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89" r:id="rId3"/>
    <p:sldId id="290" r:id="rId4"/>
    <p:sldId id="282" r:id="rId5"/>
    <p:sldId id="291" r:id="rId6"/>
    <p:sldId id="267" r:id="rId7"/>
    <p:sldId id="295" r:id="rId8"/>
    <p:sldId id="296" r:id="rId9"/>
    <p:sldId id="297" r:id="rId10"/>
    <p:sldId id="298" r:id="rId11"/>
    <p:sldId id="299" r:id="rId12"/>
    <p:sldId id="300" r:id="rId13"/>
    <p:sldId id="263" r:id="rId14"/>
    <p:sldId id="270" r:id="rId15"/>
    <p:sldId id="271" r:id="rId16"/>
    <p:sldId id="274" r:id="rId17"/>
    <p:sldId id="288" r:id="rId18"/>
    <p:sldId id="273" r:id="rId19"/>
    <p:sldId id="301" r:id="rId20"/>
    <p:sldId id="276" r:id="rId21"/>
    <p:sldId id="292" r:id="rId22"/>
    <p:sldId id="281" r:id="rId23"/>
    <p:sldId id="275" r:id="rId24"/>
    <p:sldId id="283" r:id="rId25"/>
    <p:sldId id="294" r:id="rId26"/>
    <p:sldId id="277" r:id="rId27"/>
    <p:sldId id="278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D368-2E01-4F96-9978-4624A70DA805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9EEEA-B252-43AA-879C-6FE433187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9EEEA-B252-43AA-879C-6FE4331877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9EEEA-B252-43AA-879C-6FE4331877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6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87AE-306D-4B2E-BFFE-30F073ADFB5C}" type="datetime1">
              <a:rPr lang="en-US" smtClean="0"/>
              <a:t>5/31/2024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3B7C-CF5F-4C45-9116-0D575AA517D9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530B-AA44-4905-A36C-E653180BEFFE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5DB1-7555-4D24-9BBF-87FFD715CBC4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88BF-1C24-48BD-945A-6D670C2E1912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7768-A4CA-4BA7-9EAF-405C2BEF6A6D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E6C1-5799-4707-AD80-0AC0CBA041EF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FB74-6CD8-4E32-8455-BC582CDA210C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44EE-379E-4AC2-9B4C-55D78B10B967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E4D8-F47D-4057-97C6-CA6EB21481B1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E8D9-1DB3-4BC3-ADCA-90FB1E83500D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03FE935-E6CB-4EA2-82D8-59484A849E99}" type="datetime1">
              <a:rPr lang="en-US" smtClean="0"/>
              <a:t>5/31/2024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microsoft.com/office/2007/relationships/hdphoto" Target="../media/hdphoto5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microsoft.com/office/2007/relationships/hdphoto" Target="../media/hdphoto7.wdp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uid mechanic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539"/>
            <a:ext cx="5257800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20" y="172873"/>
            <a:ext cx="1447799" cy="13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8932" y="1556903"/>
            <a:ext cx="231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دانشکده مهندسی</a:t>
            </a:r>
          </a:p>
          <a:p>
            <a:pPr algn="ctr"/>
            <a:r>
              <a:rPr lang="fa-IR" b="1" dirty="0" smtClean="0">
                <a:cs typeface="B Nazanin" pitchFamily="2" charset="-78"/>
              </a:rPr>
              <a:t>گروه مکانیک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2704564"/>
            <a:ext cx="30895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000" b="1" dirty="0" smtClean="0">
                <a:cs typeface="B Titr" pitchFamily="2" charset="-78"/>
              </a:rPr>
              <a:t>مکانیک سیالات (1)</a:t>
            </a:r>
            <a:endParaRPr lang="fa-IR" sz="3000" b="1" dirty="0">
              <a:cs typeface="B Titr" pitchFamily="2" charset="-78"/>
            </a:endParaRPr>
          </a:p>
          <a:p>
            <a:pPr algn="ctr"/>
            <a:endParaRPr lang="en-US" b="1" dirty="0" smtClean="0">
              <a:cs typeface="B Nazanin" pitchFamily="2" charset="-78"/>
            </a:endParaRPr>
          </a:p>
          <a:p>
            <a:pPr algn="ctr"/>
            <a:endParaRPr lang="fa-IR" b="1" dirty="0" smtClean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r>
              <a:rPr lang="fa-IR" b="1" dirty="0" smtClean="0">
                <a:cs typeface="B Nazanin" pitchFamily="2" charset="-78"/>
              </a:rPr>
              <a:t>مدرس: </a:t>
            </a:r>
          </a:p>
          <a:p>
            <a:pPr algn="ctr"/>
            <a:r>
              <a:rPr lang="fa-IR" b="1" dirty="0" smtClean="0">
                <a:cs typeface="B Nazanin" pitchFamily="2" charset="-78"/>
              </a:rPr>
              <a:t>سجاد خدادادی</a:t>
            </a: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 smtClean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 smtClean="0">
              <a:cs typeface="B Nazanin" pitchFamily="2" charset="-78"/>
            </a:endParaRPr>
          </a:p>
          <a:p>
            <a:pPr algn="ctr"/>
            <a:r>
              <a:rPr lang="fa-IR" b="1" dirty="0" smtClean="0">
                <a:cs typeface="B Nazanin" pitchFamily="2" charset="-78"/>
              </a:rPr>
              <a:t>زمستان 1402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2"/>
    </mc:Choice>
    <mc:Fallback xmlns="">
      <p:transition spd="slow" advTm="53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4" descr="Image result for ‫سد سیمره‬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4114800" cy="290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66900" y="213610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نیروگاههای برقآبی</a:t>
            </a:r>
            <a:endParaRPr lang="en-US" b="1" dirty="0">
              <a:cs typeface="B Nazani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73" y="1820480"/>
            <a:ext cx="3352664" cy="4722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9260" y="14511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کشتی ها</a:t>
            </a:r>
            <a:endParaRPr lang="en-US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57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67"/>
    </mc:Choice>
    <mc:Fallback xmlns="">
      <p:transition spd="slow" advTm="837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45" y="1119693"/>
            <a:ext cx="3871422" cy="260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1" y="3733461"/>
            <a:ext cx="4121398" cy="257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64656" y="68645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شبکه های فاضلاب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3168411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شبکه های آبرسانی</a:t>
            </a:r>
            <a:endParaRPr lang="en-US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91"/>
    </mc:Choice>
    <mc:Fallback xmlns="">
      <p:transition spd="slow" advTm="16509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49702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Pumping Station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5750"/>
            <a:ext cx="3533850" cy="240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3744323"/>
            <a:ext cx="46767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8800" y="3364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Handling Unit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54304" y="3061248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هواسازهای تهویه مطبوع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0225" y="2759172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ایستگاههای پمپاژ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06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9"/>
    </mc:Choice>
    <mc:Fallback xmlns="">
      <p:transition spd="slow" advTm="281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498080" cy="1143000"/>
          </a:xfrm>
        </p:spPr>
        <p:txBody>
          <a:bodyPr anchor="ctr">
            <a:normAutofit/>
          </a:bodyPr>
          <a:lstStyle/>
          <a:p>
            <a:pPr algn="r" rtl="1"/>
            <a:r>
              <a:rPr lang="fa-IR" sz="3000" dirty="0">
                <a:cs typeface="B Titr" pitchFamily="2" charset="-78"/>
              </a:rPr>
              <a:t>فرض محیط پیوسته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899" y="1828800"/>
            <a:ext cx="7977724" cy="1143000"/>
          </a:xfrm>
        </p:spPr>
        <p:txBody>
          <a:bodyPr>
            <a:normAutofit/>
          </a:bodyPr>
          <a:lstStyle/>
          <a:p>
            <a:pPr marL="82296" indent="0" algn="just" rtl="1">
              <a:buNone/>
            </a:pPr>
            <a:r>
              <a:rPr lang="fa-IR" sz="2500" dirty="0" smtClean="0">
                <a:cs typeface="B Nazanin" pitchFamily="2" charset="-78"/>
              </a:rPr>
              <a:t>به </a:t>
            </a:r>
            <a:r>
              <a:rPr lang="fa-IR" sz="2500" dirty="0">
                <a:cs typeface="B Nazanin" pitchFamily="2" charset="-78"/>
              </a:rPr>
              <a:t>جاي تلفيق پيچيده اثرات واقعي ملكولهاي مجزا از توزيع پيوسته فرضي ماده (محيط پيوسته) استفاده مي شود. </a:t>
            </a:r>
            <a:endParaRPr lang="en-US" sz="2500" dirty="0">
              <a:cs typeface="B Nazanin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993961"/>
            <a:ext cx="6629400" cy="3442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5637" y="2869070"/>
            <a:ext cx="1406236" cy="430887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marL="82296" indent="0" algn="just" rtl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500">
                <a:cs typeface="B Nazanin" pitchFamily="2" charset="-78"/>
              </a:defRPr>
            </a:lvl1pPr>
            <a:lvl2pPr marL="640080" indent="-237744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/>
            </a:lvl2pPr>
            <a:lvl3pPr marL="886968" indent="-22860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/>
            </a:lvl3pPr>
            <a:lvl4pPr marL="1097280" indent="-173736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/>
            </a:lvl4pPr>
            <a:lvl5pPr marL="1298448" indent="-182880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/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/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/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/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/>
            </a:lvl9pPr>
            <a:extLst/>
          </a:lstStyle>
          <a:p>
            <a:r>
              <a:rPr lang="fa-IR" sz="1500" b="1" dirty="0"/>
              <a:t>مثلا: نانوکانال ها</a:t>
            </a:r>
            <a:endParaRPr lang="en-US" sz="15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57800" y="35814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392754"/>
            <a:ext cx="24955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84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44"/>
    </mc:Choice>
    <mc:Fallback xmlns="">
      <p:transition spd="slow" advTm="37894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ابعاد (</a:t>
            </a:r>
            <a:r>
              <a:rPr lang="en-US" sz="3000" dirty="0" smtClean="0">
                <a:cs typeface="B Titr" pitchFamily="2" charset="-78"/>
              </a:rPr>
              <a:t>Dimensions</a:t>
            </a:r>
            <a:r>
              <a:rPr lang="fa-IR" sz="3000" dirty="0" smtClean="0">
                <a:cs typeface="B Titr" pitchFamily="2" charset="-78"/>
              </a:rPr>
              <a:t>)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7086600" cy="185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88444"/>
            <a:ext cx="7065818" cy="336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54951" y="1110734"/>
            <a:ext cx="3030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B Nazanin" pitchFamily="2" charset="-78"/>
              </a:rPr>
              <a:t>(PRIMARY UNITS) </a:t>
            </a:r>
            <a:r>
              <a:rPr lang="fa-IR" dirty="0">
                <a:cs typeface="B Nazanin" pitchFamily="2" charset="-78"/>
              </a:rPr>
              <a:t>ابعاد اصلي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0322" y="3089747"/>
            <a:ext cx="3487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B Nazanin" pitchFamily="2" charset="-78"/>
              </a:rPr>
              <a:t>(SECONDARY UNITS) </a:t>
            </a:r>
            <a:r>
              <a:rPr lang="fa-IR" dirty="0">
                <a:cs typeface="B Nazanin" pitchFamily="2" charset="-78"/>
              </a:rPr>
              <a:t>ابعاد فرعي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1810435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500" dirty="0" smtClean="0">
                <a:cs typeface="B Nazanin" pitchFamily="2" charset="-78"/>
              </a:rPr>
              <a:t>جرم</a:t>
            </a:r>
            <a:endParaRPr lang="en-US" sz="1500" dirty="0">
              <a:cs typeface="B Nazani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2062951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500" dirty="0" smtClean="0">
                <a:cs typeface="B Nazanin" pitchFamily="2" charset="-78"/>
              </a:rPr>
              <a:t>طول</a:t>
            </a:r>
            <a:endParaRPr lang="en-US" sz="1500" dirty="0">
              <a:cs typeface="B Nazani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9400" y="2267635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500" dirty="0" smtClean="0">
                <a:cs typeface="B Nazanin" pitchFamily="2" charset="-78"/>
              </a:rPr>
              <a:t>زمان</a:t>
            </a:r>
            <a:endParaRPr lang="en-US" sz="1500" dirty="0">
              <a:cs typeface="B Nazani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2496235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500" dirty="0" smtClean="0">
                <a:cs typeface="B Nazanin" pitchFamily="2" charset="-78"/>
              </a:rPr>
              <a:t>دما</a:t>
            </a:r>
            <a:endParaRPr lang="en-US" sz="1500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136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32"/>
    </mc:Choice>
    <mc:Fallback xmlns="">
      <p:transition spd="slow" advTm="1995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3603" x="223838" y="5018088"/>
          <p14:tracePt t="43980" x="231775" y="5018088"/>
          <p14:tracePt t="43996" x="250825" y="5018088"/>
          <p14:tracePt t="44004" x="285750" y="5010150"/>
          <p14:tracePt t="44020" x="347663" y="4983163"/>
          <p14:tracePt t="44028" x="490538" y="4938713"/>
          <p14:tracePt t="44044" x="946150" y="4741863"/>
          <p14:tracePt t="44062" x="1465263" y="4483100"/>
          <p14:tracePt t="44078" x="2071688" y="4071938"/>
          <p14:tracePt t="44094" x="2867025" y="3527425"/>
          <p14:tracePt t="44111" x="3589338" y="3062288"/>
          <p14:tracePt t="44128" x="4027488" y="2786063"/>
          <p14:tracePt t="44144" x="4170363" y="2687638"/>
          <p14:tracePt t="44161" x="4419600" y="2500313"/>
          <p14:tracePt t="44178" x="4741863" y="2286000"/>
          <p14:tracePt t="44196" x="5108575" y="2089150"/>
          <p14:tracePt t="44212" x="5330825" y="1990725"/>
          <p14:tracePt t="44228" x="5581650" y="1911350"/>
          <p14:tracePt t="44245" x="5857875" y="1812925"/>
          <p14:tracePt t="44262" x="6099175" y="1714500"/>
          <p14:tracePt t="44278" x="6197600" y="1670050"/>
          <p14:tracePt t="44295" x="6357938" y="1608138"/>
          <p14:tracePt t="44312" x="6411913" y="1598613"/>
          <p14:tracePt t="44329" x="6411913" y="1625600"/>
          <p14:tracePt t="44345" x="6394450" y="1643063"/>
          <p14:tracePt t="44362" x="6375400" y="1652588"/>
          <p14:tracePt t="44379" x="6357938" y="1687513"/>
          <p14:tracePt t="44380" x="6330950" y="1714500"/>
          <p14:tracePt t="44396" x="6313488" y="1751013"/>
          <p14:tracePt t="44412" x="6251575" y="1812925"/>
          <p14:tracePt t="44429" x="6188075" y="1901825"/>
          <p14:tracePt t="44445" x="6161088" y="1938338"/>
          <p14:tracePt t="44463" x="6153150" y="1946275"/>
          <p14:tracePt t="44479" x="6134100" y="1965325"/>
          <p14:tracePt t="44496" x="6072188" y="1982788"/>
          <p14:tracePt t="44512" x="6037263" y="2000250"/>
          <p14:tracePt t="44530" x="6045200" y="2000250"/>
          <p14:tracePt t="44546" x="6161088" y="2000250"/>
          <p14:tracePt t="44563" x="6411913" y="1946275"/>
          <p14:tracePt t="44579" x="6786563" y="1901825"/>
          <p14:tracePt t="44597" x="7062788" y="1884363"/>
          <p14:tracePt t="44613" x="7385050" y="1884363"/>
          <p14:tracePt t="44630" x="7626350" y="1866900"/>
          <p14:tracePt t="44646" x="7813675" y="1847850"/>
          <p14:tracePt t="44664" x="7885113" y="1839913"/>
          <p14:tracePt t="44680" x="8037513" y="1822450"/>
          <p14:tracePt t="44696" x="8153400" y="1822450"/>
          <p14:tracePt t="44713" x="8188325" y="1812925"/>
          <p14:tracePt t="44731" x="8215313" y="1812925"/>
          <p14:tracePt t="44747" x="8242300" y="1803400"/>
          <p14:tracePt t="44763" x="8269288" y="1795463"/>
          <p14:tracePt t="44780" x="8269288" y="1785938"/>
          <p14:tracePt t="44797" x="8277225" y="1785938"/>
          <p14:tracePt t="44813" x="8296275" y="1768475"/>
          <p14:tracePt t="44830" x="8313738" y="1741488"/>
          <p14:tracePt t="44847" x="8331200" y="1714500"/>
          <p14:tracePt t="44864" x="8358188" y="1679575"/>
          <p14:tracePt t="44880" x="8394700" y="1643063"/>
          <p14:tracePt t="44897" x="8456613" y="1598613"/>
          <p14:tracePt t="44914" x="8483600" y="1581150"/>
          <p14:tracePt t="44931" x="8545513" y="1544638"/>
          <p14:tracePt t="44947" x="8572500" y="1536700"/>
          <p14:tracePt t="44964" x="8572500" y="1527175"/>
          <p14:tracePt t="44981" x="8582025" y="1527175"/>
          <p14:tracePt t="44998" x="8589963" y="1517650"/>
          <p14:tracePt t="45014" x="8589963" y="1509713"/>
          <p14:tracePt t="45031" x="8599488" y="1500188"/>
          <p14:tracePt t="45048" x="8599488" y="1490663"/>
          <p14:tracePt t="45065" x="8609013" y="1482725"/>
          <p14:tracePt t="45081" x="8609013" y="1473200"/>
          <p14:tracePt t="45098" x="8609013" y="1465263"/>
          <p14:tracePt t="45115" x="8609013" y="1446213"/>
          <p14:tracePt t="45132" x="8599488" y="1446213"/>
          <p14:tracePt t="45148" x="8582025" y="1446213"/>
          <p14:tracePt t="45165" x="8562975" y="1446213"/>
          <p14:tracePt t="45181" x="8555038" y="1446213"/>
          <p14:tracePt t="45199" x="8466138" y="1446213"/>
          <p14:tracePt t="45215" x="8358188" y="1465263"/>
          <p14:tracePt t="45232" x="8242300" y="1482725"/>
          <p14:tracePt t="45248" x="8134350" y="1500188"/>
          <p14:tracePt t="45266" x="8027988" y="1517650"/>
          <p14:tracePt t="45282" x="7956550" y="1527175"/>
          <p14:tracePt t="45299" x="7902575" y="1544638"/>
          <p14:tracePt t="45315" x="7823200" y="1544638"/>
          <p14:tracePt t="45333" x="7715250" y="1554163"/>
          <p14:tracePt t="45349" x="7581900" y="1554163"/>
          <p14:tracePt t="45365" x="7402513" y="1554163"/>
          <p14:tracePt t="45382" x="7205663" y="1554163"/>
          <p14:tracePt t="45400" x="6991350" y="1554163"/>
          <p14:tracePt t="45416" x="6777038" y="1554163"/>
          <p14:tracePt t="45432" x="6670675" y="1554163"/>
          <p14:tracePt t="45449" x="6456363" y="1554163"/>
          <p14:tracePt t="45467" x="6296025" y="1554163"/>
          <p14:tracePt t="45482" x="6170613" y="1554163"/>
          <p14:tracePt t="45499" x="6054725" y="1554163"/>
          <p14:tracePt t="45516" x="5973763" y="1554163"/>
          <p14:tracePt t="45534" x="5875338" y="1536700"/>
          <p14:tracePt t="45549" x="5759450" y="1500188"/>
          <p14:tracePt t="45566" x="5697538" y="1490663"/>
          <p14:tracePt t="45583" x="5562600" y="1455738"/>
          <p14:tracePt t="45600" x="5465763" y="1438275"/>
          <p14:tracePt t="45616" x="5394325" y="1411288"/>
          <p14:tracePt t="45633" x="5322888" y="1384300"/>
          <p14:tracePt t="45650" x="5268913" y="1357313"/>
          <p14:tracePt t="45667" x="5180013" y="1295400"/>
          <p14:tracePt t="45683" x="5153025" y="1276350"/>
          <p14:tracePt t="45700" x="5126038" y="1250950"/>
          <p14:tracePt t="45717" x="5108575" y="1231900"/>
          <p14:tracePt t="45734" x="5108575" y="1204913"/>
          <p14:tracePt t="45750" x="5108575" y="1187450"/>
          <p14:tracePt t="45767" x="5108575" y="1160463"/>
          <p14:tracePt t="45783" x="5108575" y="1143000"/>
          <p14:tracePt t="45801" x="5108575" y="1125538"/>
          <p14:tracePt t="45817" x="5116513" y="1125538"/>
          <p14:tracePt t="45834" x="5153025" y="1108075"/>
          <p14:tracePt t="45850" x="5197475" y="1098550"/>
          <p14:tracePt t="45869" x="5286375" y="1071563"/>
          <p14:tracePt t="45884" x="5357813" y="1044575"/>
          <p14:tracePt t="45901" x="5419725" y="1027113"/>
          <p14:tracePt t="45917" x="5510213" y="1017588"/>
          <p14:tracePt t="45935" x="5688013" y="1017588"/>
          <p14:tracePt t="45951" x="5795963" y="1017588"/>
          <p14:tracePt t="45968" x="6126163" y="1017588"/>
          <p14:tracePt t="45984" x="6402388" y="1017588"/>
          <p14:tracePt t="46002" x="6562725" y="1017588"/>
          <p14:tracePt t="46018" x="6680200" y="1017588"/>
          <p14:tracePt t="46034" x="6786563" y="1017588"/>
          <p14:tracePt t="46051" x="6946900" y="1017588"/>
          <p14:tracePt t="46069" x="7000875" y="1017588"/>
          <p14:tracePt t="46085" x="7126288" y="1009650"/>
          <p14:tracePt t="46101" x="7277100" y="982663"/>
          <p14:tracePt t="46118" x="7412038" y="955675"/>
          <p14:tracePt t="46136" x="7545388" y="938213"/>
          <p14:tracePt t="46151" x="7688263" y="928688"/>
          <p14:tracePt t="46168" x="7831138" y="928688"/>
          <p14:tracePt t="46185" x="8037513" y="928688"/>
          <p14:tracePt t="46203" x="8134350" y="928688"/>
          <p14:tracePt t="46218" x="8367713" y="928688"/>
          <p14:tracePt t="46235" x="8545513" y="928688"/>
          <p14:tracePt t="46252" x="8643938" y="928688"/>
          <p14:tracePt t="46269" x="8653463" y="928688"/>
          <p14:tracePt t="46302" x="8670925" y="938213"/>
          <p14:tracePt t="46319" x="8697913" y="965200"/>
          <p14:tracePt t="46336" x="8705850" y="973138"/>
          <p14:tracePt t="46352" x="8732838" y="1017588"/>
          <p14:tracePt t="46369" x="8751888" y="1044575"/>
          <p14:tracePt t="46386" x="8759825" y="1071563"/>
          <p14:tracePt t="46403" x="8769350" y="1108075"/>
          <p14:tracePt t="46419" x="8769350" y="1133475"/>
          <p14:tracePt t="46436" x="8769350" y="1152525"/>
          <p14:tracePt t="46453" x="8769350" y="1160463"/>
          <p14:tracePt t="46470" x="8769350" y="1179513"/>
          <p14:tracePt t="46486" x="8769350" y="1187450"/>
          <p14:tracePt t="46503" x="8751888" y="1204913"/>
          <p14:tracePt t="46520" x="8732838" y="1231900"/>
          <p14:tracePt t="46537" x="8697913" y="1250950"/>
          <p14:tracePt t="46553" x="8670925" y="1268413"/>
          <p14:tracePt t="46570" x="8626475" y="1285875"/>
          <p14:tracePt t="46586" x="8609013" y="1295400"/>
          <p14:tracePt t="46604" x="8528050" y="1322388"/>
          <p14:tracePt t="46620" x="8474075" y="1347788"/>
          <p14:tracePt t="46637" x="8439150" y="1357313"/>
          <p14:tracePt t="46654" x="8385175" y="1366838"/>
          <p14:tracePt t="46671" x="8323263" y="1384300"/>
          <p14:tracePt t="46687" x="8251825" y="1393825"/>
          <p14:tracePt t="46704" x="8180388" y="1411288"/>
          <p14:tracePt t="46720" x="8153400" y="1419225"/>
          <p14:tracePt t="46738" x="8062913" y="1446213"/>
          <p14:tracePt t="46754" x="7983538" y="1473200"/>
          <p14:tracePt t="46770" x="7894638" y="1490663"/>
          <p14:tracePt t="46787" x="7769225" y="1517650"/>
          <p14:tracePt t="46805" x="7545388" y="1554163"/>
          <p14:tracePt t="46821" x="7402513" y="1581150"/>
          <p14:tracePt t="46837" x="7323138" y="1589088"/>
          <p14:tracePt t="46854" x="7161213" y="1589088"/>
          <p14:tracePt t="46872" x="6983413" y="1589088"/>
          <p14:tracePt t="46888" x="6804025" y="1589088"/>
          <p14:tracePt t="46904" x="6626225" y="1589088"/>
          <p14:tracePt t="46921" x="6438900" y="1589088"/>
          <p14:tracePt t="46938" x="6276975" y="1589088"/>
          <p14:tracePt t="46954" x="6161088" y="1589088"/>
          <p14:tracePt t="46971" x="6037263" y="1589088"/>
          <p14:tracePt t="46988" x="5894388" y="1589088"/>
          <p14:tracePt t="47005" x="5768975" y="1589088"/>
          <p14:tracePt t="47021" x="5680075" y="1589088"/>
          <p14:tracePt t="47038" x="5608638" y="1589088"/>
          <p14:tracePt t="47055" x="5554663" y="1589088"/>
          <p14:tracePt t="47072" x="5518150" y="1589088"/>
          <p14:tracePt t="47088" x="5491163" y="1581150"/>
          <p14:tracePt t="47105" x="5473700" y="1571625"/>
          <p14:tracePt t="47122" x="5438775" y="1544638"/>
          <p14:tracePt t="47139" x="5402263" y="1527175"/>
          <p14:tracePt t="47155" x="5375275" y="1500188"/>
          <p14:tracePt t="47172" x="5367338" y="1473200"/>
          <p14:tracePt t="47189" x="5348288" y="1455738"/>
          <p14:tracePt t="47206" x="5340350" y="1438275"/>
          <p14:tracePt t="47222" x="5340350" y="1428750"/>
          <p14:tracePt t="47239" x="5330825" y="1401763"/>
          <p14:tracePt t="47255" x="5330825" y="1374775"/>
          <p14:tracePt t="47273" x="5330825" y="1347788"/>
          <p14:tracePt t="47289" x="5330825" y="1330325"/>
          <p14:tracePt t="47306" x="5330825" y="1312863"/>
          <p14:tracePt t="47322" x="5340350" y="1303338"/>
          <p14:tracePt t="47340" x="5340350" y="1276350"/>
          <p14:tracePt t="47356" x="5348288" y="1268413"/>
          <p14:tracePt t="47373" x="5357813" y="1250950"/>
          <p14:tracePt t="47389" x="5367338" y="1231900"/>
          <p14:tracePt t="47407" x="5375275" y="1231900"/>
          <p14:tracePt t="47423" x="5394325" y="1223963"/>
          <p14:tracePt t="47439" x="5411788" y="1214438"/>
          <p14:tracePt t="47456" x="5438775" y="1204913"/>
          <p14:tracePt t="47474" x="5473700" y="1196975"/>
          <p14:tracePt t="47490" x="5500688" y="1187450"/>
          <p14:tracePt t="47506" x="5599113" y="1169988"/>
          <p14:tracePt t="47523" x="5751513" y="1152525"/>
          <p14:tracePt t="47541" x="5929313" y="1116013"/>
          <p14:tracePt t="47557" x="6062663" y="1098550"/>
          <p14:tracePt t="47573" x="6224588" y="1089025"/>
          <p14:tracePt t="47590" x="6367463" y="1062038"/>
          <p14:tracePt t="47607" x="6446838" y="1044575"/>
          <p14:tracePt t="47624" x="6634163" y="1027113"/>
          <p14:tracePt t="47640" x="6875463" y="990600"/>
          <p14:tracePt t="47657" x="7054850" y="973138"/>
          <p14:tracePt t="47674" x="7188200" y="965200"/>
          <p14:tracePt t="47690" x="7340600" y="965200"/>
          <p14:tracePt t="47707" x="7483475" y="965200"/>
          <p14:tracePt t="47724" x="7680325" y="965200"/>
          <p14:tracePt t="47741" x="7751763" y="965200"/>
          <p14:tracePt t="47757" x="7929563" y="973138"/>
          <p14:tracePt t="47774" x="8089900" y="1017588"/>
          <p14:tracePt t="47791" x="8153400" y="1036638"/>
          <p14:tracePt t="47808" x="8205788" y="1062038"/>
          <p14:tracePt t="47824" x="8251825" y="1098550"/>
          <p14:tracePt t="47841" x="8269288" y="1133475"/>
          <p14:tracePt t="47858" x="8277225" y="1152525"/>
          <p14:tracePt t="47875" x="8277225" y="1169988"/>
          <p14:tracePt t="47891" x="8286750" y="1196975"/>
          <p14:tracePt t="47908" x="8286750" y="1258888"/>
          <p14:tracePt t="47925" x="8286750" y="1312863"/>
          <p14:tracePt t="47942" x="8269288" y="1384300"/>
          <p14:tracePt t="47958" x="8224838" y="1455738"/>
          <p14:tracePt t="47975" x="8153400" y="1517650"/>
          <p14:tracePt t="47991" x="8126413" y="1544638"/>
          <p14:tracePt t="48009" x="8018463" y="1598613"/>
          <p14:tracePt t="48025" x="7848600" y="1633538"/>
          <p14:tracePt t="48042" x="7643813" y="1643063"/>
          <p14:tracePt t="48058" x="7429500" y="1643063"/>
          <p14:tracePt t="48076" x="7081838" y="1643063"/>
          <p14:tracePt t="48092" x="6840538" y="1643063"/>
          <p14:tracePt t="48108" x="6653213" y="1652588"/>
          <p14:tracePt t="48125" x="6572250" y="1652588"/>
          <p14:tracePt t="48143" x="6394450" y="1660525"/>
          <p14:tracePt t="48159" x="6232525" y="1660525"/>
          <p14:tracePt t="48175" x="6116638" y="1660525"/>
          <p14:tracePt t="48192" x="6010275" y="1660525"/>
          <p14:tracePt t="48210" x="5929313" y="1660525"/>
          <p14:tracePt t="48226" x="5875338" y="1660525"/>
          <p14:tracePt t="48242" x="5857875" y="1660525"/>
          <p14:tracePt t="48259" x="5848350" y="1660525"/>
          <p14:tracePt t="48516" x="5857875" y="1660525"/>
          <p14:tracePt t="48524" x="5867400" y="1670050"/>
          <p14:tracePt t="48532" x="5894388" y="1679575"/>
          <p14:tracePt t="48543" x="5956300" y="1697038"/>
          <p14:tracePt t="48560" x="6116638" y="1758950"/>
          <p14:tracePt t="48577" x="6348413" y="1884363"/>
          <p14:tracePt t="48594" x="6626225" y="2089150"/>
          <p14:tracePt t="48610" x="6911975" y="2339975"/>
          <p14:tracePt t="48627" x="7010400" y="2455863"/>
          <p14:tracePt t="48644" x="7251700" y="2874963"/>
          <p14:tracePt t="48662" x="7296150" y="3133725"/>
          <p14:tracePt t="48677" x="7304088" y="3348038"/>
          <p14:tracePt t="48694" x="7304088" y="3517900"/>
          <p14:tracePt t="48711" x="7304088" y="3608388"/>
          <p14:tracePt t="48728" x="7304088" y="3652838"/>
          <p14:tracePt t="48744" x="7304088" y="3660775"/>
          <p14:tracePt t="48761" x="7304088" y="3670300"/>
          <p14:tracePt t="48778" x="7304088" y="3679825"/>
          <p14:tracePt t="48795" x="7296150" y="3705225"/>
          <p14:tracePt t="48811" x="7296150" y="3759200"/>
          <p14:tracePt t="48828" x="7313613" y="3973513"/>
          <p14:tracePt t="48845" x="7331075" y="4125913"/>
          <p14:tracePt t="48862" x="7331075" y="4205288"/>
          <p14:tracePt t="48878" x="7331075" y="4224338"/>
          <p14:tracePt t="48895" x="7331075" y="4259263"/>
          <p14:tracePt t="48911" x="7348538" y="4276725"/>
          <p14:tracePt t="48929" x="7348538" y="4295775"/>
          <p14:tracePt t="48945" x="7385050" y="4313238"/>
          <p14:tracePt t="48962" x="7446963" y="4313238"/>
          <p14:tracePt t="48978" x="7562850" y="4313238"/>
          <p14:tracePt t="48996" x="7715250" y="4286250"/>
          <p14:tracePt t="49012" x="7813675" y="4259263"/>
          <p14:tracePt t="49028" x="7867650" y="4241800"/>
          <p14:tracePt t="49045" x="7920038" y="4241800"/>
          <p14:tracePt t="49063" x="7974013" y="4241800"/>
          <p14:tracePt t="49079" x="8037513" y="4232275"/>
          <p14:tracePt t="49095" x="8116888" y="4205288"/>
          <p14:tracePt t="49112" x="8197850" y="4170363"/>
          <p14:tracePt t="49130" x="8224838" y="4160838"/>
          <p14:tracePt t="49146" x="8286750" y="4108450"/>
          <p14:tracePt t="49162" x="8340725" y="4062413"/>
          <p14:tracePt t="49179" x="8402638" y="4010025"/>
          <p14:tracePt t="49197" x="8483600" y="3929063"/>
          <p14:tracePt t="49212" x="8510588" y="3875088"/>
          <p14:tracePt t="49230" x="8528050" y="3848100"/>
          <p14:tracePt t="49246" x="8537575" y="3822700"/>
          <p14:tracePt t="49263" x="8537575" y="3803650"/>
          <p14:tracePt t="49279" x="8545513" y="3768725"/>
          <p14:tracePt t="49296" x="8555038" y="3732213"/>
          <p14:tracePt t="49313" x="8555038" y="3705225"/>
          <p14:tracePt t="49330" x="8562975" y="3679825"/>
          <p14:tracePt t="49346" x="8562975" y="3643313"/>
          <p14:tracePt t="49363" x="8562975" y="3625850"/>
          <p14:tracePt t="49380" x="8562975" y="3616325"/>
          <p14:tracePt t="49397" x="8562975" y="3598863"/>
          <p14:tracePt t="49413" x="8562975" y="3589338"/>
          <p14:tracePt t="49452" x="8555038" y="3589338"/>
          <p14:tracePt t="49460" x="8545513" y="3589338"/>
          <p14:tracePt t="49468" x="8537575" y="3589338"/>
          <p14:tracePt t="49480" x="8518525" y="3589338"/>
          <p14:tracePt t="49497" x="8420100" y="3608388"/>
          <p14:tracePt t="49513" x="8259763" y="3633788"/>
          <p14:tracePt t="49531" x="8153400" y="3652838"/>
          <p14:tracePt t="49547" x="7813675" y="3724275"/>
          <p14:tracePt t="49564" x="7277100" y="3813175"/>
          <p14:tracePt t="49581" x="7045325" y="3840163"/>
          <p14:tracePt t="49598" x="6813550" y="3840163"/>
          <p14:tracePt t="49614" x="6616700" y="3840163"/>
          <p14:tracePt t="49631" x="6429375" y="3840163"/>
          <p14:tracePt t="49647" x="6330950" y="3840163"/>
          <p14:tracePt t="49665" x="6116638" y="3840163"/>
          <p14:tracePt t="49681" x="5867400" y="3840163"/>
          <p14:tracePt t="49697" x="5680075" y="3840163"/>
          <p14:tracePt t="49714" x="5518150" y="3840163"/>
          <p14:tracePt t="49732" x="5313363" y="3840163"/>
          <p14:tracePt t="49748" x="5224463" y="3840163"/>
          <p14:tracePt t="49765" x="5143500" y="3822700"/>
          <p14:tracePt t="49781" x="5099050" y="3813175"/>
          <p14:tracePt t="49799" x="5000625" y="3768725"/>
          <p14:tracePt t="49815" x="4946650" y="3751263"/>
          <p14:tracePt t="49831" x="4929188" y="3724275"/>
          <p14:tracePt t="49848" x="4919663" y="3687763"/>
          <p14:tracePt t="49866" x="4919663" y="3643313"/>
          <p14:tracePt t="49882" x="4919663" y="3589338"/>
          <p14:tracePt t="49898" x="4919663" y="3544888"/>
          <p14:tracePt t="49914" x="4919663" y="3536950"/>
          <p14:tracePt t="49932" x="4919663" y="3482975"/>
          <p14:tracePt t="49948" x="4919663" y="3465513"/>
          <p14:tracePt t="49965" x="4929188" y="3455988"/>
          <p14:tracePt t="49982" x="4929188" y="3438525"/>
          <p14:tracePt t="49999" x="4946650" y="3411538"/>
          <p14:tracePt t="50015" x="4956175" y="3384550"/>
          <p14:tracePt t="50032" x="4973638" y="3367088"/>
          <p14:tracePt t="50049" x="5010150" y="3313113"/>
          <p14:tracePt t="50066" x="5072063" y="3259138"/>
          <p14:tracePt t="50082" x="5116513" y="3214688"/>
          <p14:tracePt t="50099" x="5180013" y="3187700"/>
          <p14:tracePt t="50116" x="5313363" y="3133725"/>
          <p14:tracePt t="50134" x="5411788" y="3098800"/>
          <p14:tracePt t="50149" x="5554663" y="3071813"/>
          <p14:tracePt t="50166" x="5616575" y="3054350"/>
          <p14:tracePt t="50182" x="5840413" y="3017838"/>
          <p14:tracePt t="50200" x="6081713" y="2982913"/>
          <p14:tracePt t="50216" x="6259513" y="2965450"/>
          <p14:tracePt t="50233" x="6429375" y="2938463"/>
          <p14:tracePt t="50249" x="6599238" y="2901950"/>
          <p14:tracePt t="50267" x="6751638" y="2874963"/>
          <p14:tracePt t="50283" x="6902450" y="2840038"/>
          <p14:tracePt t="50300" x="7116763" y="2822575"/>
          <p14:tracePt t="50317" x="7367588" y="2813050"/>
          <p14:tracePt t="50334" x="7572375" y="2813050"/>
          <p14:tracePt t="50350" x="7715250" y="2813050"/>
          <p14:tracePt t="50366" x="7796213" y="2813050"/>
          <p14:tracePt t="50383" x="7848600" y="2813050"/>
          <p14:tracePt t="50401" x="7929563" y="2867025"/>
          <p14:tracePt t="50417" x="7983538" y="2901950"/>
          <p14:tracePt t="50434" x="8099425" y="3000375"/>
          <p14:tracePt t="50450" x="8197850" y="3089275"/>
          <p14:tracePt t="50468" x="8259763" y="3179763"/>
          <p14:tracePt t="50484" x="8269288" y="3197225"/>
          <p14:tracePt t="50501" x="8259763" y="3276600"/>
          <p14:tracePt t="50517" x="8215313" y="3340100"/>
          <p14:tracePt t="50535" x="8161338" y="3394075"/>
          <p14:tracePt t="50550" x="8126413" y="3429000"/>
          <p14:tracePt t="50567" x="7894638" y="3536950"/>
          <p14:tracePt t="50584" x="7518400" y="3670300"/>
          <p14:tracePt t="50601" x="7180263" y="3714750"/>
          <p14:tracePt t="50617" x="6742113" y="3714750"/>
          <p14:tracePt t="50634" x="6180138" y="3714750"/>
          <p14:tracePt t="50651" x="5589588" y="3714750"/>
          <p14:tracePt t="50668" x="5010150" y="3616325"/>
          <p14:tracePt t="50685" x="4357688" y="3562350"/>
          <p14:tracePt t="50701" x="3840163" y="3527425"/>
          <p14:tracePt t="50718" x="3598863" y="3527425"/>
          <p14:tracePt t="50735" x="3482975" y="3517900"/>
          <p14:tracePt t="50751" x="3438525" y="3482975"/>
          <p14:tracePt t="50768" x="3419475" y="3438525"/>
          <p14:tracePt t="50785" x="3411538" y="3375025"/>
          <p14:tracePt t="50802" x="3411538" y="3322638"/>
          <p14:tracePt t="50818" x="3411538" y="3214688"/>
          <p14:tracePt t="50835" x="3402013" y="3098800"/>
          <p14:tracePt t="50852" x="3394075" y="3009900"/>
          <p14:tracePt t="50869" x="3286125" y="2901950"/>
          <p14:tracePt t="50886" x="3098800" y="2830513"/>
          <p14:tracePt t="50902" x="2822575" y="2768600"/>
          <p14:tracePt t="50919" x="2598738" y="2724150"/>
          <p14:tracePt t="50936" x="2509838" y="2714625"/>
          <p14:tracePt t="50952" x="2411413" y="2705100"/>
          <p14:tracePt t="50969" x="2374900" y="2687638"/>
          <p14:tracePt t="50985" x="2357438" y="2652713"/>
          <p14:tracePt t="51003" x="2339975" y="2562225"/>
          <p14:tracePt t="51019" x="2330450" y="2455863"/>
          <p14:tracePt t="51036" x="2322513" y="2339975"/>
          <p14:tracePt t="51052" x="2312988" y="2232025"/>
          <p14:tracePt t="51070" x="2276475" y="2108200"/>
          <p14:tracePt t="51086" x="2214563" y="1955800"/>
          <p14:tracePt t="51103" x="2133600" y="1839913"/>
          <p14:tracePt t="51119" x="2044700" y="1751013"/>
          <p14:tracePt t="51137" x="1973263" y="1670050"/>
          <p14:tracePt t="51153" x="1919288" y="1625600"/>
          <p14:tracePt t="51169" x="1884363" y="1598613"/>
          <p14:tracePt t="51186" x="1866900" y="1571625"/>
          <p14:tracePt t="51204" x="1776413" y="1500188"/>
          <p14:tracePt t="51220" x="1660525" y="1446213"/>
          <p14:tracePt t="51237" x="1536700" y="1411288"/>
          <p14:tracePt t="51253" x="1446213" y="1401763"/>
          <p14:tracePt t="51271" x="1411288" y="1393825"/>
          <p14:tracePt t="51286" x="1384300" y="1393825"/>
          <p14:tracePt t="51303" x="1366838" y="1393825"/>
          <p14:tracePt t="51320" x="1347788" y="1393825"/>
          <p14:tracePt t="51337" x="1322388" y="1419225"/>
          <p14:tracePt t="51353" x="1268413" y="1473200"/>
          <p14:tracePt t="51370" x="1231900" y="1527175"/>
          <p14:tracePt t="51387" x="1187450" y="1589088"/>
          <p14:tracePt t="51405" x="1143000" y="1687513"/>
          <p14:tracePt t="51421" x="1108075" y="1751013"/>
          <p14:tracePt t="51437" x="1089025" y="1795463"/>
          <p14:tracePt t="51454" x="1071563" y="1874838"/>
          <p14:tracePt t="51471" x="1044575" y="1965325"/>
          <p14:tracePt t="51487" x="1027113" y="2044700"/>
          <p14:tracePt t="51504" x="1027113" y="2116138"/>
          <p14:tracePt t="51521" x="1027113" y="2187575"/>
          <p14:tracePt t="51538" x="1027113" y="2276475"/>
          <p14:tracePt t="51554" x="1027113" y="2366963"/>
          <p14:tracePt t="51571" x="1027113" y="2419350"/>
          <p14:tracePt t="51588" x="1027113" y="2517775"/>
          <p14:tracePt t="51605" x="1027113" y="2687638"/>
          <p14:tracePt t="51621" x="1027113" y="2759075"/>
          <p14:tracePt t="51638" x="1027113" y="2813050"/>
          <p14:tracePt t="51654" x="1036638" y="2874963"/>
          <p14:tracePt t="51672" x="1062038" y="2965450"/>
          <p14:tracePt t="51688" x="1089025" y="3062288"/>
          <p14:tracePt t="51705" x="1108075" y="3098800"/>
          <p14:tracePt t="51722" x="1143000" y="3179763"/>
          <p14:tracePt t="51739" x="1179513" y="3232150"/>
          <p14:tracePt t="51755" x="1196975" y="3259138"/>
          <p14:tracePt t="51772" x="1258888" y="3268663"/>
          <p14:tracePt t="51789" x="1339850" y="3268663"/>
          <p14:tracePt t="51806" x="1500188" y="3268663"/>
          <p14:tracePt t="51822" x="1608138" y="3268663"/>
          <p14:tracePt t="51838" x="2081213" y="3232150"/>
          <p14:tracePt t="51855" x="2803525" y="3232150"/>
          <p14:tracePt t="51873" x="3482975" y="3232150"/>
          <p14:tracePt t="51889" x="4098925" y="3330575"/>
          <p14:tracePt t="51905" x="4616450" y="3429000"/>
          <p14:tracePt t="51922" x="4919663" y="3500438"/>
          <p14:tracePt t="51940" x="5126038" y="3527425"/>
          <p14:tracePt t="51955" x="5232400" y="3527425"/>
          <p14:tracePt t="51972" x="5589588" y="3536950"/>
          <p14:tracePt t="51989" x="5840413" y="3544888"/>
          <p14:tracePt t="52007" x="6010275" y="3554413"/>
          <p14:tracePt t="52023" x="6153150" y="3562350"/>
          <p14:tracePt t="52039" x="6259513" y="3562350"/>
          <p14:tracePt t="52056" x="6330950" y="3571875"/>
          <p14:tracePt t="52073" x="6419850" y="3598863"/>
          <p14:tracePt t="52089" x="6491288" y="3616325"/>
          <p14:tracePt t="52106" x="6688138" y="3714750"/>
          <p14:tracePt t="52123" x="6929438" y="3830638"/>
          <p14:tracePt t="52140" x="7232650" y="3956050"/>
          <p14:tracePt t="52157" x="7385050" y="4037013"/>
          <p14:tracePt t="52173" x="7466013" y="4152900"/>
          <p14:tracePt t="52190" x="7518400" y="4340225"/>
          <p14:tracePt t="52207" x="7527925" y="4456113"/>
          <p14:tracePt t="52223" x="7500938" y="4714875"/>
          <p14:tracePt t="52240" x="7466013" y="4956175"/>
          <p14:tracePt t="52257" x="7439025" y="5062538"/>
          <p14:tracePt t="52274" x="7412038" y="5116513"/>
          <p14:tracePt t="52290" x="7358063" y="5232400"/>
          <p14:tracePt t="52307" x="7296150" y="5419725"/>
          <p14:tracePt t="52324" x="7180263" y="5697538"/>
          <p14:tracePt t="52341" x="7062788" y="6000750"/>
          <p14:tracePt t="52357" x="6991350" y="6232525"/>
          <p14:tracePt t="52374" x="6973888" y="6367463"/>
          <p14:tracePt t="52390" x="6973888" y="6419850"/>
          <p14:tracePt t="52408" x="7000875" y="6465888"/>
          <p14:tracePt t="52424" x="7010400" y="6500813"/>
          <p14:tracePt t="52441" x="7018338" y="6527800"/>
          <p14:tracePt t="52457" x="7018338" y="6537325"/>
          <p14:tracePt t="52475" x="7018338" y="6545263"/>
          <p14:tracePt t="52491" x="7054850" y="6537325"/>
          <p14:tracePt t="52508" x="7108825" y="6446838"/>
          <p14:tracePt t="52525" x="7188200" y="6170613"/>
          <p14:tracePt t="52542" x="7215188" y="5929313"/>
          <p14:tracePt t="52558" x="7215188" y="5688013"/>
          <p14:tracePt t="52575" x="7215188" y="5465763"/>
          <p14:tracePt t="52591" x="7215188" y="5348288"/>
          <p14:tracePt t="52609" x="7188200" y="5027613"/>
          <p14:tracePt t="52625" x="7081838" y="4598988"/>
          <p14:tracePt t="52641" x="6973888" y="4286250"/>
          <p14:tracePt t="52658" x="6875463" y="4089400"/>
          <p14:tracePt t="52676" x="6759575" y="3902075"/>
          <p14:tracePt t="52692" x="6626225" y="3724275"/>
          <p14:tracePt t="52709" x="6465888" y="3544888"/>
          <p14:tracePt t="52725" x="6411913" y="3500438"/>
          <p14:tracePt t="52742" x="6242050" y="3402013"/>
          <p14:tracePt t="52758" x="6081713" y="3330575"/>
          <p14:tracePt t="52775" x="5946775" y="3295650"/>
          <p14:tracePt t="52792" x="5822950" y="3276600"/>
          <p14:tracePt t="52809" x="5705475" y="3286125"/>
          <p14:tracePt t="52825" x="5581650" y="3340100"/>
          <p14:tracePt t="52842" x="5429250" y="3429000"/>
          <p14:tracePt t="52859" x="5348288" y="3473450"/>
          <p14:tracePt t="52877" x="5018088" y="3616325"/>
          <p14:tracePt t="52893" x="4795838" y="3697288"/>
          <p14:tracePt t="52908" x="4598988" y="3751263"/>
          <p14:tracePt t="52925" x="4473575" y="3795713"/>
          <p14:tracePt t="52942" x="4419600" y="3813175"/>
          <p14:tracePt t="52958" x="4411663" y="3813175"/>
          <p14:tracePt t="53004" x="4411663" y="3822700"/>
          <p14:tracePt t="53020" x="4411663" y="3830638"/>
          <p14:tracePt t="53028" x="4429125" y="3884613"/>
          <p14:tracePt t="53042" x="4438650" y="3973513"/>
          <p14:tracePt t="53059" x="4465638" y="4197350"/>
          <p14:tracePt t="53076" x="4483100" y="4357688"/>
          <p14:tracePt t="53093" x="4500563" y="4411663"/>
          <p14:tracePt t="53110" x="4510088" y="4411663"/>
          <p14:tracePt t="53126" x="4518025" y="4411663"/>
          <p14:tracePt t="53144" x="4527550" y="4411663"/>
          <p14:tracePt t="53160" x="4545013" y="4402138"/>
          <p14:tracePt t="53177" x="4608513" y="4303713"/>
          <p14:tracePt t="53193" x="4660900" y="4160838"/>
          <p14:tracePt t="53211" x="4687888" y="3983038"/>
          <p14:tracePt t="53227" x="4697413" y="3803650"/>
          <p14:tracePt t="53244" x="4687888" y="3660775"/>
          <p14:tracePt t="53260" x="4616450" y="3490913"/>
          <p14:tracePt t="53278" x="4581525" y="3438525"/>
          <p14:tracePt t="53294" x="4465638" y="3322638"/>
          <p14:tracePt t="53310" x="4340225" y="3197225"/>
          <p14:tracePt t="53327" x="4251325" y="3116263"/>
          <p14:tracePt t="53345" x="4214813" y="3089275"/>
          <p14:tracePt t="53360" x="4205288" y="3062288"/>
          <p14:tracePt t="53377" x="4187825" y="3027363"/>
          <p14:tracePt t="53394" x="4187825" y="2990850"/>
          <p14:tracePt t="53411" x="4187825" y="2965450"/>
          <p14:tracePt t="53428" x="4187825" y="2928938"/>
          <p14:tracePt t="53429" x="4187825" y="2919413"/>
          <p14:tracePt t="53444" x="4187825" y="2911475"/>
          <p14:tracePt t="53461" x="4187825" y="2901950"/>
          <p14:tracePt t="53573" x="4187825" y="2919413"/>
          <p14:tracePt t="53581" x="4187825" y="2946400"/>
          <p14:tracePt t="53595" x="4187825" y="2982913"/>
          <p14:tracePt t="53612" x="4160838" y="3098800"/>
          <p14:tracePt t="53628" x="4098925" y="3205163"/>
          <p14:tracePt t="53646" x="4010025" y="3268663"/>
          <p14:tracePt t="53662" x="3911600" y="3330575"/>
          <p14:tracePt t="53678" x="3813175" y="3367088"/>
          <p14:tracePt t="53695" x="3705225" y="3367088"/>
          <p14:tracePt t="53713" x="3554413" y="3357563"/>
          <p14:tracePt t="53729" x="3375025" y="3286125"/>
          <p14:tracePt t="53745" x="3160713" y="3179763"/>
          <p14:tracePt t="53762" x="3062288" y="3116263"/>
          <p14:tracePt t="53780" x="2874963" y="3009900"/>
          <p14:tracePt t="53795" x="2724150" y="2938463"/>
          <p14:tracePt t="53812" x="2581275" y="2867025"/>
          <p14:tracePt t="53829" x="2500313" y="2840038"/>
          <p14:tracePt t="53846" x="2419350" y="2813050"/>
          <p14:tracePt t="53863" x="2286000" y="2759075"/>
          <p14:tracePt t="53879" x="2143125" y="2697163"/>
          <p14:tracePt t="53896" x="2062163" y="2670175"/>
          <p14:tracePt t="53913" x="1901825" y="2598738"/>
          <p14:tracePt t="53929" x="1776413" y="2536825"/>
          <p14:tracePt t="53946" x="1714500" y="2517775"/>
          <p14:tracePt t="53963" x="1679575" y="2500313"/>
          <p14:tracePt t="53980" x="1643063" y="2490788"/>
          <p14:tracePt t="54013" x="1643063" y="2482850"/>
          <p14:tracePt t="54045" x="1643063" y="2473325"/>
          <p14:tracePt t="54053" x="1652588" y="2473325"/>
          <p14:tracePt t="54063" x="1660525" y="2465388"/>
          <p14:tracePt t="54080" x="1679575" y="2465388"/>
          <p14:tracePt t="54096" x="1679575" y="2446338"/>
          <p14:tracePt t="54237" x="1679575" y="2438400"/>
          <p14:tracePt t="54253" x="1687513" y="2419350"/>
          <p14:tracePt t="54261" x="1714500" y="2411413"/>
          <p14:tracePt t="54285" x="1714500" y="2401888"/>
          <p14:tracePt t="54301" x="1714500" y="2393950"/>
          <p14:tracePt t="54333" x="1704975" y="2393950"/>
          <p14:tracePt t="54341" x="1704975" y="2384425"/>
          <p14:tracePt t="54365" x="1697038" y="2374900"/>
          <p14:tracePt t="54373" x="1697038" y="2366963"/>
          <p14:tracePt t="54381" x="1687513" y="2366963"/>
          <p14:tracePt t="54437" x="1687513" y="2357438"/>
          <p14:tracePt t="54477" x="1697038" y="2357438"/>
          <p14:tracePt t="54485" x="1697038" y="2347913"/>
          <p14:tracePt t="54498" x="1714500" y="2339975"/>
          <p14:tracePt t="54516" x="1751013" y="2339975"/>
          <p14:tracePt t="54531" x="1795463" y="2322513"/>
          <p14:tracePt t="54548" x="1839913" y="2322513"/>
          <p14:tracePt t="54565" x="1893888" y="2276475"/>
          <p14:tracePt t="54582" x="1919288" y="2268538"/>
          <p14:tracePt t="54598" x="1955800" y="2224088"/>
          <p14:tracePt t="54615" x="1990725" y="2160588"/>
          <p14:tracePt t="54632" x="2017713" y="2133600"/>
          <p14:tracePt t="54649" x="2027238" y="2116138"/>
          <p14:tracePt t="54665" x="2036763" y="2108200"/>
          <p14:tracePt t="54682" x="2044700" y="2098675"/>
          <p14:tracePt t="54699" x="2044700" y="2089150"/>
          <p14:tracePt t="54797" x="2044700" y="2081213"/>
          <p14:tracePt t="54821" x="2036763" y="2062163"/>
          <p14:tracePt t="54829" x="2036763" y="2054225"/>
          <p14:tracePt t="54837" x="2017713" y="2044700"/>
          <p14:tracePt t="54849" x="2000250" y="2036763"/>
          <p14:tracePt t="54867" x="1973263" y="2027238"/>
          <p14:tracePt t="54883" x="1955800" y="2027238"/>
          <p14:tracePt t="54899" x="1946275" y="2027238"/>
          <p14:tracePt t="54917" x="1938338" y="2027238"/>
          <p14:tracePt t="54934" x="1928813" y="2027238"/>
          <p14:tracePt t="54950" x="1919288" y="2027238"/>
          <p14:tracePt t="54966" x="1893888" y="2036763"/>
          <p14:tracePt t="54983" x="1866900" y="2081213"/>
          <p14:tracePt t="55001" x="1839913" y="2133600"/>
          <p14:tracePt t="55016" x="1822450" y="2179638"/>
          <p14:tracePt t="55033" x="1803400" y="2197100"/>
          <p14:tracePt t="55050" x="1795463" y="2205038"/>
          <p14:tracePt t="55067" x="1776413" y="2224088"/>
          <p14:tracePt t="55083" x="1758950" y="2241550"/>
          <p14:tracePt t="55100" x="1751013" y="2259013"/>
          <p14:tracePt t="55117" x="1731963" y="2276475"/>
          <p14:tracePt t="55135" x="1714500" y="2286000"/>
          <p14:tracePt t="55150" x="1697038" y="2295525"/>
          <p14:tracePt t="55167" x="1679575" y="2295525"/>
          <p14:tracePt t="55184" x="1670050" y="2295525"/>
          <p14:tracePt t="55201" x="1598613" y="2295525"/>
          <p14:tracePt t="55217" x="1465263" y="2259013"/>
          <p14:tracePt t="55234" x="1330325" y="2214563"/>
          <p14:tracePt t="55250" x="1276350" y="2187575"/>
          <p14:tracePt t="55267" x="1231900" y="2170113"/>
          <p14:tracePt t="55284" x="1223963" y="2170113"/>
          <p14:tracePt t="55349" x="1223963" y="2160588"/>
          <p14:tracePt t="55373" x="1223963" y="2143125"/>
          <p14:tracePt t="55381" x="1231900" y="2143125"/>
          <p14:tracePt t="55389" x="1250950" y="2125663"/>
          <p14:tracePt t="55401" x="1258888" y="2116138"/>
          <p14:tracePt t="55419" x="1303338" y="2089150"/>
          <p14:tracePt t="55435" x="1322388" y="2071688"/>
          <p14:tracePt t="55451" x="1357313" y="2054225"/>
          <p14:tracePt t="55468" x="1384300" y="2027238"/>
          <p14:tracePt t="55469" x="1393825" y="2027238"/>
          <p14:tracePt t="55486" x="1401763" y="2009775"/>
          <p14:tracePt t="55502" x="1419225" y="1990725"/>
          <p14:tracePt t="55518" x="1438275" y="1973263"/>
          <p14:tracePt t="55535" x="1446213" y="1973263"/>
          <p14:tracePt t="55553" x="1455738" y="1965325"/>
          <p14:tracePt t="55568" x="1455738" y="1946275"/>
          <p14:tracePt t="55585" x="1465263" y="1946275"/>
          <p14:tracePt t="55619" x="1473200" y="1946275"/>
          <p14:tracePt t="55637" x="1490663" y="1955800"/>
          <p14:tracePt t="55652" x="1527175" y="1990725"/>
          <p14:tracePt t="55669" x="1679575" y="2108200"/>
          <p14:tracePt t="55686" x="1731963" y="2125663"/>
          <p14:tracePt t="55703" x="1758950" y="2125663"/>
          <p14:tracePt t="55719" x="1776413" y="2125663"/>
          <p14:tracePt t="55736" x="1795463" y="2125663"/>
          <p14:tracePt t="55753" x="1803400" y="2125663"/>
          <p14:tracePt t="55786" x="1822450" y="2125663"/>
          <p14:tracePt t="55803" x="1866900" y="2125663"/>
          <p14:tracePt t="55820" x="1911350" y="2116138"/>
          <p14:tracePt t="55836" x="1965325" y="2098675"/>
          <p14:tracePt t="55853" x="2044700" y="2071688"/>
          <p14:tracePt t="55869" x="2098675" y="2054225"/>
          <p14:tracePt t="55887" x="2125663" y="2044700"/>
          <p14:tracePt t="55903" x="2179638" y="2044700"/>
          <p14:tracePt t="55920" x="2241550" y="2044700"/>
          <p14:tracePt t="55936" x="2312988" y="2044700"/>
          <p14:tracePt t="55954" x="2401888" y="2044700"/>
          <p14:tracePt t="55970" x="2473325" y="2044700"/>
          <p14:tracePt t="55987" x="2544763" y="2044700"/>
          <p14:tracePt t="56003" x="2608263" y="2044700"/>
          <p14:tracePt t="56021" x="2705100" y="2044700"/>
          <p14:tracePt t="56037" x="2840038" y="2044700"/>
          <p14:tracePt t="56054" x="2955925" y="2044700"/>
          <p14:tracePt t="56070" x="3036888" y="2044700"/>
          <p14:tracePt t="56088" x="3081338" y="2044700"/>
          <p14:tracePt t="56104" x="3098800" y="2044700"/>
          <p14:tracePt t="56120" x="3108325" y="2036763"/>
          <p14:tracePt t="56137" x="3116263" y="2027238"/>
          <p14:tracePt t="56155" x="3125788" y="2027238"/>
          <p14:tracePt t="56171" x="3143250" y="2017713"/>
          <p14:tracePt t="56187" x="3152775" y="2009775"/>
          <p14:tracePt t="56204" x="3170238" y="2000250"/>
          <p14:tracePt t="56222" x="3197225" y="1990725"/>
          <p14:tracePt t="56237" x="3205163" y="1982788"/>
          <p14:tracePt t="56254" x="3232150" y="1973263"/>
          <p14:tracePt t="56271" x="3251200" y="1965325"/>
          <p14:tracePt t="56288" x="3303588" y="1955800"/>
          <p14:tracePt t="56304" x="3340100" y="1955800"/>
          <p14:tracePt t="56321" x="3367088" y="1946275"/>
          <p14:tracePt t="56338" x="3375025" y="1938338"/>
          <p14:tracePt t="56421" x="3367088" y="1938338"/>
          <p14:tracePt t="56429" x="3357563" y="1938338"/>
          <p14:tracePt t="56438" x="3340100" y="1946275"/>
          <p14:tracePt t="56455" x="3313113" y="1955800"/>
          <p14:tracePt t="56472" x="3268663" y="1982788"/>
          <p14:tracePt t="56488" x="3214688" y="2009775"/>
          <p14:tracePt t="56506" x="3205163" y="2017713"/>
          <p14:tracePt t="56522" x="3197225" y="2017713"/>
          <p14:tracePt t="56573" x="3187700" y="2017713"/>
          <p14:tracePt t="56589" x="3179763" y="2017713"/>
          <p14:tracePt t="56653" x="3179763" y="2027238"/>
          <p14:tracePt t="56661" x="3187700" y="2054225"/>
          <p14:tracePt t="56672" x="3205163" y="2071688"/>
          <p14:tracePt t="56689" x="3214688" y="2098675"/>
          <p14:tracePt t="56706" x="3241675" y="2143125"/>
          <p14:tracePt t="56723" x="3251200" y="2170113"/>
          <p14:tracePt t="56756" x="3251200" y="2179638"/>
          <p14:tracePt t="56773" x="3251200" y="2187575"/>
          <p14:tracePt t="56790" x="3251200" y="2197100"/>
          <p14:tracePt t="56806" x="3251200" y="2214563"/>
          <p14:tracePt t="56840" x="3241675" y="2224088"/>
          <p14:tracePt t="56857" x="3241675" y="2232025"/>
          <p14:tracePt t="56873" x="3232150" y="2232025"/>
          <p14:tracePt t="56890" x="3224213" y="2251075"/>
          <p14:tracePt t="56906" x="3224213" y="2259013"/>
          <p14:tracePt t="56965" x="3214688" y="2268538"/>
          <p14:tracePt t="57013" x="3214688" y="2276475"/>
          <p14:tracePt t="57021" x="3214688" y="2286000"/>
          <p14:tracePt t="57045" x="3214688" y="2295525"/>
          <p14:tracePt t="57061" x="3214688" y="2312988"/>
          <p14:tracePt t="57069" x="3224213" y="2322513"/>
          <p14:tracePt t="57077" x="3224213" y="2330450"/>
          <p14:tracePt t="57091" x="3232150" y="2347913"/>
          <p14:tracePt t="57107" x="3232150" y="2357438"/>
          <p14:tracePt t="57124" x="3241675" y="2374900"/>
          <p14:tracePt t="57141" x="3241675" y="2384425"/>
          <p14:tracePt t="57158" x="3241675" y="2393950"/>
          <p14:tracePt t="57174" x="3241675" y="2401888"/>
          <p14:tracePt t="57207" x="3241675" y="2411413"/>
          <p14:tracePt t="57261" x="3232150" y="2411413"/>
          <p14:tracePt t="57269" x="3232150" y="2419350"/>
          <p14:tracePt t="57285" x="3232150" y="2428875"/>
          <p14:tracePt t="57309" x="3232150" y="2438400"/>
          <p14:tracePt t="57325" x="3232150" y="2446338"/>
          <p14:tracePt t="57342" x="3232150" y="2455863"/>
          <p14:tracePt t="57357" x="3232150" y="2465388"/>
          <p14:tracePt t="57365" x="3232150" y="2473325"/>
          <p14:tracePt t="57375" x="3232150" y="2482850"/>
          <p14:tracePt t="57392" x="3232150" y="2490788"/>
          <p14:tracePt t="57408" x="3232150" y="2509838"/>
          <p14:tracePt t="57425" x="3232150" y="2517775"/>
          <p14:tracePt t="57443" x="3232150" y="2527300"/>
          <p14:tracePt t="57557" x="3232150" y="2536825"/>
          <p14:tracePt t="57581" x="3232150" y="2544763"/>
          <p14:tracePt t="57605" x="3232150" y="2554288"/>
          <p14:tracePt t="57629" x="3232150" y="2562225"/>
          <p14:tracePt t="57645" x="3232150" y="2571750"/>
          <p14:tracePt t="57653" x="3232150" y="2581275"/>
          <p14:tracePt t="57669" x="3232150" y="2589213"/>
          <p14:tracePt t="57677" x="3224213" y="2589213"/>
          <p14:tracePt t="57693" x="3224213" y="2598738"/>
          <p14:tracePt t="57711" x="3224213" y="2608263"/>
          <p14:tracePt t="57726" x="3224213" y="2616200"/>
          <p14:tracePt t="57743" x="3214688" y="2625725"/>
          <p14:tracePt t="57759" x="3214688" y="2643188"/>
          <p14:tracePt t="57777" x="3214688" y="2670175"/>
          <p14:tracePt t="57793" x="3214688" y="2679700"/>
          <p14:tracePt t="57810" x="3214688" y="2687638"/>
          <p14:tracePt t="57826" x="3214688" y="2697163"/>
          <p14:tracePt t="57844" x="3214688" y="2705100"/>
          <p14:tracePt t="58029" x="3214688" y="2714625"/>
          <p14:tracePt t="58070" x="3214688" y="2724150"/>
          <p14:tracePt t="60918" x="3224213" y="2724150"/>
          <p14:tracePt t="60926" x="3232150" y="2724150"/>
          <p14:tracePt t="60942" x="3241675" y="2714625"/>
          <p14:tracePt t="60954" x="3276600" y="2705100"/>
          <p14:tracePt t="60971" x="3375025" y="2652713"/>
          <p14:tracePt t="60988" x="3544888" y="2571750"/>
          <p14:tracePt t="60991" x="3643313" y="2536825"/>
          <p14:tracePt t="61006" x="3751263" y="2482850"/>
          <p14:tracePt t="61021" x="4010025" y="2357438"/>
          <p14:tracePt t="61038" x="4197350" y="2241550"/>
          <p14:tracePt t="61056" x="4268788" y="2197100"/>
          <p14:tracePt t="61071" x="4313238" y="2152650"/>
          <p14:tracePt t="61088" x="4340225" y="2108200"/>
          <p14:tracePt t="61105" x="4357688" y="2054225"/>
          <p14:tracePt t="61122" x="4367213" y="2000250"/>
          <p14:tracePt t="61138" x="4367213" y="1973263"/>
          <p14:tracePt t="61155" x="4375150" y="1901825"/>
          <p14:tracePt t="61172" x="4402138" y="1830388"/>
          <p14:tracePt t="61189" x="4411663" y="1768475"/>
          <p14:tracePt t="61205" x="4411663" y="1751013"/>
          <p14:tracePt t="61222" x="4411663" y="1731963"/>
          <p14:tracePt t="61239" x="4411663" y="1714500"/>
          <p14:tracePt t="61272" x="4411663" y="1704975"/>
          <p14:tracePt t="61289" x="4411663" y="1687513"/>
          <p14:tracePt t="61305" x="4402138" y="1679575"/>
          <p14:tracePt t="61323" x="4394200" y="1670050"/>
          <p14:tracePt t="61339" x="4384675" y="1652588"/>
          <p14:tracePt t="61356" x="4375150" y="1643063"/>
          <p14:tracePt t="61372" x="4367213" y="1643063"/>
          <p14:tracePt t="61390" x="4357688" y="1633538"/>
          <p14:tracePt t="61406" x="4348163" y="1625600"/>
          <p14:tracePt t="61423" x="4330700" y="1616075"/>
          <p14:tracePt t="61439" x="4303713" y="1608138"/>
          <p14:tracePt t="61457" x="4286250" y="1598613"/>
          <p14:tracePt t="61473" x="4276725" y="1589088"/>
          <p14:tracePt t="61489" x="4259263" y="1581150"/>
          <p14:tracePt t="61506" x="4251325" y="1571625"/>
          <p14:tracePt t="61524" x="4232275" y="1562100"/>
          <p14:tracePt t="61540" x="4224338" y="1554163"/>
          <p14:tracePt t="61556" x="4197350" y="1544638"/>
          <p14:tracePt t="61573" x="4179888" y="1527175"/>
          <p14:tracePt t="61591" x="4170363" y="1509713"/>
          <p14:tracePt t="61607" x="4160838" y="1500188"/>
          <p14:tracePt t="61624" x="4152900" y="1490663"/>
          <p14:tracePt t="61640" x="4143375" y="1482725"/>
          <p14:tracePt t="61674" x="4133850" y="1482725"/>
          <p14:tracePt t="61726" x="4133850" y="1490663"/>
          <p14:tracePt t="61742" x="4133850" y="1500188"/>
          <p14:tracePt t="61750" x="4133850" y="1517650"/>
          <p14:tracePt t="61758" x="4125913" y="1544638"/>
          <p14:tracePt t="61774" x="4116388" y="1598613"/>
          <p14:tracePt t="61791" x="4098925" y="1670050"/>
          <p14:tracePt t="61808" x="4089400" y="1741488"/>
          <p14:tracePt t="61824" x="4081463" y="1803400"/>
          <p14:tracePt t="61841" x="4081463" y="1830388"/>
          <p14:tracePt t="61858" x="4071938" y="1911350"/>
          <p14:tracePt t="61875" x="4071938" y="2000250"/>
          <p14:tracePt t="61891" x="4071938" y="2062163"/>
          <p14:tracePt t="61908" x="4071938" y="2133600"/>
          <p14:tracePt t="61925" x="4071938" y="2187575"/>
          <p14:tracePt t="61942" x="4071938" y="2268538"/>
          <p14:tracePt t="61958" x="4071938" y="2286000"/>
          <p14:tracePt t="61975" x="4071938" y="2339975"/>
          <p14:tracePt t="61991" x="4071938" y="2401888"/>
          <p14:tracePt t="62009" x="4071938" y="2455863"/>
          <p14:tracePt t="62024" x="4071938" y="2500313"/>
          <p14:tracePt t="62041" x="4071938" y="2544763"/>
          <p14:tracePt t="62058" x="4071938" y="2598738"/>
          <p14:tracePt t="62076" x="4071938" y="2652713"/>
          <p14:tracePt t="62092" x="4071938" y="2670175"/>
          <p14:tracePt t="62108" x="4071938" y="2724150"/>
          <p14:tracePt t="62125" x="4071938" y="2795588"/>
          <p14:tracePt t="62143" x="4071938" y="2830513"/>
          <p14:tracePt t="62159" x="4071938" y="2867025"/>
          <p14:tracePt t="62175" x="4071938" y="2901950"/>
          <p14:tracePt t="62192" x="4071938" y="2919413"/>
          <p14:tracePt t="62209" x="4071938" y="2946400"/>
          <p14:tracePt t="62226" x="4071938" y="2955925"/>
          <p14:tracePt t="62242" x="4071938" y="2990850"/>
          <p14:tracePt t="62259" x="4071938" y="3027363"/>
          <p14:tracePt t="62276" x="4071938" y="3054350"/>
          <p14:tracePt t="62292" x="4071938" y="3089275"/>
          <p14:tracePt t="62309" x="4071938" y="3125788"/>
          <p14:tracePt t="62326" x="4071938" y="3143250"/>
          <p14:tracePt t="62343" x="4071938" y="3160713"/>
          <p14:tracePt t="62359" x="4071938" y="3170238"/>
          <p14:tracePt t="62376" x="4071938" y="3197225"/>
          <p14:tracePt t="62393" x="4071938" y="3224213"/>
          <p14:tracePt t="62410" x="4071938" y="3251200"/>
          <p14:tracePt t="62426" x="4071938" y="3259138"/>
          <p14:tracePt t="62443" x="4071938" y="3268663"/>
          <p14:tracePt t="62460" x="4071938" y="3286125"/>
          <p14:tracePt t="62477" x="4071938" y="3303588"/>
          <p14:tracePt t="62493" x="4081463" y="3322638"/>
          <p14:tracePt t="62510" x="4089400" y="3340100"/>
          <p14:tracePt t="62527" x="4108450" y="3357563"/>
          <p14:tracePt t="62544" x="4108450" y="3367088"/>
          <p14:tracePt t="62560" x="4108450" y="3375025"/>
          <p14:tracePt t="62577" x="4116388" y="3375025"/>
          <p14:tracePt t="62611" x="4125913" y="3375025"/>
          <p14:tracePt t="62627" x="4133850" y="3375025"/>
          <p14:tracePt t="62644" x="4133850" y="3367088"/>
          <p14:tracePt t="62661" x="4152900" y="3313113"/>
          <p14:tracePt t="62678" x="4160838" y="3160713"/>
          <p14:tracePt t="62694" x="4160838" y="3062288"/>
          <p14:tracePt t="62710" x="4160838" y="2955925"/>
          <p14:tracePt t="62727" x="4160838" y="2840038"/>
          <p14:tracePt t="62745" x="4160838" y="2697163"/>
          <p14:tracePt t="62761" x="4160838" y="2625725"/>
          <p14:tracePt t="62777" x="4143375" y="2455863"/>
          <p14:tracePt t="62794" x="4116388" y="2295525"/>
          <p14:tracePt t="62812" x="4116388" y="2214563"/>
          <p14:tracePt t="62828" x="4116388" y="2133600"/>
          <p14:tracePt t="62845" x="4116388" y="2081213"/>
          <p14:tracePt t="62861" x="4116388" y="2027238"/>
          <p14:tracePt t="62879" x="4116388" y="2009775"/>
          <p14:tracePt t="62895" x="4116388" y="1955800"/>
          <p14:tracePt t="62911" x="4108450" y="1901825"/>
          <p14:tracePt t="62928" x="4108450" y="1866900"/>
          <p14:tracePt t="62945" x="4108450" y="1847850"/>
          <p14:tracePt t="62961" x="4108450" y="1830388"/>
          <p14:tracePt t="62978" x="4098925" y="1812925"/>
          <p14:tracePt t="62995" x="4089400" y="1803400"/>
          <p14:tracePt t="63046" x="4089400" y="1830388"/>
          <p14:tracePt t="63054" x="4116388" y="1893888"/>
          <p14:tracePt t="63062" x="4170363" y="1982788"/>
          <p14:tracePt t="63079" x="4303713" y="2259013"/>
          <p14:tracePt t="63095" x="4419600" y="2608263"/>
          <p14:tracePt t="63112" x="4446588" y="2919413"/>
          <p14:tracePt t="63129" x="4419600" y="3160713"/>
          <p14:tracePt t="63146" x="4303713" y="3322638"/>
          <p14:tracePt t="63162" x="4251325" y="3375025"/>
          <p14:tracePt t="63179" x="4133850" y="3429000"/>
          <p14:tracePt t="63195" x="4010025" y="3438525"/>
          <p14:tracePt t="63213" x="3830638" y="3357563"/>
          <p14:tracePt t="63229" x="3776663" y="3295650"/>
          <p14:tracePt t="63246" x="3598863" y="3054350"/>
          <p14:tracePt t="63263" x="3482975" y="2813050"/>
          <p14:tracePt t="63280" x="3348038" y="2500313"/>
          <p14:tracePt t="63296" x="3303588" y="2357438"/>
          <p14:tracePt t="63313" x="3268663" y="1973263"/>
          <p14:tracePt t="63329" x="3295650" y="1652588"/>
          <p14:tracePt t="63347" x="3384550" y="1473200"/>
          <p14:tracePt t="63363" x="3509963" y="1322388"/>
          <p14:tracePt t="63379" x="3697288" y="1241425"/>
          <p14:tracePt t="63396" x="3919538" y="1214438"/>
          <p14:tracePt t="63414" x="4179888" y="1268413"/>
          <p14:tracePt t="63430" x="4473575" y="1536700"/>
          <p14:tracePt t="63446" x="4714875" y="2062163"/>
          <p14:tracePt t="63463" x="4776788" y="2473325"/>
          <p14:tracePt t="63481" x="4786313" y="2679700"/>
          <p14:tracePt t="63497" x="4795838" y="2786063"/>
          <p14:tracePt t="63513" x="4822825" y="2822575"/>
          <p14:tracePt t="63530" x="4867275" y="2830513"/>
          <p14:tracePt t="63548" x="4911725" y="2830513"/>
          <p14:tracePt t="63564" x="5054600" y="2803525"/>
          <p14:tracePt t="63580" x="5241925" y="2786063"/>
          <p14:tracePt t="63597" x="5375275" y="2776538"/>
          <p14:tracePt t="63615" x="5465763" y="2776538"/>
          <p14:tracePt t="63631" x="5510213" y="2795588"/>
          <p14:tracePt t="63647" x="5554663" y="2830513"/>
          <p14:tracePt t="63664" x="5616575" y="2874963"/>
          <p14:tracePt t="63681" x="5653088" y="2894013"/>
          <p14:tracePt t="63697" x="5759450" y="2938463"/>
          <p14:tracePt t="63714" x="5840413" y="2955925"/>
          <p14:tracePt t="63731" x="5867400" y="2955925"/>
          <p14:tracePt t="63748" x="5894388" y="2955925"/>
          <p14:tracePt t="63764" x="5919788" y="2955925"/>
          <p14:tracePt t="63781" x="5956300" y="2955925"/>
          <p14:tracePt t="63798" x="6000750" y="2955925"/>
          <p14:tracePt t="63815" x="6054725" y="2955925"/>
          <p14:tracePt t="63831" x="6116638" y="3000375"/>
          <p14:tracePt t="63848" x="6161088" y="3071813"/>
          <p14:tracePt t="63865" x="6180138" y="3170238"/>
          <p14:tracePt t="63883" x="6161088" y="3241675"/>
          <p14:tracePt t="63898" x="6099175" y="3276600"/>
          <p14:tracePt t="63915" x="6037263" y="3286125"/>
          <p14:tracePt t="63932" x="6000750" y="3286125"/>
          <p14:tracePt t="63949" x="5911850" y="3286125"/>
          <p14:tracePt t="63965" x="5822950" y="3241675"/>
          <p14:tracePt t="63982" x="5724525" y="3133725"/>
          <p14:tracePt t="63999" x="5634038" y="3000375"/>
          <p14:tracePt t="64016" x="5562600" y="2840038"/>
          <p14:tracePt t="64032" x="5491163" y="2687638"/>
          <p14:tracePt t="64049" x="5446713" y="2536825"/>
          <p14:tracePt t="64065" x="5438775" y="2465388"/>
          <p14:tracePt t="64083" x="5419725" y="2241550"/>
          <p14:tracePt t="64099" x="5411788" y="2017713"/>
          <p14:tracePt t="64116" x="5411788" y="1866900"/>
          <p14:tracePt t="64132" x="5438775" y="1731963"/>
          <p14:tracePt t="64150" x="5500688" y="1536700"/>
          <p14:tracePt t="64166" x="5545138" y="1428750"/>
          <p14:tracePt t="64182" x="5581650" y="1384300"/>
          <p14:tracePt t="64199" x="5643563" y="1312863"/>
          <p14:tracePt t="64217" x="5741988" y="1241425"/>
          <p14:tracePt t="64233" x="5830888" y="1196975"/>
          <p14:tracePt t="64249" x="5911850" y="1169988"/>
          <p14:tracePt t="64266" x="5973763" y="1169988"/>
          <p14:tracePt t="64284" x="6027738" y="1169988"/>
          <p14:tracePt t="64299" x="6081713" y="1169988"/>
          <p14:tracePt t="64316" x="6108700" y="1169988"/>
          <p14:tracePt t="64333" x="6170613" y="1187450"/>
          <p14:tracePt t="64351" x="6242050" y="1268413"/>
          <p14:tracePt t="64367" x="6286500" y="1374775"/>
          <p14:tracePt t="64383" x="6348413" y="1536700"/>
          <p14:tracePt t="64400" x="6419850" y="1741488"/>
          <p14:tracePt t="64417" x="6465888" y="1938338"/>
          <p14:tracePt t="64433" x="6483350" y="2071688"/>
          <p14:tracePt t="64450" x="6483350" y="2108200"/>
          <p14:tracePt t="64467" x="6483350" y="2197100"/>
          <p14:tracePt t="64484" x="6465888" y="2295525"/>
          <p14:tracePt t="64500" x="6419850" y="2428875"/>
          <p14:tracePt t="64517" x="6340475" y="2554288"/>
          <p14:tracePt t="64519" x="6296025" y="2616200"/>
          <p14:tracePt t="64534" x="6197600" y="2741613"/>
          <p14:tracePt t="64551" x="6072188" y="2830513"/>
          <p14:tracePt t="64567" x="6010275" y="2857500"/>
          <p14:tracePt t="64584" x="5848350" y="2894013"/>
          <p14:tracePt t="64601" x="5670550" y="2894013"/>
          <p14:tracePt t="64618" x="5572125" y="2857500"/>
          <p14:tracePt t="64634" x="5545138" y="2822575"/>
          <p14:tracePt t="64651" x="5537200" y="2795588"/>
          <p14:tracePt t="64667" x="5537200" y="2759075"/>
          <p14:tracePt t="64685" x="5537200" y="2741613"/>
          <p14:tracePt t="64701" x="5537200" y="2732088"/>
          <p14:tracePt t="64718" x="5527675" y="2724150"/>
          <p14:tracePt t="64752" x="5510213" y="2741613"/>
          <p14:tracePt t="64768" x="5465763" y="2803525"/>
          <p14:tracePt t="64785" x="5367338" y="2874963"/>
          <p14:tracePt t="64801" x="5232400" y="2911475"/>
          <p14:tracePt t="64819" x="5054600" y="2919413"/>
          <p14:tracePt t="64835" x="4946650" y="2919413"/>
          <p14:tracePt t="64851" x="4633913" y="2884488"/>
          <p14:tracePt t="64868" x="4411663" y="2786063"/>
          <p14:tracePt t="64886" x="4276725" y="2652713"/>
          <p14:tracePt t="64902" x="4232275" y="2544763"/>
          <p14:tracePt t="64918" x="4197350" y="2393950"/>
          <p14:tracePt t="64935" x="4170363" y="2259013"/>
          <p14:tracePt t="64953" x="4160838" y="2205038"/>
          <p14:tracePt t="64969" x="4143375" y="2098675"/>
          <p14:tracePt t="64985" x="4133850" y="2009775"/>
          <p14:tracePt t="65002" x="4152900" y="1928813"/>
          <p14:tracePt t="65020" x="4187825" y="1866900"/>
          <p14:tracePt t="65036" x="4232275" y="1822450"/>
          <p14:tracePt t="65052" x="4268788" y="1795463"/>
          <p14:tracePt t="65069" x="4313238" y="1776413"/>
          <p14:tracePt t="65087" x="4367213" y="1795463"/>
          <p14:tracePt t="65102" x="4473575" y="1938338"/>
          <p14:tracePt t="65119" x="4562475" y="2143125"/>
          <p14:tracePt t="65136" x="4572000" y="2295525"/>
          <p14:tracePt t="65153" x="4537075" y="2428875"/>
          <p14:tracePt t="65169" x="4456113" y="2500313"/>
          <p14:tracePt t="65186" x="4375150" y="2536825"/>
          <p14:tracePt t="65203" x="4303713" y="2536825"/>
          <p14:tracePt t="65220" x="4268788" y="2527300"/>
          <p14:tracePt t="65236" x="4197350" y="2500313"/>
          <p14:tracePt t="65253" x="4170363" y="2482850"/>
          <p14:tracePt t="65270" x="4160838" y="2455863"/>
          <p14:tracePt t="65287" x="4160838" y="2446338"/>
          <p14:tracePt t="65303" x="4160838" y="2438400"/>
          <p14:tracePt t="65406" x="4170363" y="2465388"/>
          <p14:tracePt t="65414" x="4170363" y="2482850"/>
          <p14:tracePt t="65422" x="4187825" y="2509838"/>
          <p14:tracePt t="65437" x="4187825" y="2536825"/>
          <p14:tracePt t="65454" x="4197350" y="2589213"/>
          <p14:tracePt t="65470" x="4197350" y="2633663"/>
          <p14:tracePt t="65488" x="4197350" y="2670175"/>
          <p14:tracePt t="65504" x="4197350" y="2697163"/>
          <p14:tracePt t="65520" x="4197350" y="2705100"/>
          <p14:tracePt t="65537" x="4197350" y="2714625"/>
          <p14:tracePt t="65555" x="4197350" y="2724150"/>
          <p14:tracePt t="65862" x="4187825" y="2724150"/>
          <p14:tracePt t="65870" x="4187825" y="2714625"/>
          <p14:tracePt t="65878" x="4179888" y="2714625"/>
          <p14:tracePt t="65889" x="4179888" y="2705100"/>
          <p14:tracePt t="66062" x="4179888" y="2697163"/>
          <p14:tracePt t="66102" x="4179888" y="2687638"/>
          <p14:tracePt t="66111" x="4179888" y="2679700"/>
          <p14:tracePt t="66123" x="4170363" y="2679700"/>
          <p14:tracePt t="66140" x="4170363" y="2670175"/>
          <p14:tracePt t="66156" x="4170363" y="2660650"/>
          <p14:tracePt t="66173" x="4170363" y="2643188"/>
          <p14:tracePt t="66190" x="4170363" y="2633663"/>
          <p14:tracePt t="66494" x="4170363" y="2625725"/>
          <p14:tracePt t="66511" x="4170363" y="2616200"/>
          <p14:tracePt t="66527" x="4179888" y="2616200"/>
          <p14:tracePt t="66534" x="4179888" y="2608263"/>
          <p14:tracePt t="66542" x="4187825" y="2608263"/>
          <p14:tracePt t="66558" x="4187825" y="2589213"/>
          <p14:tracePt t="66575" x="4187825" y="2562225"/>
          <p14:tracePt t="66591" x="4187825" y="2536825"/>
          <p14:tracePt t="66608" x="4187825" y="2500313"/>
          <p14:tracePt t="66624" x="4187825" y="2473325"/>
          <p14:tracePt t="66642" x="4187825" y="2446338"/>
          <p14:tracePt t="66658" x="4187825" y="2438400"/>
          <p14:tracePt t="66675" x="4187825" y="2393950"/>
          <p14:tracePt t="66691" x="4179888" y="2339975"/>
          <p14:tracePt t="66709" x="4160838" y="2295525"/>
          <p14:tracePt t="66725" x="4160838" y="2259013"/>
          <p14:tracePt t="66741" x="4143375" y="2224088"/>
          <p14:tracePt t="66758" x="4133850" y="2197100"/>
          <p14:tracePt t="66776" x="4125913" y="2197100"/>
          <p14:tracePt t="66792" x="4116388" y="2160588"/>
          <p14:tracePt t="66808" x="4098925" y="2133600"/>
          <p14:tracePt t="66825" x="4089400" y="2116138"/>
          <p14:tracePt t="66843" x="4081463" y="2108200"/>
          <p14:tracePt t="66859" x="4071938" y="2098675"/>
          <p14:tracePt t="66875" x="4071938" y="2081213"/>
          <p14:tracePt t="66892" x="4062413" y="2071688"/>
          <p14:tracePt t="66910" x="4054475" y="2071688"/>
          <p14:tracePt t="66926" x="4044950" y="2062163"/>
          <p14:tracePt t="66942" x="4027488" y="2044700"/>
          <p14:tracePt t="66959" x="4027488" y="2036763"/>
          <p14:tracePt t="66977" x="4017963" y="2027238"/>
          <p14:tracePt t="66992" x="4010025" y="2027238"/>
          <p14:tracePt t="67009" x="4010025" y="2009775"/>
          <p14:tracePt t="67026" x="4000500" y="2000250"/>
          <p14:tracePt t="67046" x="3990975" y="1990725"/>
          <p14:tracePt t="67059" x="3990975" y="1982788"/>
          <p14:tracePt t="67076" x="3990975" y="1973263"/>
          <p14:tracePt t="67093" x="3990975" y="1965325"/>
          <p14:tracePt t="67270" x="3990975" y="1955800"/>
          <p14:tracePt t="67278" x="3990975" y="1946275"/>
          <p14:tracePt t="67294" x="4000500" y="1946275"/>
          <p14:tracePt t="67310" x="4010025" y="1946275"/>
          <p14:tracePt t="67327" x="4017963" y="1946275"/>
          <p14:tracePt t="67344" x="4027488" y="1946275"/>
          <p14:tracePt t="67360" x="4037013" y="1946275"/>
          <p14:tracePt t="67377" x="4044950" y="1955800"/>
          <p14:tracePt t="67394" x="4081463" y="1982788"/>
          <p14:tracePt t="67411" x="4098925" y="2027238"/>
          <p14:tracePt t="67427" x="4116388" y="2062163"/>
          <p14:tracePt t="67444" x="4133850" y="2116138"/>
          <p14:tracePt t="67461" x="4133850" y="2143125"/>
          <p14:tracePt t="67479" x="4133850" y="2214563"/>
          <p14:tracePt t="67494" x="4133850" y="2232025"/>
          <p14:tracePt t="67511" x="4133850" y="2241550"/>
          <p14:tracePt t="67630" x="4125913" y="2241550"/>
          <p14:tracePt t="67638" x="4125913" y="2232025"/>
          <p14:tracePt t="67654" x="4125913" y="2224088"/>
          <p14:tracePt t="67679" x="4116388" y="2214563"/>
          <p14:tracePt t="67686" x="4116388" y="2205038"/>
          <p14:tracePt t="67703" x="4116388" y="2197100"/>
          <p14:tracePt t="67757" x="4116388" y="2187575"/>
          <p14:tracePt t="67758" x="4116388" y="2197100"/>
          <p14:tracePt t="67778" x="4125913" y="2205038"/>
          <p14:tracePt t="67795" x="4133850" y="2232025"/>
          <p14:tracePt t="67812" x="4143375" y="2286000"/>
          <p14:tracePt t="67829" x="4152900" y="2312988"/>
          <p14:tracePt t="67847" x="4160838" y="2428875"/>
          <p14:tracePt t="67862" x="4160838" y="2465388"/>
          <p14:tracePt t="67879" x="4160838" y="2482850"/>
          <p14:tracePt t="67896" x="4160838" y="2490788"/>
          <p14:tracePt t="67913" x="4152900" y="2490788"/>
          <p14:tracePt t="67929" x="4143375" y="2490788"/>
          <p14:tracePt t="67946" x="4133850" y="2490788"/>
          <p14:tracePt t="67963" x="4125913" y="2490788"/>
          <p14:tracePt t="67980" x="4108450" y="2473325"/>
          <p14:tracePt t="67996" x="4098925" y="2446338"/>
          <p14:tracePt t="68013" x="4089400" y="2438400"/>
          <p14:tracePt t="68030" x="4081463" y="2428875"/>
          <p14:tracePt t="68031" x="4081463" y="2419350"/>
          <p14:tracePt t="68047" x="4071938" y="2411413"/>
          <p14:tracePt t="68159" x="4071938" y="2419350"/>
          <p14:tracePt t="68183" x="4071938" y="2428875"/>
          <p14:tracePt t="68191" x="4071938" y="2438400"/>
          <p14:tracePt t="68198" x="4071938" y="2446338"/>
          <p14:tracePt t="68213" x="4071938" y="2465388"/>
          <p14:tracePt t="68231" x="4071938" y="2500313"/>
          <p14:tracePt t="68247" x="4071938" y="2509838"/>
          <p14:tracePt t="68264" x="4071938" y="2517775"/>
          <p14:tracePt t="68359" x="4071938" y="2527300"/>
          <p14:tracePt t="68374" x="4071938" y="2536825"/>
          <p14:tracePt t="68423" x="4071938" y="2544763"/>
          <p14:tracePt t="68447" x="4071938" y="2554288"/>
          <p14:tracePt t="68463" x="4071938" y="2562225"/>
          <p14:tracePt t="68479" x="4071938" y="2571750"/>
          <p14:tracePt t="68495" x="4071938" y="2581275"/>
          <p14:tracePt t="68503" x="4062413" y="2589213"/>
          <p14:tracePt t="68514" x="4062413" y="2598738"/>
          <p14:tracePt t="68532" x="4054475" y="2625725"/>
          <p14:tracePt t="68548" x="4054475" y="2660650"/>
          <p14:tracePt t="68565" x="4044950" y="2679700"/>
          <p14:tracePt t="68581" x="4044950" y="2714625"/>
          <p14:tracePt t="68599" x="4044950" y="2732088"/>
          <p14:tracePt t="69135" x="4037013" y="2732088"/>
          <p14:tracePt t="69151" x="4027488" y="2732088"/>
          <p14:tracePt t="69159" x="4017963" y="2732088"/>
          <p14:tracePt t="69167" x="3990975" y="2732088"/>
          <p14:tracePt t="69184" x="3938588" y="2732088"/>
          <p14:tracePt t="69200" x="3840163" y="2714625"/>
          <p14:tracePt t="69219" x="3751263" y="2697163"/>
          <p14:tracePt t="69234" x="3500438" y="2608263"/>
          <p14:tracePt t="69250" x="3170238" y="2490788"/>
          <p14:tracePt t="69267" x="2946400" y="2411413"/>
          <p14:tracePt t="69285" x="2840038" y="2384425"/>
          <p14:tracePt t="69301" x="2768600" y="2366963"/>
          <p14:tracePt t="69317" x="2741613" y="2357438"/>
          <p14:tracePt t="69334" x="2724150" y="2339975"/>
          <p14:tracePt t="69352" x="2714625" y="2339975"/>
          <p14:tracePt t="69368" x="2705100" y="2339975"/>
          <p14:tracePt t="69384" x="2697163" y="2339975"/>
          <p14:tracePt t="69431" x="2687638" y="2339975"/>
          <p14:tracePt t="69455" x="2679700" y="2339975"/>
          <p14:tracePt t="69495" x="2670175" y="2339975"/>
          <p14:tracePt t="69607" x="2670175" y="2347913"/>
          <p14:tracePt t="69639" x="2679700" y="2347913"/>
          <p14:tracePt t="69647" x="2724150" y="2366963"/>
          <p14:tracePt t="69655" x="2803525" y="2384425"/>
          <p14:tracePt t="69669" x="2919413" y="2411413"/>
          <p14:tracePt t="69686" x="3322638" y="2473325"/>
          <p14:tracePt t="69702" x="3608388" y="2500313"/>
          <p14:tracePt t="69719" x="4071938" y="2562225"/>
          <p14:tracePt t="69736" x="4518025" y="2643188"/>
          <p14:tracePt t="69753" x="4813300" y="2705100"/>
          <p14:tracePt t="69769" x="4938713" y="2724150"/>
          <p14:tracePt t="69786" x="5241925" y="2759075"/>
          <p14:tracePt t="69802" x="5465763" y="2759075"/>
          <p14:tracePt t="69820" x="5562600" y="2759075"/>
          <p14:tracePt t="69836" x="5616575" y="2759075"/>
          <p14:tracePt t="69853" x="5626100" y="2759075"/>
          <p14:tracePt t="69869" x="5643563" y="2759075"/>
          <p14:tracePt t="69887" x="5670550" y="2741613"/>
          <p14:tracePt t="69903" x="5715000" y="2697163"/>
          <p14:tracePt t="69920" x="5768975" y="2643188"/>
          <p14:tracePt t="69936" x="5822950" y="2589213"/>
          <p14:tracePt t="69954" x="5857875" y="2554288"/>
          <p14:tracePt t="69970" x="5884863" y="2527300"/>
          <p14:tracePt t="69986" x="5919788" y="2500313"/>
          <p14:tracePt t="70003" x="5946775" y="2465388"/>
          <p14:tracePt t="70021" x="5965825" y="2438400"/>
          <p14:tracePt t="70037" x="5983288" y="2384425"/>
          <p14:tracePt t="70054" x="5991225" y="2330450"/>
          <p14:tracePt t="70070" x="6000750" y="2259013"/>
          <p14:tracePt t="70088" x="6000750" y="2224088"/>
          <p14:tracePt t="70104" x="6000750" y="2187575"/>
          <p14:tracePt t="70120" x="6000750" y="2170113"/>
          <p14:tracePt t="70137" x="5991225" y="2152650"/>
          <p14:tracePt t="70155" x="5991225" y="2143125"/>
          <p14:tracePt t="70171" x="5983288" y="2125663"/>
          <p14:tracePt t="70187" x="5965825" y="2116138"/>
          <p14:tracePt t="70204" x="5956300" y="2108200"/>
          <p14:tracePt t="70221" x="5946775" y="2108200"/>
          <p14:tracePt t="70237" x="5929313" y="2098675"/>
          <p14:tracePt t="70254" x="5911850" y="2081213"/>
          <p14:tracePt t="70271" x="5911850" y="2071688"/>
          <p14:tracePt t="70288" x="5894388" y="2062163"/>
          <p14:tracePt t="70304" x="5867400" y="2036763"/>
          <p14:tracePt t="70321" x="5840413" y="2027238"/>
          <p14:tracePt t="70338" x="5813425" y="2017713"/>
          <p14:tracePt t="70356" x="5795963" y="2017713"/>
          <p14:tracePt t="70371" x="5768975" y="2017713"/>
          <p14:tracePt t="70388" x="5751513" y="2017713"/>
          <p14:tracePt t="70405" x="5732463" y="2017713"/>
          <p14:tracePt t="70422" x="5670550" y="2017713"/>
          <p14:tracePt t="70439" x="5653088" y="2017713"/>
          <p14:tracePt t="70455" x="5634038" y="2017713"/>
          <p14:tracePt t="70472" x="5626100" y="2009775"/>
          <p14:tracePt t="70489" x="5608638" y="2000250"/>
          <p14:tracePt t="70505" x="5599113" y="2000250"/>
          <p14:tracePt t="70522" x="5589588" y="1990725"/>
          <p14:tracePt t="70556" x="5581650" y="1990725"/>
          <p14:tracePt t="70711" x="5589588" y="2000250"/>
          <p14:tracePt t="70719" x="5599113" y="2017713"/>
          <p14:tracePt t="70727" x="5616575" y="2036763"/>
          <p14:tracePt t="70739" x="5634038" y="2062163"/>
          <p14:tracePt t="70756" x="5680075" y="2125663"/>
          <p14:tracePt t="70773" x="5715000" y="2197100"/>
          <p14:tracePt t="70790" x="5759450" y="2268538"/>
          <p14:tracePt t="70806" x="5768975" y="2295525"/>
          <p14:tracePt t="70823" x="5795963" y="2357438"/>
          <p14:tracePt t="70839" x="5803900" y="2384425"/>
          <p14:tracePt t="70857" x="5803900" y="2393950"/>
          <p14:tracePt t="70890" x="5803900" y="2401888"/>
          <p14:tracePt t="70943" x="5803900" y="2393950"/>
          <p14:tracePt t="70951" x="5803900" y="2384425"/>
          <p14:tracePt t="70975" x="5795963" y="2374900"/>
          <p14:tracePt t="70983" x="5795963" y="2366963"/>
          <p14:tracePt t="70991" x="5786438" y="2357438"/>
          <p14:tracePt t="71007" x="5786438" y="2322513"/>
          <p14:tracePt t="71024" x="5776913" y="2303463"/>
          <p14:tracePt t="71040" x="5776913" y="2286000"/>
          <p14:tracePt t="71057" x="5776913" y="2276475"/>
          <p14:tracePt t="71074" x="5768975" y="2268538"/>
          <p14:tracePt t="71279" x="5768975" y="2276475"/>
          <p14:tracePt t="71287" x="5768975" y="2286000"/>
          <p14:tracePt t="71295" x="5776913" y="2303463"/>
          <p14:tracePt t="71308" x="5786438" y="2322513"/>
          <p14:tracePt t="71325" x="5795963" y="2347913"/>
          <p14:tracePt t="71341" x="5803900" y="2366963"/>
          <p14:tracePt t="71359" x="5803900" y="2411413"/>
          <p14:tracePt t="71375" x="5803900" y="2438400"/>
          <p14:tracePt t="71392" x="5803900" y="2446338"/>
          <p14:tracePt t="71408" x="5803900" y="2465388"/>
          <p14:tracePt t="71426" x="5803900" y="2473325"/>
          <p14:tracePt t="71442" x="5803900" y="2482850"/>
          <p14:tracePt t="71458" x="5803900" y="2490788"/>
          <p14:tracePt t="71475" x="5786438" y="2500313"/>
          <p14:tracePt t="71663" x="5795963" y="2500313"/>
          <p14:tracePt t="71711" x="5803900" y="2500313"/>
          <p14:tracePt t="71783" x="5813425" y="2500313"/>
          <p14:tracePt t="71839" x="5822950" y="2500313"/>
          <p14:tracePt t="71847" x="5822950" y="2482850"/>
          <p14:tracePt t="71861" x="5830888" y="2482850"/>
          <p14:tracePt t="71877" x="5830888" y="2473325"/>
          <p14:tracePt t="72047" x="5830888" y="2465388"/>
          <p14:tracePt t="72055" x="5830888" y="2455863"/>
          <p14:tracePt t="72079" x="5830888" y="2446338"/>
          <p14:tracePt t="72095" x="5830888" y="2438400"/>
          <p14:tracePt t="72111" x="5830888" y="2428875"/>
          <p14:tracePt t="72127" x="5830888" y="2419350"/>
          <p14:tracePt t="72135" x="5830888" y="2411413"/>
          <p14:tracePt t="72151" x="5830888" y="2401888"/>
          <p14:tracePt t="72479" x="5830888" y="2411413"/>
          <p14:tracePt t="72487" x="5830888" y="2419350"/>
          <p14:tracePt t="72503" x="5830888" y="2446338"/>
          <p14:tracePt t="72512" x="5840413" y="2473325"/>
          <p14:tracePt t="72529" x="5848350" y="2527300"/>
          <p14:tracePt t="72545" x="5867400" y="2544763"/>
          <p14:tracePt t="72563" x="5894388" y="2571750"/>
          <p14:tracePt t="72579" x="5902325" y="2598738"/>
          <p14:tracePt t="72596" x="5911850" y="2616200"/>
          <p14:tracePt t="72613" x="5911850" y="2633663"/>
          <p14:tracePt t="72646" x="5911850" y="2652713"/>
          <p14:tracePt t="72663" x="5911850" y="2670175"/>
          <p14:tracePt t="72703" x="5911850" y="2679700"/>
          <p14:tracePt t="72719" x="5902325" y="2679700"/>
          <p14:tracePt t="72919" x="5902325" y="2687638"/>
          <p14:tracePt t="72927" x="5894388" y="2687638"/>
          <p14:tracePt t="72959" x="5884863" y="2687638"/>
          <p14:tracePt t="72975" x="5884863" y="2697163"/>
          <p14:tracePt t="72983" x="5875338" y="2697163"/>
          <p14:tracePt t="72999" x="5867400" y="2697163"/>
          <p14:tracePt t="73015" x="5857875" y="2705100"/>
          <p14:tracePt t="73031" x="5857875" y="2714625"/>
          <p14:tracePt t="73048" x="5848350" y="2724150"/>
          <p14:tracePt t="73065" x="5840413" y="2724150"/>
          <p14:tracePt t="73081" x="5803900" y="2724150"/>
          <p14:tracePt t="73097" x="5795963" y="2732088"/>
          <p14:tracePt t="73114" x="5768975" y="2751138"/>
          <p14:tracePt t="73151" x="5759450" y="2724150"/>
          <p14:tracePt t="73164" x="5759450" y="2705100"/>
          <p14:tracePt t="73181" x="5741988" y="2687638"/>
          <p14:tracePt t="73199" x="5732463" y="2687638"/>
          <p14:tracePt t="73215" x="5697538" y="2697163"/>
          <p14:tracePt t="73231" x="5680075" y="2697163"/>
          <p14:tracePt t="73248" x="5670550" y="2697163"/>
          <p14:tracePt t="73266" x="5653088" y="2660650"/>
          <p14:tracePt t="73281" x="5608638" y="2633663"/>
          <p14:tracePt t="73298" x="5554663" y="2633663"/>
          <p14:tracePt t="73315" x="5483225" y="2633663"/>
          <p14:tracePt t="73333" x="5394325" y="2616200"/>
          <p14:tracePt t="73348" x="5214938" y="2527300"/>
          <p14:tracePt t="73365" x="5133975" y="2455863"/>
          <p14:tracePt t="73382" x="5010150" y="2366963"/>
          <p14:tracePt t="73400" x="4956175" y="2357438"/>
          <p14:tracePt t="73415" x="4946650" y="2366963"/>
          <p14:tracePt t="73432" x="4946650" y="2374900"/>
          <p14:tracePt t="73449" x="4929188" y="2384425"/>
          <p14:tracePt t="73467" x="4911725" y="2384425"/>
          <p14:tracePt t="73703" x="4911725" y="2393950"/>
          <p14:tracePt t="73735" x="4911725" y="2401888"/>
          <p14:tracePt t="73767" x="4911725" y="2411413"/>
          <p14:tracePt t="73783" x="4911725" y="2419350"/>
          <p14:tracePt t="73791" x="4919663" y="2428875"/>
          <p14:tracePt t="73800" x="4919663" y="2438400"/>
          <p14:tracePt t="73817" x="4929188" y="2455863"/>
          <p14:tracePt t="73833" x="4938713" y="2509838"/>
          <p14:tracePt t="73850" x="4938713" y="2527300"/>
          <p14:tracePt t="73868" x="4956175" y="2589213"/>
          <p14:tracePt t="73884" x="4973638" y="2652713"/>
          <p14:tracePt t="73900" x="4973638" y="2705100"/>
          <p14:tracePt t="73917" x="5000625" y="2741613"/>
          <p14:tracePt t="73935" x="5010150" y="2768600"/>
          <p14:tracePt t="73951" x="5018088" y="2795588"/>
          <p14:tracePt t="73967" x="5018088" y="2803525"/>
          <p14:tracePt t="73984" x="5018088" y="2822575"/>
          <p14:tracePt t="74001" x="5027613" y="2847975"/>
          <p14:tracePt t="74018" x="5037138" y="2867025"/>
          <p14:tracePt t="74034" x="5037138" y="2884488"/>
          <p14:tracePt t="74051" x="5037138" y="2911475"/>
          <p14:tracePt t="74068" x="5037138" y="2928938"/>
          <p14:tracePt t="74084" x="5037138" y="2938463"/>
          <p14:tracePt t="74101" x="5037138" y="2946400"/>
          <p14:tracePt t="74927" x="5045075" y="2946400"/>
          <p14:tracePt t="74943" x="5054600" y="2946400"/>
          <p14:tracePt t="74952" x="5072063" y="2946400"/>
          <p14:tracePt t="74959" x="5089525" y="2946400"/>
          <p14:tracePt t="74971" x="5116513" y="2946400"/>
          <p14:tracePt t="74988" x="5224463" y="2928938"/>
          <p14:tracePt t="75005" x="5375275" y="2901950"/>
          <p14:tracePt t="75021" x="5537200" y="2884488"/>
          <p14:tracePt t="75038" x="5608638" y="2884488"/>
          <p14:tracePt t="75054" x="5732463" y="2884488"/>
          <p14:tracePt t="75055" x="5786438" y="2884488"/>
          <p14:tracePt t="75072" x="5867400" y="2884488"/>
          <p14:tracePt t="75088" x="5902325" y="2884488"/>
          <p14:tracePt t="75105" x="5929313" y="2911475"/>
          <p14:tracePt t="75122" x="5965825" y="2955925"/>
          <p14:tracePt t="75139" x="5973763" y="2982913"/>
          <p14:tracePt t="75155" x="5983288" y="3009900"/>
          <p14:tracePt t="75172" x="5983288" y="3027363"/>
          <p14:tracePt t="75188" x="5965825" y="3062288"/>
          <p14:tracePt t="75206" x="5894388" y="3081338"/>
          <p14:tracePt t="75222" x="5759450" y="3089275"/>
          <p14:tracePt t="75238" x="5545138" y="3071813"/>
          <p14:tracePt t="75256" x="5187950" y="2946400"/>
          <p14:tracePt t="75273" x="5000625" y="2847975"/>
          <p14:tracePt t="75289" x="4938713" y="2803525"/>
          <p14:tracePt t="75305" x="4830763" y="2697163"/>
          <p14:tracePt t="75322" x="4776788" y="2554288"/>
          <p14:tracePt t="75340" x="4768850" y="2411413"/>
          <p14:tracePt t="75355" x="4795838" y="2259013"/>
          <p14:tracePt t="75372" x="4875213" y="2089150"/>
          <p14:tracePt t="75389" x="5010150" y="1919288"/>
          <p14:tracePt t="75406" x="5187950" y="1785938"/>
          <p14:tracePt t="75422" x="5286375" y="1731963"/>
          <p14:tracePt t="75439" x="5680075" y="1643063"/>
          <p14:tracePt t="75456" x="5929313" y="1633538"/>
          <p14:tracePt t="75473" x="6089650" y="1652588"/>
          <p14:tracePt t="75489" x="6180138" y="1697038"/>
          <p14:tracePt t="75506" x="6215063" y="1758950"/>
          <p14:tracePt t="75523" x="6232525" y="1911350"/>
          <p14:tracePt t="75540" x="6251575" y="2108200"/>
          <p14:tracePt t="75556" x="6224588" y="2224088"/>
          <p14:tracePt t="75573" x="6134100" y="2446338"/>
          <p14:tracePt t="75590" x="6027738" y="2571750"/>
          <p14:tracePt t="75607" x="5830888" y="2652713"/>
          <p14:tracePt t="75623" x="5688013" y="2660650"/>
          <p14:tracePt t="75640" x="5537200" y="2652713"/>
          <p14:tracePt t="75657" x="5411788" y="2589213"/>
          <p14:tracePt t="75674" x="5357813" y="2544763"/>
          <p14:tracePt t="75690" x="5251450" y="2401888"/>
          <p14:tracePt t="75707" x="5187950" y="2232025"/>
          <p14:tracePt t="75724" x="5160963" y="2054225"/>
          <p14:tracePt t="75741" x="5180013" y="1911350"/>
          <p14:tracePt t="75757" x="5259388" y="1812925"/>
          <p14:tracePt t="75774" x="5375275" y="1751013"/>
          <p14:tracePt t="75791" x="5589588" y="1731963"/>
          <p14:tracePt t="75808" x="5688013" y="1758950"/>
          <p14:tracePt t="75824" x="5965825" y="1901825"/>
          <p14:tracePt t="75841" x="6215063" y="2160588"/>
          <p14:tracePt t="75857" x="6313488" y="2393950"/>
          <p14:tracePt t="75875" x="6330950" y="2616200"/>
          <p14:tracePt t="75891" x="6323013" y="2813050"/>
          <p14:tracePt t="75907" x="6242050" y="2911475"/>
          <p14:tracePt t="75924" x="6134100" y="2955925"/>
          <p14:tracePt t="75942" x="6072188" y="2955925"/>
          <p14:tracePt t="75958" x="5795963" y="2867025"/>
          <p14:tracePt t="75974" x="5545138" y="2732088"/>
          <p14:tracePt t="75991" x="5411788" y="2571750"/>
          <p14:tracePt t="76009" x="5394325" y="2401888"/>
          <p14:tracePt t="76025" x="5411788" y="2197100"/>
          <p14:tracePt t="76041" x="5537200" y="2017713"/>
          <p14:tracePt t="76058" x="5599113" y="1946275"/>
          <p14:tracePt t="76076" x="5803900" y="1874838"/>
          <p14:tracePt t="76092" x="6037263" y="1866900"/>
          <p14:tracePt t="76108" x="6215063" y="1919288"/>
          <p14:tracePt t="76125" x="6303963" y="2054225"/>
          <p14:tracePt t="76142" x="6340475" y="2197100"/>
          <p14:tracePt t="76158" x="6340475" y="2366963"/>
          <p14:tracePt t="76176" x="6276975" y="2544763"/>
          <p14:tracePt t="76192" x="6259513" y="2562225"/>
          <p14:tracePt t="76209" x="6232525" y="2581275"/>
          <p14:tracePt t="76225" x="6215063" y="2581275"/>
          <p14:tracePt t="76242" x="6197600" y="2554288"/>
          <p14:tracePt t="76259" x="6170613" y="2527300"/>
          <p14:tracePt t="76277" x="6153150" y="2517775"/>
          <p14:tracePt t="76292" x="6143625" y="2509838"/>
          <p14:tracePt t="76309" x="6126163" y="2490788"/>
          <p14:tracePt t="76326" x="6126163" y="2482850"/>
          <p14:tracePt t="76343" x="6089650" y="2438400"/>
          <p14:tracePt t="76360" x="6081713" y="2428875"/>
          <p14:tracePt t="76376" x="6072188" y="2428875"/>
          <p14:tracePt t="76393" x="6054725" y="2428875"/>
          <p14:tracePt t="76410" x="5965825" y="2438400"/>
          <p14:tracePt t="76426" x="5724525" y="2509838"/>
          <p14:tracePt t="76443" x="5518150" y="2589213"/>
          <p14:tracePt t="76460" x="5099050" y="2741613"/>
          <p14:tracePt t="76477" x="4670425" y="2911475"/>
          <p14:tracePt t="76493" x="4402138" y="3000375"/>
          <p14:tracePt t="76510" x="4224338" y="3036888"/>
          <p14:tracePt t="76526" x="4000500" y="3044825"/>
          <p14:tracePt t="76544" x="3625850" y="3044825"/>
          <p14:tracePt t="76560" x="3419475" y="3036888"/>
          <p14:tracePt t="76577" x="3330575" y="3036888"/>
          <p14:tracePt t="76593" x="3116263" y="3000375"/>
          <p14:tracePt t="76611" x="2901950" y="2965450"/>
          <p14:tracePt t="76627" x="2776538" y="2938463"/>
          <p14:tracePt t="76643" x="2697163" y="2901950"/>
          <p14:tracePt t="76660" x="2608263" y="2867025"/>
          <p14:tracePt t="76678" x="2517775" y="2813050"/>
          <p14:tracePt t="76694" x="2438400" y="2741613"/>
          <p14:tracePt t="76710" x="2393950" y="2714625"/>
          <p14:tracePt t="76728" x="2259013" y="2589213"/>
          <p14:tracePt t="76745" x="2232025" y="2554288"/>
          <p14:tracePt t="76761" x="2214563" y="2527300"/>
          <p14:tracePt t="76777" x="2205038" y="2482850"/>
          <p14:tracePt t="76794" x="2179638" y="2446338"/>
          <p14:tracePt t="76811" x="2160588" y="2401888"/>
          <p14:tracePt t="76827" x="2160588" y="2393950"/>
          <p14:tracePt t="76844" x="2160588" y="2374900"/>
          <p14:tracePt t="76861" x="2143125" y="2357438"/>
          <p14:tracePt t="76878" x="2125663" y="2339975"/>
          <p14:tracePt t="76894" x="2116138" y="2322513"/>
          <p14:tracePt t="76911" x="2089150" y="2286000"/>
          <p14:tracePt t="76928" x="2071688" y="2268538"/>
          <p14:tracePt t="76945" x="2062163" y="2259013"/>
          <p14:tracePt t="76978" x="2054225" y="2232025"/>
          <p14:tracePt t="76995" x="2044700" y="2197100"/>
          <p14:tracePt t="77012" x="2044700" y="2179638"/>
          <p14:tracePt t="77028" x="2044700" y="2152650"/>
          <p14:tracePt t="77045" x="2044700" y="2133600"/>
          <p14:tracePt t="77062" x="2044700" y="2125663"/>
          <p14:tracePt t="77352" x="2054225" y="2125663"/>
          <p14:tracePt t="77368" x="2071688" y="2125663"/>
          <p14:tracePt t="77376" x="2098675" y="2152650"/>
          <p14:tracePt t="77384" x="2108200" y="2170113"/>
          <p14:tracePt t="77396" x="2133600" y="2197100"/>
          <p14:tracePt t="77413" x="2160588" y="2251075"/>
          <p14:tracePt t="77430" x="2170113" y="2286000"/>
          <p14:tracePt t="77446" x="2179638" y="2312988"/>
          <p14:tracePt t="77463" x="2179638" y="2330450"/>
          <p14:tracePt t="77480" x="2179638" y="2339975"/>
          <p14:tracePt t="77513" x="2170113" y="2339975"/>
          <p14:tracePt t="77530" x="2170113" y="2347913"/>
          <p14:tracePt t="77547" x="2160588" y="2347913"/>
          <p14:tracePt t="77564" x="2152650" y="2357438"/>
          <p14:tracePt t="77597" x="2143125" y="2357438"/>
          <p14:tracePt t="77624" x="2133600" y="2357438"/>
          <p14:tracePt t="77656" x="2133600" y="2347913"/>
          <p14:tracePt t="77664" x="2133600" y="2330450"/>
          <p14:tracePt t="77672" x="2133600" y="2303463"/>
          <p14:tracePt t="77681" x="2143125" y="2259013"/>
          <p14:tracePt t="77698" x="2179638" y="2170113"/>
          <p14:tracePt t="77714" x="2187575" y="2143125"/>
          <p14:tracePt t="77747" x="2197100" y="2152650"/>
          <p14:tracePt t="77768" x="2197100" y="2133600"/>
          <p14:tracePt t="77781" x="2187575" y="2133600"/>
          <p14:tracePt t="77798" x="2152650" y="2098675"/>
          <p14:tracePt t="77814" x="2125663" y="2089150"/>
          <p14:tracePt t="77832" x="2108200" y="2071688"/>
          <p14:tracePt t="77848" x="2071688" y="2036763"/>
          <p14:tracePt t="77865" x="2062163" y="2017713"/>
          <p14:tracePt t="77960" x="2062163" y="2009775"/>
          <p14:tracePt t="77984" x="2062163" y="2000250"/>
          <p14:tracePt t="77992" x="2054225" y="1990725"/>
          <p14:tracePt t="78000" x="2054225" y="1982788"/>
          <p14:tracePt t="78015" x="2054225" y="1965325"/>
          <p14:tracePt t="78032" x="2054225" y="1955800"/>
          <p14:tracePt t="78048" x="2071688" y="1955800"/>
          <p14:tracePt t="78066" x="2089150" y="1955800"/>
          <p14:tracePt t="78082" x="2108200" y="1973263"/>
          <p14:tracePt t="78099" x="2116138" y="1982788"/>
          <p14:tracePt t="78115" x="2125663" y="1990725"/>
          <p14:tracePt t="78133" x="2133600" y="2036763"/>
          <p14:tracePt t="78149" x="2133600" y="2071688"/>
          <p14:tracePt t="78166" x="2133600" y="2098675"/>
          <p14:tracePt t="78182" x="2133600" y="2125663"/>
          <p14:tracePt t="78200" x="2133600" y="2179638"/>
          <p14:tracePt t="78216" x="2133600" y="2214563"/>
          <p14:tracePt t="78233" x="2133600" y="2224088"/>
          <p14:tracePt t="78249" x="2133600" y="2259013"/>
          <p14:tracePt t="78267" x="2125663" y="2295525"/>
          <p14:tracePt t="78283" x="2116138" y="2330450"/>
          <p14:tracePt t="78299" x="2108200" y="2347913"/>
          <p14:tracePt t="78316" x="2098675" y="2366963"/>
          <p14:tracePt t="78334" x="2089150" y="2393950"/>
          <p14:tracePt t="78349" x="2081213" y="2419350"/>
          <p14:tracePt t="78366" x="2071688" y="2419350"/>
          <p14:tracePt t="78383" x="2071688" y="2446338"/>
          <p14:tracePt t="78401" x="2071688" y="2465388"/>
          <p14:tracePt t="78416" x="2062163" y="2465388"/>
          <p14:tracePt t="78472" x="2062163" y="2473325"/>
          <p14:tracePt t="78480" x="2062163" y="2482850"/>
          <p14:tracePt t="78896" x="2054225" y="2482850"/>
          <p14:tracePt t="78912" x="2044700" y="2482850"/>
          <p14:tracePt t="78928" x="2044700" y="2490788"/>
          <p14:tracePt t="78944" x="2036763" y="2490788"/>
          <p14:tracePt t="78968" x="2036763" y="2500313"/>
          <p14:tracePt t="78984" x="2027238" y="2509838"/>
          <p14:tracePt t="78992" x="2027238" y="2517775"/>
          <p14:tracePt t="79008" x="2027238" y="2527300"/>
          <p14:tracePt t="79024" x="2027238" y="2544763"/>
          <p14:tracePt t="79040" x="2027238" y="2554288"/>
          <p14:tracePt t="79056" x="2036763" y="2554288"/>
          <p14:tracePt t="79072" x="2044700" y="2562225"/>
          <p14:tracePt t="79086" x="2062163" y="2562225"/>
          <p14:tracePt t="79102" x="2108200" y="2562225"/>
          <p14:tracePt t="79120" x="2179638" y="2562225"/>
          <p14:tracePt t="79136" x="2241550" y="2562225"/>
          <p14:tracePt t="79152" x="2322513" y="2581275"/>
          <p14:tracePt t="79169" x="2411413" y="2589213"/>
          <p14:tracePt t="79187" x="2500313" y="2608263"/>
          <p14:tracePt t="79203" x="2536825" y="2616200"/>
          <p14:tracePt t="79219" x="2616200" y="2643188"/>
          <p14:tracePt t="79236" x="2687638" y="2660650"/>
          <p14:tracePt t="79254" x="2724150" y="2687638"/>
          <p14:tracePt t="79269" x="2741613" y="2705100"/>
          <p14:tracePt t="79286" x="2759075" y="2724150"/>
          <p14:tracePt t="79303" x="2768600" y="2732088"/>
          <p14:tracePt t="79320" x="2768600" y="2751138"/>
          <p14:tracePt t="79336" x="2768600" y="2759075"/>
          <p14:tracePt t="79353" x="2768600" y="2768600"/>
          <p14:tracePt t="79370" x="2768600" y="2786063"/>
          <p14:tracePt t="79387" x="2751138" y="2786063"/>
          <p14:tracePt t="79403" x="2705100" y="2786063"/>
          <p14:tracePt t="79420" x="2679700" y="2751138"/>
          <p14:tracePt t="79437" x="2714625" y="2697163"/>
          <p14:tracePt t="79454" x="2768600" y="2670175"/>
          <p14:tracePt t="79470" x="2822575" y="2643188"/>
          <p14:tracePt t="79487" x="2830513" y="2643188"/>
          <p14:tracePt t="79752" x="2822575" y="2643188"/>
          <p14:tracePt t="79768" x="2822575" y="2652713"/>
          <p14:tracePt t="79776" x="2813050" y="2652713"/>
          <p14:tracePt t="79792" x="2803525" y="2660650"/>
          <p14:tracePt t="79805" x="2795588" y="2660650"/>
          <p14:tracePt t="79824" x="2786063" y="2660650"/>
          <p14:tracePt t="79838" x="2786063" y="2670175"/>
          <p14:tracePt t="79855" x="2776538" y="2670175"/>
          <p14:tracePt t="79872" x="2759075" y="2687638"/>
          <p14:tracePt t="79905" x="2751138" y="2697163"/>
          <p14:tracePt t="79922" x="2741613" y="2697163"/>
          <p14:tracePt t="79939" x="2741613" y="2714625"/>
          <p14:tracePt t="80024" x="2732088" y="2714625"/>
          <p14:tracePt t="80032" x="2724150" y="2714625"/>
          <p14:tracePt t="80112" x="2714625" y="2714625"/>
          <p14:tracePt t="80136" x="2714625" y="2724150"/>
          <p14:tracePt t="80144" x="2705100" y="2724150"/>
          <p14:tracePt t="80160" x="2697163" y="2724150"/>
          <p14:tracePt t="80256" x="2687638" y="2724150"/>
          <p14:tracePt t="80264" x="2679700" y="2724150"/>
          <p14:tracePt t="80288" x="2670175" y="2724150"/>
          <p14:tracePt t="80304" x="2652713" y="2714625"/>
          <p14:tracePt t="80312" x="2643188" y="2705100"/>
          <p14:tracePt t="80323" x="2633663" y="2697163"/>
          <p14:tracePt t="80341" x="2589213" y="2670175"/>
          <p14:tracePt t="80357" x="2554288" y="2633663"/>
          <p14:tracePt t="80373" x="2509838" y="2608263"/>
          <p14:tracePt t="80390" x="2473325" y="2581275"/>
          <p14:tracePt t="80408" x="2446338" y="2544763"/>
          <p14:tracePt t="80424" x="2393950" y="2482850"/>
          <p14:tracePt t="80440" x="2347913" y="2401888"/>
          <p14:tracePt t="80457" x="2312988" y="2339975"/>
          <p14:tracePt t="80474" x="2276475" y="2286000"/>
          <p14:tracePt t="80491" x="2251075" y="2251075"/>
          <p14:tracePt t="80507" x="2224088" y="2214563"/>
          <p14:tracePt t="80524" x="2214563" y="2187575"/>
          <p14:tracePt t="80541" x="2197100" y="2170113"/>
          <p14:tracePt t="80544" x="2197100" y="2143125"/>
          <p14:tracePt t="80557" x="2179638" y="2108200"/>
          <p14:tracePt t="80574" x="2160588" y="2062163"/>
          <p14:tracePt t="80591" x="2152650" y="2027238"/>
          <p14:tracePt t="80608" x="2133600" y="1982788"/>
          <p14:tracePt t="80625" x="2116138" y="1946275"/>
          <p14:tracePt t="80641" x="2116138" y="1928813"/>
          <p14:tracePt t="80658" x="2108200" y="1919288"/>
          <p14:tracePt t="80675" x="2098675" y="1893888"/>
          <p14:tracePt t="80691" x="2089150" y="1874838"/>
          <p14:tracePt t="80708" x="2081213" y="1857375"/>
          <p14:tracePt t="80725" x="2071688" y="1847850"/>
          <p14:tracePt t="80742" x="2071688" y="1839913"/>
          <p14:tracePt t="80775" x="2062163" y="1830388"/>
          <p14:tracePt t="80792" x="2054225" y="1830388"/>
          <p14:tracePt t="80809" x="2054225" y="1822450"/>
          <p14:tracePt t="80825" x="2044700" y="1822450"/>
          <p14:tracePt t="80842" x="2036763" y="1812925"/>
          <p14:tracePt t="80858" x="2036763" y="1803400"/>
          <p14:tracePt t="80976" x="2027238" y="1803400"/>
          <p14:tracePt t="80984" x="2027238" y="1812925"/>
          <p14:tracePt t="80992" x="2027238" y="1822450"/>
          <p14:tracePt t="81009" x="2009775" y="1874838"/>
          <p14:tracePt t="81026" x="2000250" y="1928813"/>
          <p14:tracePt t="81043" x="2000250" y="1965325"/>
          <p14:tracePt t="81060" x="1990725" y="2036763"/>
          <p14:tracePt t="81076" x="1990725" y="2081213"/>
          <p14:tracePt t="81093" x="1990725" y="2116138"/>
          <p14:tracePt t="81109" x="1990725" y="2152650"/>
          <p14:tracePt t="81127" x="1990725" y="2197100"/>
          <p14:tracePt t="81143" x="1990725" y="2241550"/>
          <p14:tracePt t="81160" x="2009775" y="2322513"/>
          <p14:tracePt t="81176" x="2009775" y="2339975"/>
          <p14:tracePt t="81194" x="2009775" y="2374900"/>
          <p14:tracePt t="81210" x="2017713" y="2411413"/>
          <p14:tracePt t="81227" x="2027238" y="2438400"/>
          <p14:tracePt t="81243" x="2036763" y="2455863"/>
          <p14:tracePt t="81261" x="2044700" y="2482850"/>
          <p14:tracePt t="81277" x="2054225" y="2509838"/>
          <p14:tracePt t="81293" x="2071688" y="2562225"/>
          <p14:tracePt t="81310" x="2089150" y="2589213"/>
          <p14:tracePt t="81328" x="2116138" y="2660650"/>
          <p14:tracePt t="81344" x="2133600" y="2687638"/>
          <p14:tracePt t="81360" x="2143125" y="2724150"/>
          <p14:tracePt t="81377" x="2152650" y="2741613"/>
          <p14:tracePt t="81394" x="2160588" y="2751138"/>
          <p14:tracePt t="81410" x="2160588" y="2768600"/>
          <p14:tracePt t="81427" x="2170113" y="2768600"/>
          <p14:tracePt t="81444" x="2170113" y="2776538"/>
          <p14:tracePt t="81461" x="2170113" y="2786063"/>
          <p14:tracePt t="81976" x="2179638" y="2786063"/>
          <p14:tracePt t="82048" x="2187575" y="2786063"/>
          <p14:tracePt t="90497" x="2179638" y="2786063"/>
          <p14:tracePt t="90505" x="2152650" y="2751138"/>
          <p14:tracePt t="90513" x="2108200" y="2697163"/>
          <p14:tracePt t="90526" x="2027238" y="2616200"/>
          <p14:tracePt t="90543" x="1874838" y="2438400"/>
          <p14:tracePt t="90559" x="1751013" y="2259013"/>
          <p14:tracePt t="90576" x="1697038" y="2187575"/>
          <p14:tracePt t="90593" x="1652588" y="1955800"/>
          <p14:tracePt t="90609" x="1670050" y="1803400"/>
          <p14:tracePt t="90626" x="1758950" y="1679575"/>
          <p14:tracePt t="90643" x="1839913" y="1589088"/>
          <p14:tracePt t="90659" x="1893888" y="1554163"/>
          <p14:tracePt t="90676" x="1928813" y="1536700"/>
          <p14:tracePt t="90710" x="1928813" y="1581150"/>
          <p14:tracePt t="90726" x="1911350" y="1751013"/>
          <p14:tracePt t="90744" x="1857375" y="1911350"/>
          <p14:tracePt t="90761" x="1812925" y="1990725"/>
          <p14:tracePt t="90778" x="1785938" y="1990725"/>
          <p14:tracePt t="90794" x="1724025" y="2000250"/>
          <p14:tracePt t="90811" x="1670050" y="2000250"/>
          <p14:tracePt t="90827" x="1652588" y="1982788"/>
          <p14:tracePt t="90845" x="1625600" y="1928813"/>
          <p14:tracePt t="90861" x="1625600" y="1830388"/>
          <p14:tracePt t="90878" x="1660525" y="1758950"/>
          <p14:tracePt t="90894" x="1731963" y="1697038"/>
          <p14:tracePt t="90912" x="1839913" y="1660525"/>
          <p14:tracePt t="90928" x="1982788" y="1660525"/>
          <p14:tracePt t="90944" x="2125663" y="1751013"/>
          <p14:tracePt t="90961" x="2205038" y="1893888"/>
          <p14:tracePt t="90979" x="2251075" y="2116138"/>
          <p14:tracePt t="90995" x="2232025" y="2312988"/>
          <p14:tracePt t="91011" x="2179638" y="2428875"/>
          <p14:tracePt t="91028" x="2143125" y="2473325"/>
          <p14:tracePt t="91046" x="2108200" y="2473325"/>
          <p14:tracePt t="91061" x="2054225" y="2482850"/>
          <p14:tracePt t="91078" x="2027238" y="2482850"/>
          <p14:tracePt t="91095" x="1990725" y="2446338"/>
          <p14:tracePt t="91113" x="1990725" y="2330450"/>
          <p14:tracePt t="91129" x="1990725" y="2295525"/>
          <p14:tracePt t="91145" x="2017713" y="2214563"/>
          <p14:tracePt t="91162" x="2044700" y="2179638"/>
          <p14:tracePt t="91179" x="2062163" y="2170113"/>
          <p14:tracePt t="91195" x="2071688" y="2170113"/>
          <p14:tracePt t="91211" x="2081213" y="2170113"/>
          <p14:tracePt t="91228" x="2089150" y="2187575"/>
          <p14:tracePt t="91246" x="2098675" y="2259013"/>
          <p14:tracePt t="91262" x="2098675" y="2347913"/>
          <p14:tracePt t="91279" x="2071688" y="2411413"/>
          <p14:tracePt t="91296" x="2044700" y="2446338"/>
          <p14:tracePt t="91313" x="2017713" y="2455863"/>
          <p14:tracePt t="91329" x="2009775" y="2455863"/>
          <p14:tracePt t="91346" x="2000250" y="2455863"/>
          <p14:tracePt t="91363" x="1990725" y="2455863"/>
          <p14:tracePt t="91396" x="1982788" y="2455863"/>
          <p14:tracePt t="91413" x="1965325" y="2438400"/>
          <p14:tracePt t="91429" x="1938338" y="2438400"/>
          <p14:tracePt t="91447" x="1928813" y="2438400"/>
          <p14:tracePt t="91463" x="1911350" y="2438400"/>
          <p14:tracePt t="91480" x="1901825" y="2438400"/>
          <p14:tracePt t="91497" x="1884363" y="2438400"/>
          <p14:tracePt t="91514" x="1874838" y="2438400"/>
          <p14:tracePt t="91530" x="1866900" y="2438400"/>
          <p14:tracePt t="91547" x="1847850" y="2438400"/>
          <p14:tracePt t="91564" x="1839913" y="2438400"/>
          <p14:tracePt t="91581" x="1822450" y="2446338"/>
          <p14:tracePt t="91597" x="1822450" y="2455863"/>
          <p14:tracePt t="91614" x="1812925" y="2465388"/>
          <p14:tracePt t="91630" x="1795463" y="2500313"/>
          <p14:tracePt t="91648" x="1776413" y="2554288"/>
          <p14:tracePt t="91664" x="1751013" y="2643188"/>
          <p14:tracePt t="91680" x="1731963" y="2741613"/>
          <p14:tracePt t="91697" x="1731963" y="2867025"/>
          <p14:tracePt t="91715" x="1731963" y="2901950"/>
          <p14:tracePt t="91731" x="1731963" y="2982913"/>
          <p14:tracePt t="91747" x="1758950" y="3062288"/>
          <p14:tracePt t="91764" x="1785938" y="3098800"/>
          <p14:tracePt t="91781" x="1795463" y="3098800"/>
          <p14:tracePt t="91797" x="1839913" y="3054350"/>
          <p14:tracePt t="91814" x="1928813" y="2990850"/>
          <p14:tracePt t="91831" x="1955800" y="2955925"/>
          <p14:tracePt t="91849" x="1955800" y="2938463"/>
          <p14:tracePt t="91865" x="1955800" y="2901950"/>
          <p14:tracePt t="91881" x="1946275" y="2847975"/>
          <p14:tracePt t="91898" x="1919288" y="2813050"/>
          <p14:tracePt t="91915" x="1874838" y="2786063"/>
          <p14:tracePt t="91931" x="1822450" y="2751138"/>
          <p14:tracePt t="91948" x="1795463" y="2724150"/>
          <p14:tracePt t="91965" x="1776413" y="2714625"/>
          <p14:tracePt t="92186" x="1768475" y="2714625"/>
          <p14:tracePt t="92202" x="1758950" y="2714625"/>
          <p14:tracePt t="92217" x="1751013" y="2705100"/>
          <p14:tracePt t="92225" x="1741488" y="2705100"/>
          <p14:tracePt t="92233" x="1731963" y="2697163"/>
          <p14:tracePt t="92250" x="1724025" y="2697163"/>
          <p14:tracePt t="92267" x="1714500" y="2697163"/>
          <p14:tracePt t="92282" x="1704975" y="2697163"/>
          <p14:tracePt t="92299" x="1697038" y="2697163"/>
          <p14:tracePt t="92505" x="1704975" y="2697163"/>
          <p14:tracePt t="92513" x="1704975" y="2705100"/>
          <p14:tracePt t="92529" x="1714500" y="2705100"/>
          <p14:tracePt t="92537" x="1714500" y="2714625"/>
          <p14:tracePt t="92554" x="1724025" y="2714625"/>
          <p14:tracePt t="92666" x="1724025" y="2705100"/>
          <p14:tracePt t="92674" x="1724025" y="2697163"/>
          <p14:tracePt t="92684" x="1724025" y="2687638"/>
          <p14:tracePt t="92701" x="1724025" y="2679700"/>
          <p14:tracePt t="92717" x="1731963" y="2652713"/>
          <p14:tracePt t="92735" x="1751013" y="2598738"/>
          <p14:tracePt t="92751" x="1751013" y="2581275"/>
          <p14:tracePt t="92768" x="1751013" y="2554288"/>
          <p14:tracePt t="92784" x="1758950" y="2536825"/>
          <p14:tracePt t="92802" x="1758950" y="2527300"/>
          <p14:tracePt t="92818" x="1758950" y="2509838"/>
          <p14:tracePt t="92851" x="1758950" y="2500313"/>
          <p14:tracePt t="92869" x="1758950" y="2473325"/>
          <p14:tracePt t="92885" x="1758950" y="2455863"/>
          <p14:tracePt t="92901" x="1758950" y="2446338"/>
          <p14:tracePt t="92918" x="1758950" y="2428875"/>
          <p14:tracePt t="92936" x="1758950" y="2419350"/>
          <p14:tracePt t="92952" x="1758950" y="2411413"/>
          <p14:tracePt t="92986" x="1758950" y="2384425"/>
          <p14:tracePt t="93003" x="1758950" y="2374900"/>
          <p14:tracePt t="93018" x="1758950" y="2366963"/>
          <p14:tracePt t="93035" x="1758950" y="2357438"/>
          <p14:tracePt t="93052" x="1768475" y="2330450"/>
          <p14:tracePt t="93069" x="1776413" y="2312988"/>
          <p14:tracePt t="93085" x="1776413" y="2295525"/>
          <p14:tracePt t="93102" x="1776413" y="2268538"/>
          <p14:tracePt t="93119" x="1776413" y="2241550"/>
          <p14:tracePt t="93137" x="1776413" y="2224088"/>
          <p14:tracePt t="93152" x="1776413" y="2197100"/>
          <p14:tracePt t="93169" x="1776413" y="2179638"/>
          <p14:tracePt t="93186" x="1768475" y="2160588"/>
          <p14:tracePt t="93203" x="1758950" y="2152650"/>
          <p14:tracePt t="93219" x="1758950" y="2143125"/>
          <p14:tracePt t="93236" x="1751013" y="2133600"/>
          <p14:tracePt t="93253" x="1751013" y="2125663"/>
          <p14:tracePt t="93270" x="1751013" y="2116138"/>
          <p14:tracePt t="93286" x="1751013" y="2098675"/>
          <p14:tracePt t="93319" x="1751013" y="2089150"/>
          <p14:tracePt t="93337" x="1751013" y="2081213"/>
          <p14:tracePt t="93353" x="1751013" y="2071688"/>
          <p14:tracePt t="93394" x="1751013" y="2062163"/>
          <p14:tracePt t="93418" x="1751013" y="2054225"/>
          <p14:tracePt t="93530" x="1751013" y="2044700"/>
          <p14:tracePt t="93554" x="1751013" y="2036763"/>
          <p14:tracePt t="93570" x="1758950" y="2027238"/>
          <p14:tracePt t="93578" x="1758950" y="2017713"/>
          <p14:tracePt t="93594" x="1758950" y="2009775"/>
          <p14:tracePt t="93610" x="1758950" y="2000250"/>
          <p14:tracePt t="93621" x="1768475" y="1990725"/>
          <p14:tracePt t="93637" x="1768475" y="1982788"/>
          <p14:tracePt t="93654" x="1768475" y="1973263"/>
          <p14:tracePt t="93833" x="1776413" y="1973263"/>
          <p14:tracePt t="93850" x="1785938" y="1973263"/>
          <p14:tracePt t="93898" x="1785938" y="1965325"/>
          <p14:tracePt t="94282" x="1795463" y="1965325"/>
          <p14:tracePt t="94298" x="1803400" y="1965325"/>
          <p14:tracePt t="94314" x="1812925" y="1965325"/>
          <p14:tracePt t="94330" x="1822450" y="1965325"/>
          <p14:tracePt t="94346" x="1830388" y="1965325"/>
          <p14:tracePt t="94354" x="1839913" y="1965325"/>
          <p14:tracePt t="94362" x="1847850" y="1965325"/>
          <p14:tracePt t="94373" x="1857375" y="1965325"/>
          <p14:tracePt t="94390" x="1884363" y="1982788"/>
          <p14:tracePt t="94407" x="1919288" y="1982788"/>
          <p14:tracePt t="94424" x="1946275" y="1990725"/>
          <p14:tracePt t="94440" x="1973263" y="1990725"/>
          <p14:tracePt t="94457" x="2017713" y="2009775"/>
          <p14:tracePt t="94474" x="2054225" y="2017713"/>
          <p14:tracePt t="94491" x="2062163" y="2017713"/>
          <p14:tracePt t="94562" x="2071688" y="2017713"/>
          <p14:tracePt t="94674" x="2081213" y="2017713"/>
          <p14:tracePt t="94682" x="2081213" y="2027238"/>
          <p14:tracePt t="94691" x="2081213" y="2036763"/>
          <p14:tracePt t="94708" x="2108200" y="2108200"/>
          <p14:tracePt t="94725" x="2125663" y="2170113"/>
          <p14:tracePt t="94741" x="2125663" y="2322513"/>
          <p14:tracePt t="94759" x="2116138" y="2419350"/>
          <p14:tracePt t="94775" x="2108200" y="2455863"/>
          <p14:tracePt t="94808" x="2098675" y="2455863"/>
          <p14:tracePt t="94850" x="2089150" y="2446338"/>
          <p14:tracePt t="94866" x="2081213" y="2438400"/>
          <p14:tracePt t="94874" x="2081213" y="2428875"/>
          <p14:tracePt t="94882" x="2081213" y="2419350"/>
          <p14:tracePt t="94898" x="2081213" y="2401888"/>
          <p14:tracePt t="94908" x="2081213" y="2366963"/>
          <p14:tracePt t="94925" x="2081213" y="2312988"/>
          <p14:tracePt t="94942" x="2081213" y="2276475"/>
          <p14:tracePt t="94960" x="2081213" y="2241550"/>
          <p14:tracePt t="94975" x="2081213" y="2224088"/>
          <p14:tracePt t="94992" x="2089150" y="2214563"/>
          <p14:tracePt t="95009" x="2089150" y="2197100"/>
          <p14:tracePt t="95027" x="2089150" y="2187575"/>
          <p14:tracePt t="95042" x="2089150" y="2179638"/>
          <p14:tracePt t="95074" x="2089150" y="2170113"/>
          <p14:tracePt t="95106" x="2098675" y="2170113"/>
          <p14:tracePt t="95130" x="2098675" y="2160588"/>
          <p14:tracePt t="95186" x="2098675" y="2152650"/>
          <p14:tracePt t="95202" x="2098675" y="2143125"/>
          <p14:tracePt t="95218" x="2098675" y="2133600"/>
          <p14:tracePt t="95234" x="2098675" y="2116138"/>
          <p14:tracePt t="95250" x="2108200" y="2116138"/>
          <p14:tracePt t="95258" x="2108200" y="2108200"/>
          <p14:tracePt t="95266" x="2108200" y="2081213"/>
          <p14:tracePt t="95277" x="2108200" y="2071688"/>
          <p14:tracePt t="95294" x="2116138" y="2054225"/>
          <p14:tracePt t="95310" x="2116138" y="2036763"/>
          <p14:tracePt t="95327" x="2116138" y="2027238"/>
          <p14:tracePt t="95666" x="2116138" y="2017713"/>
          <p14:tracePt t="95706" x="2116138" y="2009775"/>
          <p14:tracePt t="95826" x="2108200" y="2009775"/>
          <p14:tracePt t="95842" x="2098675" y="2009775"/>
          <p14:tracePt t="96530" x="2108200" y="2017713"/>
          <p14:tracePt t="96538" x="2125663" y="2027238"/>
          <p14:tracePt t="96548" x="2152650" y="2027238"/>
          <p14:tracePt t="96564" x="2312988" y="2044700"/>
          <p14:tracePt t="96581" x="2589213" y="2062163"/>
          <p14:tracePt t="96598" x="2741613" y="2062163"/>
          <p14:tracePt t="96615" x="3187700" y="2081213"/>
          <p14:tracePt t="96631" x="3536950" y="2098675"/>
          <p14:tracePt t="96648" x="3714750" y="2108200"/>
          <p14:tracePt t="96665" x="3840163" y="2108200"/>
          <p14:tracePt t="96683" x="4000500" y="2143125"/>
          <p14:tracePt t="96698" x="4133850" y="2179638"/>
          <p14:tracePt t="96715" x="4214813" y="2197100"/>
          <p14:tracePt t="96732" x="4330700" y="2224088"/>
          <p14:tracePt t="96749" x="4419600" y="2241550"/>
          <p14:tracePt t="96765" x="4465638" y="2241550"/>
          <p14:tracePt t="96782" x="4473575" y="2241550"/>
          <p14:tracePt t="96799" x="4483100" y="2241550"/>
          <p14:tracePt t="96816" x="4491038" y="2251075"/>
          <p14:tracePt t="96832" x="4491038" y="2259013"/>
          <p14:tracePt t="96849" x="4500563" y="2259013"/>
          <p14:tracePt t="96866" x="4510088" y="2276475"/>
          <p14:tracePt t="96883" x="4518025" y="2295525"/>
          <p14:tracePt t="96899" x="4518025" y="2322513"/>
          <p14:tracePt t="96916" x="4518025" y="2347913"/>
          <p14:tracePt t="96932" x="4500563" y="2384425"/>
          <p14:tracePt t="96950" x="4473575" y="2411413"/>
          <p14:tracePt t="96966" x="4456113" y="2428875"/>
          <p14:tracePt t="96983" x="4456113" y="2446338"/>
          <p14:tracePt t="96999" x="4438650" y="2465388"/>
          <p14:tracePt t="97017" x="4419600" y="2473325"/>
          <p14:tracePt t="97033" x="4394200" y="2482850"/>
          <p14:tracePt t="97050" x="4384675" y="2490788"/>
          <p14:tracePt t="97066" x="4367213" y="2490788"/>
          <p14:tracePt t="97084" x="4357688" y="2490788"/>
          <p14:tracePt t="97116" x="4348163" y="2490788"/>
          <p14:tracePt t="97133" x="4340225" y="2490788"/>
          <p14:tracePt t="97151" x="4322763" y="2490788"/>
          <p14:tracePt t="97167" x="4313238" y="2482850"/>
          <p14:tracePt t="97184" x="4313238" y="2473325"/>
          <p14:tracePt t="97200" x="4295775" y="2465388"/>
          <p14:tracePt t="97218" x="4286250" y="2446338"/>
          <p14:tracePt t="97234" x="4276725" y="2446338"/>
          <p14:tracePt t="97250" x="4276725" y="2438400"/>
          <p14:tracePt t="97267" x="4268788" y="2438400"/>
          <p14:tracePt t="97284" x="4268788" y="2428875"/>
          <p14:tracePt t="97301" x="4259263" y="2428875"/>
          <p14:tracePt t="97317" x="4259263" y="2419350"/>
          <p14:tracePt t="97334" x="4259263" y="2411413"/>
          <p14:tracePt t="97351" x="4259263" y="2401888"/>
          <p14:tracePt t="97367" x="4259263" y="2393950"/>
          <p14:tracePt t="97384" x="4259263" y="2384425"/>
          <p14:tracePt t="97419" x="4259263" y="2366963"/>
          <p14:tracePt t="97434" x="4259263" y="2357438"/>
          <p14:tracePt t="97451" x="4259263" y="2347913"/>
          <p14:tracePt t="97490" x="4259263" y="2339975"/>
          <p14:tracePt t="97595" x="4259263" y="2347913"/>
          <p14:tracePt t="97602" x="4251325" y="2347913"/>
          <p14:tracePt t="97618" x="4241800" y="2347913"/>
          <p14:tracePt t="97634" x="4232275" y="2357438"/>
          <p14:tracePt t="97642" x="4197350" y="2357438"/>
          <p14:tracePt t="97652" x="4160838" y="2357438"/>
          <p14:tracePt t="97669" x="4027488" y="2357438"/>
          <p14:tracePt t="97686" x="3902075" y="2330450"/>
          <p14:tracePt t="97702" x="3803650" y="2295525"/>
          <p14:tracePt t="97719" x="3759200" y="2268538"/>
          <p14:tracePt t="97736" x="3741738" y="2251075"/>
          <p14:tracePt t="97752" x="3741738" y="2232025"/>
          <p14:tracePt t="97786" x="3768725" y="2197100"/>
          <p14:tracePt t="97803" x="3795713" y="2179638"/>
          <p14:tracePt t="97819" x="3867150" y="2160588"/>
          <p14:tracePt t="97836" x="3956050" y="2152650"/>
          <p14:tracePt t="97853" x="4054475" y="2143125"/>
          <p14:tracePt t="97870" x="4133850" y="2143125"/>
          <p14:tracePt t="97886" x="4179888" y="2143125"/>
          <p14:tracePt t="97903" x="4214813" y="2152650"/>
          <p14:tracePt t="97919" x="4224338" y="2170113"/>
          <p14:tracePt t="97937" x="4224338" y="2179638"/>
          <p14:tracePt t="97953" x="4224338" y="2197100"/>
          <p14:tracePt t="97970" x="4214813" y="2205038"/>
          <p14:tracePt t="97986" x="4197350" y="2224088"/>
          <p14:tracePt t="98004" x="4170363" y="2224088"/>
          <p14:tracePt t="98020" x="4160838" y="2224088"/>
          <p14:tracePt t="98058" x="4170363" y="2224088"/>
          <p14:tracePt t="98071" x="4197350" y="2224088"/>
          <p14:tracePt t="98086" x="4286250" y="2214563"/>
          <p14:tracePt t="98103" x="4384675" y="2214563"/>
          <p14:tracePt t="98120" x="4429125" y="2205038"/>
          <p14:tracePt t="98138" x="4438650" y="2205038"/>
          <p14:tracePt t="98178" x="4419600" y="2205038"/>
          <p14:tracePt t="98187" x="4402138" y="2205038"/>
          <p14:tracePt t="98204" x="4340225" y="2205038"/>
          <p14:tracePt t="98220" x="4286250" y="2197100"/>
          <p14:tracePt t="98237" x="4214813" y="2187575"/>
          <p14:tracePt t="98254" x="4089400" y="2160588"/>
          <p14:tracePt t="98271" x="3956050" y="2133600"/>
          <p14:tracePt t="98287" x="3803650" y="2108200"/>
          <p14:tracePt t="98304" x="3732213" y="2089150"/>
          <p14:tracePt t="98321" x="3598863" y="2062163"/>
          <p14:tracePt t="98338" x="3455988" y="2044700"/>
          <p14:tracePt t="98354" x="3402013" y="2036763"/>
          <p14:tracePt t="98371" x="3348038" y="2036763"/>
          <p14:tracePt t="98388" x="3286125" y="2036763"/>
          <p14:tracePt t="98405" x="3214688" y="2036763"/>
          <p14:tracePt t="98421" x="3179763" y="2036763"/>
          <p14:tracePt t="98438" x="3089275" y="2036763"/>
          <p14:tracePt t="98455" x="3017838" y="2036763"/>
          <p14:tracePt t="98472" x="2946400" y="2036763"/>
          <p14:tracePt t="98488" x="2884488" y="2036763"/>
          <p14:tracePt t="98505" x="2786063" y="2036763"/>
          <p14:tracePt t="98522" x="2679700" y="2036763"/>
          <p14:tracePt t="98539" x="2544763" y="2036763"/>
          <p14:tracePt t="98555" x="2500313" y="2036763"/>
          <p14:tracePt t="98572" x="2446338" y="2036763"/>
          <p14:tracePt t="98588" x="2411413" y="2036763"/>
          <p14:tracePt t="98606" x="2393950" y="2036763"/>
          <p14:tracePt t="98622" x="2374900" y="2036763"/>
          <p14:tracePt t="98639" x="2339975" y="2036763"/>
          <p14:tracePt t="98655" x="2286000" y="2036763"/>
          <p14:tracePt t="98673" x="2232025" y="2036763"/>
          <p14:tracePt t="98689" x="2214563" y="2036763"/>
          <p14:tracePt t="98706" x="2179638" y="2036763"/>
          <p14:tracePt t="98722" x="2170113" y="2036763"/>
          <p14:tracePt t="98740" x="2152650" y="2036763"/>
          <p14:tracePt t="98756" x="2152650" y="2054225"/>
          <p14:tracePt t="98772" x="2143125" y="2098675"/>
          <p14:tracePt t="98789" x="2125663" y="2160588"/>
          <p14:tracePt t="98807" x="2125663" y="2187575"/>
          <p14:tracePt t="98822" x="2116138" y="2241550"/>
          <p14:tracePt t="98840" x="2108200" y="2295525"/>
          <p14:tracePt t="98856" x="2108200" y="2312988"/>
          <p14:tracePt t="98874" x="2108200" y="2330450"/>
          <p14:tracePt t="98889" x="2108200" y="2339975"/>
          <p14:tracePt t="98939" x="2098675" y="2339975"/>
          <p14:tracePt t="98954" x="2089150" y="2339975"/>
          <p14:tracePt t="98970" x="2081213" y="2339975"/>
          <p14:tracePt t="98994" x="2062163" y="2339975"/>
          <p14:tracePt t="99002" x="2044700" y="2339975"/>
          <p14:tracePt t="99010" x="2017713" y="2339975"/>
          <p14:tracePt t="99024" x="1990725" y="2339975"/>
          <p14:tracePt t="99040" x="1946275" y="2339975"/>
          <p14:tracePt t="99057" x="1928813" y="2339975"/>
          <p14:tracePt t="99074" x="1893888" y="2357438"/>
          <p14:tracePt t="99091" x="1874838" y="2374900"/>
          <p14:tracePt t="99107" x="1866900" y="2374900"/>
          <p14:tracePt t="99123" x="1839913" y="2384425"/>
          <p14:tracePt t="99141" x="1803400" y="2411413"/>
          <p14:tracePt t="99158" x="1758950" y="2428875"/>
          <p14:tracePt t="99174" x="1724025" y="2438400"/>
          <p14:tracePt t="99191" x="1714500" y="2438400"/>
          <p14:tracePt t="99314" x="1714500" y="2428875"/>
          <p14:tracePt t="99323" x="1714500" y="2419350"/>
          <p14:tracePt t="99346" x="1714500" y="2411413"/>
          <p14:tracePt t="99354" x="1704975" y="2411413"/>
          <p14:tracePt t="99362" x="1704975" y="2401888"/>
          <p14:tracePt t="99378" x="1704975" y="2393950"/>
          <p14:tracePt t="99392" x="1704975" y="2384425"/>
          <p14:tracePt t="99408" x="1697038" y="2374900"/>
          <p14:tracePt t="99424" x="1697038" y="2357438"/>
          <p14:tracePt t="99442" x="1687513" y="2347913"/>
          <p14:tracePt t="99459" x="1687513" y="2339975"/>
          <p14:tracePt t="99514" x="1687513" y="2330450"/>
          <p14:tracePt t="99522" x="1679575" y="2330450"/>
          <p14:tracePt t="99578" x="1670050" y="2330450"/>
          <p14:tracePt t="99602" x="1660525" y="2330450"/>
          <p14:tracePt t="99626" x="1652588" y="2330450"/>
          <p14:tracePt t="99674" x="1660525" y="2330450"/>
          <p14:tracePt t="99683" x="1679575" y="2330450"/>
          <p14:tracePt t="99692" x="1704975" y="2330450"/>
          <p14:tracePt t="99709" x="1795463" y="2330450"/>
          <p14:tracePt t="99726" x="1857375" y="2330450"/>
          <p14:tracePt t="99743" x="1946275" y="2330450"/>
          <p14:tracePt t="99759" x="1990725" y="2330450"/>
          <p14:tracePt t="99776" x="2000250" y="2330450"/>
          <p14:tracePt t="99874" x="2009775" y="2330450"/>
          <p14:tracePt t="99883" x="2017713" y="2330450"/>
          <p14:tracePt t="99930" x="2017713" y="2322513"/>
          <p14:tracePt t="99938" x="2017713" y="2312988"/>
          <p14:tracePt t="99947" x="2027238" y="2303463"/>
          <p14:tracePt t="99960" x="2027238" y="2295525"/>
          <p14:tracePt t="99977" x="2036763" y="2276475"/>
          <p14:tracePt t="99993" x="2036763" y="2232025"/>
          <p14:tracePt t="100011" x="2036763" y="2179638"/>
          <p14:tracePt t="100027" x="2036763" y="2152650"/>
          <p14:tracePt t="100044" x="2027238" y="2116138"/>
          <p14:tracePt t="100060" x="2017713" y="2089150"/>
          <p14:tracePt t="100078" x="2009775" y="2071688"/>
          <p14:tracePt t="100146" x="2000250" y="2071688"/>
          <p14:tracePt t="100170" x="2000250" y="2081213"/>
          <p14:tracePt t="100186" x="1990725" y="2089150"/>
          <p14:tracePt t="100194" x="1990725" y="2116138"/>
          <p14:tracePt t="100202" x="1990725" y="2133600"/>
          <p14:tracePt t="100211" x="1990725" y="2152650"/>
          <p14:tracePt t="100228" x="1982788" y="2187575"/>
          <p14:tracePt t="100244" x="1973263" y="2224088"/>
          <p14:tracePt t="100261" x="1973263" y="2241550"/>
          <p14:tracePt t="100278" x="1973263" y="2259013"/>
          <p14:tracePt t="100295" x="1973263" y="2268538"/>
          <p14:tracePt t="100338" x="1973263" y="2276475"/>
          <p14:tracePt t="100354" x="1973263" y="2286000"/>
          <p14:tracePt t="100370" x="1973263" y="2303463"/>
          <p14:tracePt t="100379" x="1973263" y="2322513"/>
          <p14:tracePt t="100395" x="1973263" y="2357438"/>
          <p14:tracePt t="100411" x="1973263" y="2393950"/>
          <p14:tracePt t="100429" x="1973263" y="2428875"/>
          <p14:tracePt t="100445" x="1973263" y="2438400"/>
          <p14:tracePt t="100462" x="1973263" y="2455863"/>
          <p14:tracePt t="100479" x="1973263" y="2465388"/>
          <p14:tracePt t="100496" x="1965325" y="2465388"/>
          <p14:tracePt t="100512" x="1946275" y="2465388"/>
          <p14:tracePt t="100529" x="1938338" y="2465388"/>
          <p14:tracePt t="100545" x="1911350" y="2465388"/>
          <p14:tracePt t="100563" x="1866900" y="2465388"/>
          <p14:tracePt t="100579" x="1847850" y="2465388"/>
          <p14:tracePt t="100596" x="1785938" y="2465388"/>
          <p14:tracePt t="100612" x="1731963" y="2455863"/>
          <p14:tracePt t="100630" x="1687513" y="2446338"/>
          <p14:tracePt t="100646" x="1643063" y="2428875"/>
          <p14:tracePt t="100662" x="1625600" y="2428875"/>
          <p14:tracePt t="100679" x="1616075" y="2428875"/>
          <p14:tracePt t="100697" x="1598613" y="2428875"/>
          <p14:tracePt t="100729" x="1589088" y="2428875"/>
          <p14:tracePt t="100746" x="1571625" y="2428875"/>
          <p14:tracePt t="100764" x="1554163" y="2428875"/>
          <p14:tracePt t="100779" x="1544638" y="2428875"/>
          <p14:tracePt t="100796" x="1536700" y="2428875"/>
          <p14:tracePt t="100813" x="1527175" y="2428875"/>
          <p14:tracePt t="100946" x="1527175" y="2419350"/>
          <p14:tracePt t="100954" x="1536700" y="2419350"/>
          <p14:tracePt t="100963" x="1544638" y="2419350"/>
          <p14:tracePt t="100980" x="1598613" y="2419350"/>
          <p14:tracePt t="100997" x="1643063" y="2419350"/>
          <p14:tracePt t="101014" x="1687513" y="2419350"/>
          <p14:tracePt t="101031" x="1731963" y="2419350"/>
          <p14:tracePt t="101047" x="1768475" y="2419350"/>
          <p14:tracePt t="101064" x="1795463" y="2419350"/>
          <p14:tracePt t="101081" x="1795463" y="2411413"/>
          <p14:tracePt t="101082" x="1812925" y="2411413"/>
          <p14:tracePt t="101098" x="1830388" y="2401888"/>
          <p14:tracePt t="101114" x="1847850" y="2401888"/>
          <p14:tracePt t="101131" x="1874838" y="2401888"/>
          <p14:tracePt t="101148" x="1901825" y="2401888"/>
          <p14:tracePt t="101165" x="1928813" y="2401888"/>
          <p14:tracePt t="101181" x="1973263" y="2401888"/>
          <p14:tracePt t="101198" x="1990725" y="2401888"/>
          <p14:tracePt t="101214" x="2009775" y="2401888"/>
          <p14:tracePt t="101232" x="2036763" y="2401888"/>
          <p14:tracePt t="101248" x="2044700" y="2401888"/>
          <p14:tracePt t="101458" x="2054225" y="2411413"/>
          <p14:tracePt t="101467" x="2054225" y="2419350"/>
          <p14:tracePt t="101483" x="2062163" y="2428875"/>
          <p14:tracePt t="101499" x="2071688" y="2446338"/>
          <p14:tracePt t="101515" x="2071688" y="2455863"/>
          <p14:tracePt t="101533" x="2071688" y="2482850"/>
          <p14:tracePt t="101549" x="2081213" y="2500313"/>
          <p14:tracePt t="101566" x="2081213" y="2509838"/>
          <p14:tracePt t="101715" x="2071688" y="2509838"/>
          <p14:tracePt t="101723" x="2062163" y="2509838"/>
          <p14:tracePt t="101739" x="2054225" y="2509838"/>
          <p14:tracePt t="101763" x="2044700" y="2509838"/>
          <p14:tracePt t="101803" x="2036763" y="2509838"/>
          <p14:tracePt t="101811" x="2027238" y="2509838"/>
          <p14:tracePt t="101851" x="2027238" y="2500313"/>
          <p14:tracePt t="101891" x="2027238" y="2490788"/>
          <p14:tracePt t="101906" x="2027238" y="2482850"/>
          <p14:tracePt t="101915" x="2027238" y="2473325"/>
          <p14:tracePt t="101931" x="2027238" y="2465388"/>
          <p14:tracePt t="101939" x="2027238" y="2455863"/>
          <p14:tracePt t="101950" x="2027238" y="2446338"/>
          <p14:tracePt t="101968" x="2027238" y="2428875"/>
          <p14:tracePt t="101984" x="2027238" y="2411413"/>
          <p14:tracePt t="102000" x="2027238" y="2401888"/>
          <p14:tracePt t="102059" x="2036763" y="2401888"/>
          <p14:tracePt t="102075" x="2044700" y="2401888"/>
          <p14:tracePt t="102099" x="2054225" y="2401888"/>
          <p14:tracePt t="102107" x="2062163" y="2401888"/>
          <p14:tracePt t="102139" x="2071688" y="2401888"/>
          <p14:tracePt t="102211" x="2071688" y="2411413"/>
          <p14:tracePt t="102227" x="2071688" y="2419350"/>
          <p14:tracePt t="102243" x="2071688" y="2428875"/>
          <p14:tracePt t="102267" x="2071688" y="2438400"/>
          <p14:tracePt t="102275" x="2062163" y="2438400"/>
          <p14:tracePt t="102286" x="2054225" y="2438400"/>
          <p14:tracePt t="102302" x="2036763" y="2438400"/>
          <p14:tracePt t="102318" x="1990725" y="2393950"/>
          <p14:tracePt t="102335" x="1919288" y="2347913"/>
          <p14:tracePt t="102353" x="1884363" y="2322513"/>
          <p14:tracePt t="102368" x="1830388" y="2295525"/>
          <p14:tracePt t="102385" x="1803400" y="2276475"/>
          <p14:tracePt t="102402" x="1803400" y="2268538"/>
          <p14:tracePt t="102435" x="1839913" y="2268538"/>
          <p14:tracePt t="102452" x="1919288" y="2276475"/>
          <p14:tracePt t="102469" x="2000250" y="2276475"/>
          <p14:tracePt t="102486" x="2036763" y="2276475"/>
          <p14:tracePt t="102502" x="2098675" y="2276475"/>
          <p14:tracePt t="102519" x="2133600" y="2276475"/>
          <p14:tracePt t="102595" x="2133600" y="2286000"/>
          <p14:tracePt t="102603" x="2133600" y="2295525"/>
          <p14:tracePt t="102611" x="2143125" y="2295525"/>
          <p14:tracePt t="102620" x="2143125" y="2303463"/>
          <p14:tracePt t="102636" x="2160588" y="2347913"/>
          <p14:tracePt t="102653" x="2214563" y="2428875"/>
          <p14:tracePt t="102670" x="2241550" y="2465388"/>
          <p14:tracePt t="102687" x="2330450" y="2527300"/>
          <p14:tracePt t="102703" x="2419350" y="2554288"/>
          <p14:tracePt t="102720" x="2465388" y="2562225"/>
          <p14:tracePt t="102736" x="2509838" y="2571750"/>
          <p14:tracePt t="102754" x="2554288" y="2589213"/>
          <p14:tracePt t="102770" x="2589213" y="2589213"/>
          <p14:tracePt t="102787" x="2608263" y="2589213"/>
          <p14:tracePt t="102804" x="2643188" y="2589213"/>
          <p14:tracePt t="102821" x="2714625" y="2554288"/>
          <p14:tracePt t="102837" x="2776538" y="2517775"/>
          <p14:tracePt t="102854" x="2822575" y="2509838"/>
          <p14:tracePt t="102870" x="2847975" y="2500313"/>
          <p14:tracePt t="102888" x="2857500" y="2500313"/>
          <p14:tracePt t="102939" x="2847975" y="2500313"/>
          <p14:tracePt t="102963" x="2822575" y="2500313"/>
          <p14:tracePt t="102971" x="2786063" y="2509838"/>
          <p14:tracePt t="102979" x="2732088" y="2527300"/>
          <p14:tracePt t="102987" x="2660650" y="2527300"/>
          <p14:tracePt t="103004" x="2517775" y="2536825"/>
          <p14:tracePt t="103021" x="2322513" y="2536825"/>
          <p14:tracePt t="103038" x="2133600" y="2536825"/>
          <p14:tracePt t="103054" x="1990725" y="2544763"/>
          <p14:tracePt t="103071" x="1893888" y="2554288"/>
          <p14:tracePt t="103088" x="1857375" y="2554288"/>
          <p14:tracePt t="103105" x="1795463" y="2562225"/>
          <p14:tracePt t="103106" x="1768475" y="2562225"/>
          <p14:tracePt t="103121" x="1741488" y="2562225"/>
          <p14:tracePt t="103138" x="1714500" y="2562225"/>
          <p14:tracePt t="103155" x="1697038" y="2571750"/>
          <p14:tracePt t="103172" x="1679575" y="2571750"/>
          <p14:tracePt t="103188" x="1670050" y="2571750"/>
          <p14:tracePt t="103205" x="1670050" y="2581275"/>
          <p14:tracePt t="103222" x="1660525" y="2589213"/>
          <p14:tracePt t="103239" x="1660525" y="2598738"/>
          <p14:tracePt t="103255" x="1670050" y="2608263"/>
          <p14:tracePt t="103272" x="1714500" y="2625725"/>
          <p14:tracePt t="103288" x="1803400" y="2643188"/>
          <p14:tracePt t="103306" x="1911350" y="2660650"/>
          <p14:tracePt t="103322" x="2017713" y="2679700"/>
          <p14:tracePt t="103339" x="2098675" y="2697163"/>
          <p14:tracePt t="103355" x="2133600" y="2705100"/>
          <p14:tracePt t="103373" x="2143125" y="2705100"/>
          <p14:tracePt t="103443" x="2143125" y="2697163"/>
          <p14:tracePt t="103451" x="2152650" y="2679700"/>
          <p14:tracePt t="103459" x="2152650" y="2670175"/>
          <p14:tracePt t="103472" x="2170113" y="2652713"/>
          <p14:tracePt t="103489" x="2179638" y="2616200"/>
          <p14:tracePt t="103506" x="2197100" y="2589213"/>
          <p14:tracePt t="103524" x="2214563" y="2554288"/>
          <p14:tracePt t="103539" x="2241550" y="2517775"/>
          <p14:tracePt t="103556" x="2259013" y="2473325"/>
          <p14:tracePt t="103573" x="2276475" y="2446338"/>
          <p14:tracePt t="103590" x="2276475" y="2438400"/>
          <p14:tracePt t="103651" x="2276475" y="2455863"/>
          <p14:tracePt t="103659" x="2276475" y="2517775"/>
          <p14:tracePt t="103667" x="2259013" y="2608263"/>
          <p14:tracePt t="103683" x="2232025" y="2705100"/>
          <p14:tracePt t="103691" x="2205038" y="2813050"/>
          <p14:tracePt t="103707" x="2170113" y="2965450"/>
          <p14:tracePt t="103723" x="2160588" y="3009900"/>
          <p14:tracePt t="103741" x="2170113" y="3036888"/>
          <p14:tracePt t="103757" x="2224088" y="3044825"/>
          <p14:tracePt t="103774" x="2303463" y="3062288"/>
          <p14:tracePt t="103790" x="2401888" y="3071813"/>
          <p14:tracePt t="103808" x="2455863" y="3071813"/>
          <p14:tracePt t="103824" x="2554288" y="3071813"/>
          <p14:tracePt t="103841" x="2625725" y="3017838"/>
          <p14:tracePt t="103857" x="2652713" y="2946400"/>
          <p14:tracePt t="103875" x="2670175" y="2857500"/>
          <p14:tracePt t="103891" x="2652713" y="2768600"/>
          <p14:tracePt t="103908" x="2633663" y="2697163"/>
          <p14:tracePt t="103924" x="2608263" y="2679700"/>
          <p14:tracePt t="103942" x="2598738" y="2670175"/>
          <p14:tracePt t="103958" x="2571750" y="2670175"/>
          <p14:tracePt t="103974" x="2527300" y="2679700"/>
          <p14:tracePt t="103991" x="2473325" y="2732088"/>
          <p14:tracePt t="104008" x="2419350" y="2795588"/>
          <p14:tracePt t="104024" x="2374900" y="2857500"/>
          <p14:tracePt t="104041" x="2357438" y="2901950"/>
          <p14:tracePt t="104058" x="2330450" y="2928938"/>
          <p14:tracePt t="104075" x="2312988" y="2946400"/>
          <p14:tracePt t="104091" x="2295525" y="2955925"/>
          <p14:tracePt t="104108" x="2268538" y="2955925"/>
          <p14:tracePt t="104125" x="2232025" y="2928938"/>
          <p14:tracePt t="104142" x="2205038" y="2874963"/>
          <p14:tracePt t="104158" x="2197100" y="2813050"/>
          <p14:tracePt t="104175" x="2197100" y="2768600"/>
          <p14:tracePt t="104192" x="2197100" y="2751138"/>
          <p14:tracePt t="104209" x="2205038" y="2705100"/>
          <p14:tracePt t="104225" x="2232025" y="2687638"/>
          <p14:tracePt t="104242" x="2259013" y="2670175"/>
          <p14:tracePt t="104259" x="2312988" y="2652713"/>
          <p14:tracePt t="104276" x="2357438" y="2643188"/>
          <p14:tracePt t="104292" x="2419350" y="2633663"/>
          <p14:tracePt t="104309" x="2446338" y="2625725"/>
          <p14:tracePt t="104326" x="2465388" y="2616200"/>
          <p14:tracePt t="104343" x="2490788" y="2598738"/>
          <p14:tracePt t="104359" x="2517775" y="2571750"/>
          <p14:tracePt t="104376" x="2527300" y="2554288"/>
          <p14:tracePt t="104392" x="2527300" y="2544763"/>
          <p14:tracePt t="104443" x="2527300" y="2554288"/>
          <p14:tracePt t="104451" x="2517775" y="2581275"/>
          <p14:tracePt t="104459" x="2500313" y="2633663"/>
          <p14:tracePt t="104477" x="2473325" y="2697163"/>
          <p14:tracePt t="104493" x="2411413" y="2874963"/>
          <p14:tracePt t="104510" x="2366963" y="2982913"/>
          <p14:tracePt t="104526" x="2366963" y="3009900"/>
          <p14:tracePt t="104544" x="2366963" y="3017838"/>
          <p14:tracePt t="104560" x="2384425" y="3017838"/>
          <p14:tracePt t="104576" x="2411413" y="3017838"/>
          <p14:tracePt t="104593" x="2438400" y="3017838"/>
          <p14:tracePt t="104611" x="2490788" y="3017838"/>
          <p14:tracePt t="104627" x="2517775" y="3017838"/>
          <p14:tracePt t="104643" x="2536825" y="3017838"/>
          <p14:tracePt t="104699" x="2536825" y="3009900"/>
          <p14:tracePt t="104811" x="2536825" y="3000375"/>
          <p14:tracePt t="104827" x="2536825" y="2990850"/>
          <p14:tracePt t="104835" x="2536825" y="2982913"/>
          <p14:tracePt t="104844" x="2544763" y="2973388"/>
          <p14:tracePt t="104861" x="2544763" y="2955925"/>
          <p14:tracePt t="104877" x="2544763" y="2946400"/>
          <p14:tracePt t="104915" x="2554288" y="2946400"/>
          <p14:tracePt t="104931" x="2554288" y="2938463"/>
          <p14:tracePt t="104939" x="2562225" y="2938463"/>
          <p14:tracePt t="104947" x="2571750" y="2938463"/>
          <p14:tracePt t="104962" x="2581275" y="2938463"/>
          <p14:tracePt t="105011" x="2589213" y="2938463"/>
          <p14:tracePt t="105019" x="2589213" y="2928938"/>
          <p14:tracePt t="105035" x="2598738" y="2928938"/>
          <p14:tracePt t="105045" x="2608263" y="2919413"/>
          <p14:tracePt t="105061" x="2616200" y="2919413"/>
          <p14:tracePt t="105078" x="2679700" y="2919413"/>
          <p14:tracePt t="105096" x="2786063" y="2919413"/>
          <p14:tracePt t="105112" x="2901950" y="2919413"/>
          <p14:tracePt t="105128" x="2990850" y="2919413"/>
          <p14:tracePt t="105145" x="3054350" y="2919413"/>
          <p14:tracePt t="105163" x="3116263" y="2938463"/>
          <p14:tracePt t="105179" x="3152775" y="2946400"/>
          <p14:tracePt t="105195" x="3170238" y="2955925"/>
          <p14:tracePt t="105212" x="3224213" y="2965450"/>
          <p14:tracePt t="105230" x="3268663" y="2965450"/>
          <p14:tracePt t="105245" x="3286125" y="2965450"/>
          <p14:tracePt t="105262" x="3322638" y="2965450"/>
          <p14:tracePt t="105279" x="3348038" y="2965450"/>
          <p14:tracePt t="105296" x="3402013" y="2965450"/>
          <p14:tracePt t="105312" x="3465513" y="2965450"/>
          <p14:tracePt t="105329" x="3500438" y="2965450"/>
          <p14:tracePt t="105346" x="3670300" y="2938463"/>
          <p14:tracePt t="105364" x="3946525" y="2830513"/>
          <p14:tracePt t="105379" x="4098925" y="2751138"/>
          <p14:tracePt t="105396" x="4179888" y="2670175"/>
          <p14:tracePt t="105413" x="4179888" y="2598738"/>
          <p14:tracePt t="105430" x="4133850" y="2536825"/>
          <p14:tracePt t="105446" x="4116388" y="2536825"/>
          <p14:tracePt t="105463" x="4089400" y="2527300"/>
          <p14:tracePt t="105480" x="4071938" y="2490788"/>
          <p14:tracePt t="105498" x="4071938" y="2473325"/>
          <p14:tracePt t="105513" x="4081463" y="2473325"/>
          <p14:tracePt t="105530" x="4098925" y="2473325"/>
          <p14:tracePt t="106043" x="4098925" y="2482850"/>
          <p14:tracePt t="106059" x="4089400" y="2490788"/>
          <p14:tracePt t="106083" x="4081463" y="2490788"/>
          <p14:tracePt t="106115" x="4071938" y="2490788"/>
          <p14:tracePt t="106123" x="4071938" y="2500313"/>
          <p14:tracePt t="106147" x="4062413" y="2500313"/>
          <p14:tracePt t="106163" x="4062413" y="2509838"/>
          <p14:tracePt t="106187" x="4062413" y="2517775"/>
          <p14:tracePt t="106195" x="4062413" y="2527300"/>
          <p14:tracePt t="106203" x="4054475" y="2536825"/>
          <p14:tracePt t="106216" x="4054475" y="2544763"/>
          <p14:tracePt t="106232" x="4054475" y="2554288"/>
          <p14:tracePt t="106249" x="4037013" y="2571750"/>
          <p14:tracePt t="106267" x="4017963" y="2598738"/>
          <p14:tracePt t="106283" x="4010025" y="2616200"/>
          <p14:tracePt t="106403" x="4000500" y="2616200"/>
          <p14:tracePt t="106483" x="3990975" y="2616200"/>
          <p14:tracePt t="106499" x="3990975" y="2608263"/>
          <p14:tracePt t="106515" x="3983038" y="2608263"/>
          <p14:tracePt t="106731" x="3983038" y="2598738"/>
          <p14:tracePt t="106747" x="3983038" y="2589213"/>
          <p14:tracePt t="106755" x="3990975" y="2589213"/>
          <p14:tracePt t="107587" x="3983038" y="2589213"/>
          <p14:tracePt t="107619" x="3973513" y="2589213"/>
          <p14:tracePt t="107635" x="3965575" y="2589213"/>
          <p14:tracePt t="107651" x="3956050" y="2589213"/>
          <p14:tracePt t="107667" x="3946525" y="2589213"/>
          <p14:tracePt t="107683" x="3938588" y="2589213"/>
          <p14:tracePt t="107699" x="3929063" y="2589213"/>
          <p14:tracePt t="107708" x="3919538" y="2589213"/>
          <p14:tracePt t="107721" x="3911600" y="2589213"/>
          <p14:tracePt t="107739" x="3902075" y="2589213"/>
          <p14:tracePt t="107754" x="3884613" y="2589213"/>
          <p14:tracePt t="107771" x="3857625" y="2589213"/>
          <p14:tracePt t="107805" x="3840163" y="2589213"/>
          <p14:tracePt t="107821" x="3830638" y="2589213"/>
          <p14:tracePt t="107891" x="3840163" y="2589213"/>
          <p14:tracePt t="107908" x="3848100" y="2589213"/>
          <p14:tracePt t="107915" x="3867150" y="2589213"/>
          <p14:tracePt t="107923" x="3894138" y="2589213"/>
          <p14:tracePt t="107938" x="3919538" y="2589213"/>
          <p14:tracePt t="107955" x="4044950" y="2589213"/>
          <p14:tracePt t="107973" x="4133850" y="2589213"/>
          <p14:tracePt t="107988" x="4340225" y="2581275"/>
          <p14:tracePt t="108005" x="4465638" y="2517775"/>
          <p14:tracePt t="108022" x="4483100" y="2490788"/>
          <p14:tracePt t="108039" x="4491038" y="2473325"/>
          <p14:tracePt t="108056" x="4518025" y="2465388"/>
          <p14:tracePt t="108072" x="4589463" y="2411413"/>
          <p14:tracePt t="108089" x="4625975" y="2374900"/>
          <p14:tracePt t="108403" x="4625975" y="2366963"/>
          <p14:tracePt t="108467" x="4625975" y="2374900"/>
          <p14:tracePt t="108483" x="4625975" y="2384425"/>
          <p14:tracePt t="108499" x="4625975" y="2393950"/>
          <p14:tracePt t="108523" x="4625975" y="2401888"/>
          <p14:tracePt t="108531" x="4633913" y="2401888"/>
          <p14:tracePt t="108541" x="4652963" y="2401888"/>
          <p14:tracePt t="108558" x="4679950" y="2401888"/>
          <p14:tracePt t="108574" x="4687888" y="2401888"/>
          <p14:tracePt t="108591" x="4724400" y="2401888"/>
          <p14:tracePt t="108608" x="4776788" y="2411413"/>
          <p14:tracePt t="108625" x="4857750" y="2419350"/>
          <p14:tracePt t="108627" x="4902200" y="2428875"/>
          <p14:tracePt t="108641" x="4973638" y="2438400"/>
          <p14:tracePt t="108658" x="5170488" y="2455863"/>
          <p14:tracePt t="108675" x="5518150" y="2455863"/>
          <p14:tracePt t="108692" x="5643563" y="2455863"/>
          <p14:tracePt t="108708" x="5902325" y="2455863"/>
          <p14:tracePt t="108725" x="6180138" y="2455863"/>
          <p14:tracePt t="108741" x="6384925" y="2455863"/>
          <p14:tracePt t="108759" x="6491288" y="2455863"/>
          <p14:tracePt t="108775" x="6589713" y="2455863"/>
          <p14:tracePt t="108791" x="6697663" y="2438400"/>
          <p14:tracePt t="108808" x="6813550" y="2384425"/>
          <p14:tracePt t="108826" x="6867525" y="2357438"/>
          <p14:tracePt t="108841" x="7010400" y="2276475"/>
          <p14:tracePt t="108858" x="7197725" y="2205038"/>
          <p14:tracePt t="108875" x="7394575" y="2133600"/>
          <p14:tracePt t="108893" x="7500938" y="2089150"/>
          <p14:tracePt t="108908" x="7608888" y="2054225"/>
          <p14:tracePt t="108925" x="7670800" y="2027238"/>
          <p14:tracePt t="108942" x="7732713" y="2000250"/>
          <p14:tracePt t="108959" x="7759700" y="1973263"/>
          <p14:tracePt t="108975" x="7885113" y="1938338"/>
          <p14:tracePt t="108992" x="8027988" y="1893888"/>
          <p14:tracePt t="109009" x="8116888" y="1857375"/>
          <p14:tracePt t="109026" x="8188325" y="1830388"/>
          <p14:tracePt t="109042" x="8242300" y="1803400"/>
          <p14:tracePt t="109059" x="8286750" y="1785938"/>
          <p14:tracePt t="109076" x="8296275" y="1785938"/>
          <p14:tracePt t="109093" x="8323263" y="1768475"/>
          <p14:tracePt t="109109" x="8358188" y="1758950"/>
          <p14:tracePt t="109126" x="8375650" y="1741488"/>
          <p14:tracePt t="109143" x="8394700" y="1731963"/>
          <p14:tracePt t="109160" x="8412163" y="1714500"/>
          <p14:tracePt t="109176" x="8412163" y="1697038"/>
          <p14:tracePt t="109193" x="8412163" y="1670050"/>
          <p14:tracePt t="109210" x="8412163" y="1652588"/>
          <p14:tracePt t="109227" x="8412163" y="1598613"/>
          <p14:tracePt t="109243" x="8412163" y="1589088"/>
          <p14:tracePt t="109260" x="8402638" y="1581150"/>
          <p14:tracePt t="109276" x="8375650" y="1571625"/>
          <p14:tracePt t="109294" x="8358188" y="1554163"/>
          <p14:tracePt t="109310" x="8296275" y="1536700"/>
          <p14:tracePt t="109327" x="8205788" y="1509713"/>
          <p14:tracePt t="109343" x="8143875" y="1490663"/>
          <p14:tracePt t="109361" x="7966075" y="1465263"/>
          <p14:tracePt t="109377" x="7796213" y="1446213"/>
          <p14:tracePt t="109393" x="7705725" y="1446213"/>
          <p14:tracePt t="109410" x="7653338" y="1446213"/>
          <p14:tracePt t="109428" x="7589838" y="1446213"/>
          <p14:tracePt t="109444" x="7545388" y="1446213"/>
          <p14:tracePt t="109460" x="7510463" y="1446213"/>
          <p14:tracePt t="109477" x="7419975" y="1446213"/>
          <p14:tracePt t="109495" x="7313613" y="1465263"/>
          <p14:tracePt t="109511" x="7188200" y="1482725"/>
          <p14:tracePt t="109527" x="7089775" y="1509713"/>
          <p14:tracePt t="109544" x="7000875" y="1517650"/>
          <p14:tracePt t="109562" x="6929438" y="1536700"/>
          <p14:tracePt t="109577" x="6875463" y="1554163"/>
          <p14:tracePt t="109594" x="6848475" y="1554163"/>
          <p14:tracePt t="109612" x="6777038" y="1581150"/>
          <p14:tracePt t="109628" x="6759575" y="1598613"/>
          <p14:tracePt t="109645" x="6732588" y="1616075"/>
          <p14:tracePt t="109661" x="6724650" y="1633538"/>
          <p14:tracePt t="109678" x="6715125" y="1652588"/>
          <p14:tracePt t="109696" x="6688138" y="1670050"/>
          <p14:tracePt t="109712" x="6680200" y="1714500"/>
          <p14:tracePt t="109728" x="6670675" y="1731963"/>
          <p14:tracePt t="109745" x="6653213" y="1803400"/>
          <p14:tracePt t="109762" x="6653213" y="1884363"/>
          <p14:tracePt t="109778" x="6653213" y="1946275"/>
          <p14:tracePt t="109795" x="6653213" y="2044700"/>
          <p14:tracePt t="109812" x="6653213" y="2116138"/>
          <p14:tracePt t="109829" x="6653213" y="2187575"/>
          <p14:tracePt t="109845" x="6653213" y="2241550"/>
          <p14:tracePt t="109862" x="6653213" y="2322513"/>
          <p14:tracePt t="109879" x="6653213" y="2401888"/>
          <p14:tracePt t="109897" x="6653213" y="2446338"/>
          <p14:tracePt t="109912" x="6653213" y="2482850"/>
          <p14:tracePt t="109929" x="6653213" y="2517775"/>
          <p14:tracePt t="109945" x="6653213" y="2571750"/>
          <p14:tracePt t="109963" x="6653213" y="2633663"/>
          <p14:tracePt t="109979" x="6661150" y="2652713"/>
          <p14:tracePt t="109996" x="6688138" y="2705100"/>
          <p14:tracePt t="110013" x="6742113" y="2759075"/>
          <p14:tracePt t="110030" x="6786563" y="2786063"/>
          <p14:tracePt t="110046" x="6840538" y="2803525"/>
          <p14:tracePt t="110063" x="6911975" y="2830513"/>
          <p14:tracePt t="110079" x="7010400" y="2867025"/>
          <p14:tracePt t="110097" x="7116763" y="2911475"/>
          <p14:tracePt t="110113" x="7161213" y="2919413"/>
          <p14:tracePt t="110130" x="7323138" y="2955925"/>
          <p14:tracePt t="110146" x="7483475" y="2973388"/>
          <p14:tracePt t="110164" x="7616825" y="2973388"/>
          <p14:tracePt t="110180" x="7680325" y="2973388"/>
          <p14:tracePt t="110196" x="7742238" y="2973388"/>
          <p14:tracePt t="110213" x="7804150" y="2973388"/>
          <p14:tracePt t="110231" x="7848600" y="2965450"/>
          <p14:tracePt t="110246" x="7939088" y="2919413"/>
          <p14:tracePt t="110263" x="8045450" y="2857500"/>
          <p14:tracePt t="110280" x="8153400" y="2786063"/>
          <p14:tracePt t="110298" x="8232775" y="2724150"/>
          <p14:tracePt t="110313" x="8304213" y="2670175"/>
          <p14:tracePt t="110330" x="8348663" y="2616200"/>
          <p14:tracePt t="110347" x="8394700" y="2544763"/>
          <p14:tracePt t="110364" x="8402638" y="2500313"/>
          <p14:tracePt t="110380" x="8429625" y="2374900"/>
          <p14:tracePt t="110397" x="8456613" y="2251075"/>
          <p14:tracePt t="110414" x="8456613" y="2152650"/>
          <p14:tracePt t="110431" x="8456613" y="2081213"/>
          <p14:tracePt t="110447" x="8429625" y="2000250"/>
          <p14:tracePt t="110464" x="8385175" y="1928813"/>
          <p14:tracePt t="110481" x="8348663" y="1857375"/>
          <p14:tracePt t="110498" x="8340725" y="1839913"/>
          <p14:tracePt t="110514" x="8286750" y="1776413"/>
          <p14:tracePt t="110531" x="8197850" y="1687513"/>
          <p14:tracePt t="110548" x="8116888" y="1633538"/>
          <p14:tracePt t="110565" x="8037513" y="1581150"/>
          <p14:tracePt t="110581" x="7991475" y="1554163"/>
          <p14:tracePt t="110598" x="7939088" y="1536700"/>
          <p14:tracePt t="110615" x="7920038" y="1527175"/>
          <p14:tracePt t="110632" x="7894638" y="1509713"/>
          <p14:tracePt t="110648" x="7848600" y="1490663"/>
          <p14:tracePt t="110665" x="7813675" y="1490663"/>
          <p14:tracePt t="110682" x="7777163" y="1490663"/>
          <p14:tracePt t="110699" x="7697788" y="1490663"/>
          <p14:tracePt t="110715" x="7616825" y="1500188"/>
          <p14:tracePt t="110732" x="7545388" y="1527175"/>
          <p14:tracePt t="110748" x="7518400" y="1536700"/>
          <p14:tracePt t="110766" x="7466013" y="1536700"/>
          <p14:tracePt t="110782" x="7429500" y="1544638"/>
          <p14:tracePt t="110799" x="7385050" y="1562100"/>
          <p14:tracePt t="110815" x="7323138" y="1589088"/>
          <p14:tracePt t="110833" x="7269163" y="1608138"/>
          <p14:tracePt t="110849" x="7215188" y="1633538"/>
          <p14:tracePt t="110865" x="7180263" y="1660525"/>
          <p14:tracePt t="110882" x="7161213" y="1670050"/>
          <p14:tracePt t="110900" x="7108825" y="1714500"/>
          <p14:tracePt t="110916" x="7089775" y="1741488"/>
          <p14:tracePt t="110932" x="7062788" y="1776413"/>
          <p14:tracePt t="110949" x="7045325" y="1812925"/>
          <p14:tracePt t="110967" x="7027863" y="1874838"/>
          <p14:tracePt t="110982" x="7018338" y="1928813"/>
          <p14:tracePt t="110999" x="7018338" y="1955800"/>
          <p14:tracePt t="111016" x="7018338" y="2017713"/>
          <p14:tracePt t="111033" x="7018338" y="2081213"/>
          <p14:tracePt t="111049" x="7018338" y="2143125"/>
          <p14:tracePt t="111066" x="7027863" y="2205038"/>
          <p14:tracePt t="111083" x="7062788" y="2286000"/>
          <p14:tracePt t="111101" x="7143750" y="2393950"/>
          <p14:tracePt t="111116" x="7188200" y="2428875"/>
          <p14:tracePt t="111133" x="7205663" y="2446338"/>
          <p14:tracePt t="111150" x="7286625" y="2509838"/>
          <p14:tracePt t="111167" x="7375525" y="2544763"/>
          <p14:tracePt t="111183" x="7419975" y="2562225"/>
          <p14:tracePt t="111200" x="7466013" y="2571750"/>
          <p14:tracePt t="111217" x="7500938" y="2571750"/>
          <p14:tracePt t="111234" x="7554913" y="2571750"/>
          <p14:tracePt t="111250" x="7608888" y="2571750"/>
          <p14:tracePt t="111267" x="7670800" y="2581275"/>
          <p14:tracePt t="111284" x="7742238" y="2581275"/>
          <p14:tracePt t="111301" x="7796213" y="2581275"/>
          <p14:tracePt t="111317" x="7823200" y="2581275"/>
          <p14:tracePt t="111334" x="7858125" y="2581275"/>
          <p14:tracePt t="111351" x="7885113" y="2581275"/>
          <p14:tracePt t="111368" x="7912100" y="2581275"/>
          <p14:tracePt t="111384" x="7920038" y="2581275"/>
          <p14:tracePt t="111401" x="7939088" y="2581275"/>
          <p14:tracePt t="111417" x="7966075" y="2581275"/>
          <p14:tracePt t="111435" x="8010525" y="2581275"/>
          <p14:tracePt t="111451" x="8027988" y="2581275"/>
          <p14:tracePt t="111468" x="8089900" y="2554288"/>
          <p14:tracePt t="111484" x="8126413" y="2536825"/>
          <p14:tracePt t="111502" x="8161338" y="2509838"/>
          <p14:tracePt t="111518" x="8180388" y="2500313"/>
          <p14:tracePt t="111534" x="8215313" y="2473325"/>
          <p14:tracePt t="111551" x="8242300" y="2438400"/>
          <p14:tracePt t="111569" x="8269288" y="2411413"/>
          <p14:tracePt t="111585" x="8286750" y="2366963"/>
          <p14:tracePt t="111601" x="8304213" y="2322513"/>
          <p14:tracePt t="111618" x="8323263" y="2268538"/>
          <p14:tracePt t="111636" x="8331200" y="2205038"/>
          <p14:tracePt t="111652" x="8340725" y="2133600"/>
          <p14:tracePt t="111668" x="8340725" y="2027238"/>
          <p14:tracePt t="111685" x="8340725" y="1946275"/>
          <p14:tracePt t="111703" x="8313738" y="1857375"/>
          <p14:tracePt t="111718" x="8296275" y="1803400"/>
          <p14:tracePt t="111735" x="8269288" y="1758950"/>
          <p14:tracePt t="111752" x="8242300" y="1714500"/>
          <p14:tracePt t="111769" x="8224838" y="1704975"/>
          <p14:tracePt t="111785" x="8188325" y="1660525"/>
          <p14:tracePt t="111802" x="8099425" y="1608138"/>
          <p14:tracePt t="111819" x="8027988" y="1562100"/>
          <p14:tracePt t="111837" x="7920038" y="1517650"/>
          <p14:tracePt t="111852" x="7848600" y="1490663"/>
          <p14:tracePt t="111869" x="7786688" y="1465263"/>
          <p14:tracePt t="111886" x="7715250" y="1446213"/>
          <p14:tracePt t="111903" x="7688263" y="1428750"/>
          <p14:tracePt t="111919" x="7616825" y="1419225"/>
          <p14:tracePt t="111936" x="7572375" y="1419225"/>
          <p14:tracePt t="111953" x="7537450" y="1419225"/>
          <p14:tracePt t="111970" x="7491413" y="1419225"/>
          <p14:tracePt t="111986" x="7429500" y="1438275"/>
          <p14:tracePt t="112003" x="7348538" y="1473200"/>
          <p14:tracePt t="112020" x="7269163" y="1527175"/>
          <p14:tracePt t="112037" x="7153275" y="1598613"/>
          <p14:tracePt t="112053" x="7045325" y="1660525"/>
          <p14:tracePt t="112070" x="6956425" y="1714500"/>
          <p14:tracePt t="112086" x="6919913" y="1751013"/>
          <p14:tracePt t="112104" x="6884988" y="1803400"/>
          <p14:tracePt t="112120" x="6848475" y="1874838"/>
          <p14:tracePt t="112137" x="6831013" y="1928813"/>
          <p14:tracePt t="112153" x="6813550" y="1955800"/>
          <p14:tracePt t="112170" x="6804025" y="2027238"/>
          <p14:tracePt t="112186" x="6796088" y="2116138"/>
          <p14:tracePt t="112204" x="6796088" y="2232025"/>
          <p14:tracePt t="112220" x="6804025" y="2312988"/>
          <p14:tracePt t="112238" x="6840538" y="2401888"/>
          <p14:tracePt t="112254" x="6875463" y="2509838"/>
          <p14:tracePt t="112270" x="6938963" y="2608263"/>
          <p14:tracePt t="112287" x="6973888" y="2643188"/>
          <p14:tracePt t="112305" x="7081838" y="2732088"/>
          <p14:tracePt t="112321" x="7215188" y="2795588"/>
          <p14:tracePt t="112338" x="7323138" y="2830513"/>
          <p14:tracePt t="112354" x="7419975" y="2857500"/>
          <p14:tracePt t="112372" x="7554913" y="2857500"/>
          <p14:tracePt t="112388" x="7653338" y="2857500"/>
          <p14:tracePt t="112404" x="7715250" y="2857500"/>
          <p14:tracePt t="112421" x="7858125" y="2830513"/>
          <p14:tracePt t="112438" x="8010525" y="2768600"/>
          <p14:tracePt t="112454" x="8099425" y="2705100"/>
          <p14:tracePt t="112471" x="8153400" y="2633663"/>
          <p14:tracePt t="112488" x="8197850" y="2554288"/>
          <p14:tracePt t="112505" x="8215313" y="2455863"/>
          <p14:tracePt t="112521" x="8224838" y="2357438"/>
          <p14:tracePt t="112538" x="8224838" y="2303463"/>
          <p14:tracePt t="112555" x="8215313" y="2187575"/>
          <p14:tracePt t="112572" x="8134350" y="1973263"/>
          <p14:tracePt t="112588" x="8054975" y="1847850"/>
          <p14:tracePt t="112605" x="7983538" y="1776413"/>
          <p14:tracePt t="112622" x="7956550" y="1731963"/>
          <p14:tracePt t="112639" x="7947025" y="1724025"/>
          <p14:tracePt t="112655" x="7947025" y="1714500"/>
          <p14:tracePt t="112672" x="7939088" y="1714500"/>
          <p14:tracePt t="112689" x="7939088" y="1704975"/>
          <p14:tracePt t="112706" x="7929563" y="1697038"/>
          <p14:tracePt t="112722" x="7920038" y="1697038"/>
          <p14:tracePt t="112739" x="7920038" y="1724025"/>
          <p14:tracePt t="112756" x="7939088" y="1955800"/>
          <p14:tracePt t="112773" x="7991475" y="2205038"/>
          <p14:tracePt t="112789" x="8027988" y="2366963"/>
          <p14:tracePt t="112806" x="8072438" y="2732088"/>
          <p14:tracePt t="112822" x="8099425" y="3152775"/>
          <p14:tracePt t="112840" x="8099425" y="3527425"/>
          <p14:tracePt t="112856" x="8099425" y="3894138"/>
          <p14:tracePt t="112873" x="8027988" y="4268788"/>
          <p14:tracePt t="112889" x="7912100" y="4572000"/>
          <p14:tracePt t="112907" x="7823200" y="4768850"/>
          <p14:tracePt t="112923" x="7769225" y="4911725"/>
          <p14:tracePt t="112940" x="7724775" y="4991100"/>
          <p14:tracePt t="112956" x="7705725" y="5027613"/>
          <p14:tracePt t="112990" x="7705725" y="5010150"/>
          <p14:tracePt t="113006" x="7670800" y="4902200"/>
          <p14:tracePt t="113023" x="7589838" y="4724400"/>
          <p14:tracePt t="113041" x="7518400" y="4527550"/>
          <p14:tracePt t="113057" x="7500938" y="4446588"/>
          <p14:tracePt t="113073" x="7483475" y="4367213"/>
          <p14:tracePt t="113090" x="7483475" y="4313238"/>
          <p14:tracePt t="113108" x="7483475" y="4276725"/>
          <p14:tracePt t="113124" x="7483475" y="4259263"/>
          <p14:tracePt t="113141" x="7491413" y="4224338"/>
          <p14:tracePt t="113157" x="7527925" y="4187825"/>
          <p14:tracePt t="113174" x="7562850" y="4133850"/>
          <p14:tracePt t="113190" x="7581900" y="4108450"/>
          <p14:tracePt t="113207" x="7653338" y="4010025"/>
          <p14:tracePt t="113224" x="7715250" y="3919538"/>
          <p14:tracePt t="113241" x="7751763" y="3848100"/>
          <p14:tracePt t="113257" x="7786688" y="3795713"/>
          <p14:tracePt t="113274" x="7831138" y="3724275"/>
          <p14:tracePt t="113291" x="7867650" y="3660775"/>
          <p14:tracePt t="113308" x="7912100" y="3581400"/>
          <p14:tracePt t="113324" x="7929563" y="3473450"/>
          <p14:tracePt t="113341" x="7939088" y="3394075"/>
          <p14:tracePt t="113358" x="7939088" y="3313113"/>
          <p14:tracePt t="113375" x="7939088" y="3232150"/>
          <p14:tracePt t="113390" x="7939088" y="3152775"/>
          <p14:tracePt t="113407" x="7939088" y="3062288"/>
          <p14:tracePt t="113424" x="7939088" y="2955925"/>
          <p14:tracePt t="113441" x="7939088" y="2901950"/>
          <p14:tracePt t="113457" x="7947025" y="2776538"/>
          <p14:tracePt t="113475" x="7947025" y="2598738"/>
          <p14:tracePt t="113492" x="7974013" y="2366963"/>
          <p14:tracePt t="113509" x="8001000" y="2241550"/>
          <p14:tracePt t="113525" x="8010525" y="2170113"/>
          <p14:tracePt t="113541" x="8018463" y="2160588"/>
          <p14:tracePt t="113558" x="8018463" y="2152650"/>
          <p14:tracePt t="113576" x="8027988" y="2152650"/>
          <p14:tracePt t="113592" x="8037513" y="2224088"/>
          <p14:tracePt t="113609" x="8054975" y="2384425"/>
          <p14:tracePt t="113625" x="8054975" y="2536825"/>
          <p14:tracePt t="113643" x="8054975" y="2625725"/>
          <p14:tracePt t="113645" x="8054975" y="2633663"/>
          <p14:tracePt t="113659" x="8027988" y="2652713"/>
          <p14:tracePt t="113676" x="7956550" y="2670175"/>
          <p14:tracePt t="113693" x="7920038" y="2670175"/>
          <p14:tracePt t="113710" x="7813675" y="2670175"/>
          <p14:tracePt t="113725" x="7697788" y="2670175"/>
          <p14:tracePt t="113742" x="7608888" y="2652713"/>
          <p14:tracePt t="113759" x="7537450" y="2616200"/>
          <p14:tracePt t="113777" x="7446963" y="2562225"/>
          <p14:tracePt t="113793" x="7375525" y="2500313"/>
          <p14:tracePt t="113809" x="7313613" y="2446338"/>
          <p14:tracePt t="113826" x="7286625" y="2411413"/>
          <p14:tracePt t="113844" x="7232650" y="2276475"/>
          <p14:tracePt t="113860" x="7205663" y="2143125"/>
          <p14:tracePt t="113876" x="7205663" y="2017713"/>
          <p14:tracePt t="113893" x="7205663" y="1901825"/>
          <p14:tracePt t="113910" x="7232650" y="1812925"/>
          <p14:tracePt t="113926" x="7277100" y="1714500"/>
          <p14:tracePt t="113943" x="7358063" y="1652588"/>
          <p14:tracePt t="113960" x="7412038" y="1625600"/>
          <p14:tracePt t="113977" x="7554913" y="1581150"/>
          <p14:tracePt t="113993" x="7724775" y="1581150"/>
          <p14:tracePt t="114010" x="7823200" y="1589088"/>
          <p14:tracePt t="114027" x="7875588" y="1625600"/>
          <p14:tracePt t="114045" x="7894638" y="1660525"/>
          <p14:tracePt t="114060" x="7902575" y="1670050"/>
          <p14:tracePt t="114077" x="7902575" y="1679575"/>
          <p14:tracePt t="114094" x="7902575" y="1697038"/>
          <p14:tracePt t="114111" x="7894638" y="1751013"/>
          <p14:tracePt t="114127" x="7848600" y="1822450"/>
          <p14:tracePt t="114144" x="7813675" y="1990725"/>
          <p14:tracePt t="114161" x="7804150" y="2303463"/>
          <p14:tracePt t="114178" x="7786688" y="2840038"/>
          <p14:tracePt t="114194" x="7724775" y="3465513"/>
          <p14:tracePt t="114211" x="7688263" y="3724275"/>
          <p14:tracePt t="114228" x="7562850" y="4340225"/>
          <p14:tracePt t="114245" x="7554913" y="4473575"/>
          <p14:tracePt t="114261" x="7554913" y="4491038"/>
          <p14:tracePt t="114294" x="7562850" y="4491038"/>
          <p14:tracePt t="114312" x="7581900" y="4483100"/>
          <p14:tracePt t="114328" x="7599363" y="4419600"/>
          <p14:tracePt t="114345" x="7616825" y="4375150"/>
          <p14:tracePt t="114361" x="7680325" y="4152900"/>
          <p14:tracePt t="114379" x="7742238" y="3946525"/>
          <p14:tracePt t="114395" x="7777163" y="3875088"/>
          <p14:tracePt t="114412" x="7786688" y="3848100"/>
          <p14:tracePt t="114428" x="7777163" y="3848100"/>
          <p14:tracePt t="114446" x="7732713" y="3830638"/>
          <p14:tracePt t="114462" x="7705725" y="3830638"/>
          <p14:tracePt t="114478" x="7634288" y="3822700"/>
          <p14:tracePt t="114495" x="7500938" y="3795713"/>
          <p14:tracePt t="114512" x="7394575" y="3776663"/>
          <p14:tracePt t="114528" x="7348538" y="3759200"/>
          <p14:tracePt t="114545" x="7331075" y="3751263"/>
          <p14:tracePt t="114562" x="7313613" y="3741738"/>
          <p14:tracePt t="114580" x="7259638" y="3724275"/>
          <p14:tracePt t="114596" x="7232650" y="3724275"/>
          <p14:tracePt t="114612" x="7134225" y="3724275"/>
          <p14:tracePt t="114629" x="7037388" y="3751263"/>
          <p14:tracePt t="114646" x="6938963" y="3795713"/>
          <p14:tracePt t="114662" x="6840538" y="3848100"/>
          <p14:tracePt t="114679" x="6732588" y="3919538"/>
          <p14:tracePt t="114696" x="6589713" y="4000500"/>
          <p14:tracePt t="114713" x="6465888" y="4089400"/>
          <p14:tracePt t="114729" x="6411913" y="4133850"/>
          <p14:tracePt t="114746" x="6323013" y="4241800"/>
          <p14:tracePt t="114763" x="6276975" y="4357688"/>
          <p14:tracePt t="114780" x="6269038" y="4500563"/>
          <p14:tracePt t="114796" x="6269038" y="4625975"/>
          <p14:tracePt t="114813" x="6269038" y="4751388"/>
          <p14:tracePt t="114830" x="6269038" y="4884738"/>
          <p14:tracePt t="114847" x="6269038" y="4956175"/>
          <p14:tracePt t="114863" x="6251575" y="5126038"/>
          <p14:tracePt t="114880" x="6224588" y="5322888"/>
          <p14:tracePt t="114896" x="6224588" y="5518150"/>
          <p14:tracePt t="114914" x="6224588" y="5697538"/>
          <p14:tracePt t="114930" x="6224588" y="5840413"/>
          <p14:tracePt t="114947" x="6224588" y="5946775"/>
          <p14:tracePt t="114964" x="6242050" y="6116638"/>
          <p14:tracePt t="114981" x="6251575" y="6161088"/>
          <p14:tracePt t="114997" x="6286500" y="6276975"/>
          <p14:tracePt t="115013" x="6340475" y="6402388"/>
          <p14:tracePt t="115030" x="6419850" y="6527800"/>
          <p14:tracePt t="115048" x="6527800" y="6653213"/>
          <p14:tracePt t="115064" x="6616700" y="6769100"/>
          <p14:tracePt t="115080" x="6670675" y="6840538"/>
          <p14:tracePt t="115097" x="6715125" y="6848475"/>
          <p14:tracePt t="115115" x="6742113" y="6848475"/>
          <p14:tracePt t="115131" x="6813550" y="6848475"/>
          <p14:tracePt t="115148" x="6956425" y="6848475"/>
          <p14:tracePt t="115164" x="7037388" y="6848475"/>
          <p14:tracePt t="115182" x="7153275" y="6848475"/>
          <p14:tracePt t="115197" x="7277100" y="6823075"/>
          <p14:tracePt t="115214" x="7402513" y="6769100"/>
          <p14:tracePt t="115231" x="7466013" y="6751638"/>
          <p14:tracePt t="115248" x="7608888" y="6688138"/>
          <p14:tracePt t="115264" x="7759700" y="6599238"/>
          <p14:tracePt t="115280" x="7875588" y="6500813"/>
          <p14:tracePt t="115298" x="7966075" y="6367463"/>
          <p14:tracePt t="115316" x="8037513" y="6108700"/>
          <p14:tracePt t="115331" x="8045450" y="6027738"/>
          <p14:tracePt t="115348" x="8045450" y="5803900"/>
          <p14:tracePt t="115365" x="8045450" y="5724525"/>
          <p14:tracePt t="115382" x="8018463" y="5537200"/>
          <p14:tracePt t="115398" x="8001000" y="5340350"/>
          <p14:tracePt t="115415" x="7966075" y="5180013"/>
          <p14:tracePt t="115432" x="7929563" y="5027613"/>
          <p14:tracePt t="115449" x="7885113" y="4867275"/>
          <p14:tracePt t="115465" x="7831138" y="4714875"/>
          <p14:tracePt t="115482" x="7777163" y="4589463"/>
          <p14:tracePt t="115499" x="7742238" y="4537075"/>
          <p14:tracePt t="115516" x="7626350" y="4375150"/>
          <p14:tracePt t="115532" x="7562850" y="4295775"/>
          <p14:tracePt t="115549" x="7500938" y="4251325"/>
          <p14:tracePt t="115565" x="7419975" y="4187825"/>
          <p14:tracePt t="115583" x="7348538" y="4152900"/>
          <p14:tracePt t="115599" x="7277100" y="4116388"/>
          <p14:tracePt t="115616" x="7242175" y="4108450"/>
          <p14:tracePt t="115633" x="7116763" y="4081463"/>
          <p14:tracePt t="115650" x="6983413" y="4062413"/>
          <p14:tracePt t="115666" x="6894513" y="4054475"/>
          <p14:tracePt t="115683" x="6840538" y="4054475"/>
          <p14:tracePt t="115699" x="6786563" y="4062413"/>
          <p14:tracePt t="115701" x="6742113" y="4081463"/>
          <p14:tracePt t="115717" x="6670675" y="4108450"/>
          <p14:tracePt t="115734" x="6608763" y="4160838"/>
          <p14:tracePt t="115750" x="6589713" y="4187825"/>
          <p14:tracePt t="115767" x="6500813" y="4286250"/>
          <p14:tracePt t="115784" x="6438900" y="4394200"/>
          <p14:tracePt t="115801" x="6402388" y="4491038"/>
          <p14:tracePt t="115816" x="6375400" y="4616450"/>
          <p14:tracePt t="115833" x="6375400" y="4741863"/>
          <p14:tracePt t="115852" x="6375400" y="4911725"/>
          <p14:tracePt t="115867" x="6394450" y="4965700"/>
          <p14:tracePt t="115884" x="6456363" y="5072063"/>
          <p14:tracePt t="115900" x="6518275" y="5170488"/>
          <p14:tracePt t="115918" x="6581775" y="5259388"/>
          <p14:tracePt t="115934" x="6634163" y="5330825"/>
          <p14:tracePt t="115950" x="6680200" y="5384800"/>
          <p14:tracePt t="115967" x="6705600" y="5429250"/>
          <p14:tracePt t="115984" x="6751638" y="5456238"/>
          <p14:tracePt t="116000" x="6759575" y="5456238"/>
          <p14:tracePt t="116017" x="6813550" y="5473700"/>
          <p14:tracePt t="116034" x="6875463" y="5473700"/>
          <p14:tracePt t="116052" x="6983413" y="5473700"/>
          <p14:tracePt t="116067" x="7027863" y="5473700"/>
          <p14:tracePt t="116084" x="7180263" y="5456238"/>
          <p14:tracePt t="116101" x="7304088" y="5402263"/>
          <p14:tracePt t="116118" x="7402513" y="5313363"/>
          <p14:tracePt t="116134" x="7456488" y="5241925"/>
          <p14:tracePt t="116151" x="7491413" y="5010150"/>
          <p14:tracePt t="116168" x="7491413" y="4687888"/>
          <p14:tracePt t="116185" x="7483475" y="4438650"/>
          <p14:tracePt t="116201" x="7483475" y="4251325"/>
          <p14:tracePt t="116218" x="7510463" y="4089400"/>
          <p14:tracePt t="116235" x="7527925" y="3956050"/>
          <p14:tracePt t="116252" x="7527925" y="3813175"/>
          <p14:tracePt t="116268" x="7527925" y="3670300"/>
          <p14:tracePt t="116285" x="7527925" y="3536950"/>
          <p14:tracePt t="116302" x="7527925" y="3465513"/>
          <p14:tracePt t="116319" x="7527925" y="3411538"/>
          <p14:tracePt t="116335" x="7537450" y="3357563"/>
          <p14:tracePt t="116352" x="7537450" y="3313113"/>
          <p14:tracePt t="116368" x="7545388" y="3268663"/>
          <p14:tracePt t="116386" x="7545388" y="3259138"/>
          <p14:tracePt t="116402" x="7562850" y="3224213"/>
          <p14:tracePt t="116419" x="7572375" y="3170238"/>
          <p14:tracePt t="116435" x="7589838" y="3125788"/>
          <p14:tracePt t="116453" x="7616825" y="3062288"/>
          <p14:tracePt t="116469" x="7626350" y="3027363"/>
          <p14:tracePt t="116485" x="7643813" y="2990850"/>
          <p14:tracePt t="116502" x="7653338" y="2982913"/>
          <p14:tracePt t="116520" x="7653338" y="2973388"/>
          <p14:tracePt t="116535" x="7661275" y="2965450"/>
          <p14:tracePt t="116552" x="7661275" y="2955925"/>
          <p14:tracePt t="116724" x="7661275" y="2946400"/>
          <p14:tracePt t="116756" x="7661275" y="2938463"/>
          <p14:tracePt t="116764" x="7661275" y="2928938"/>
          <p14:tracePt t="116780" x="7670800" y="2928938"/>
          <p14:tracePt t="116788" x="7670800" y="2919413"/>
          <p14:tracePt t="116828" x="7670800" y="2911475"/>
          <p14:tracePt t="116836" x="7680325" y="2911475"/>
          <p14:tracePt t="116853" x="7680325" y="2901950"/>
          <p14:tracePt t="116869" x="7680325" y="2894013"/>
          <p14:tracePt t="116892" x="7688263" y="2894013"/>
          <p14:tracePt t="116908" x="7688263" y="2884488"/>
          <p14:tracePt t="116933" x="7688263" y="2874963"/>
          <p14:tracePt t="116948" x="7697788" y="2874963"/>
          <p14:tracePt t="116957" x="7705725" y="2874963"/>
          <p14:tracePt t="116970" x="7705725" y="2867025"/>
          <p14:tracePt t="116988" x="7705725" y="2857500"/>
          <p14:tracePt t="117005" x="7705725" y="2847975"/>
          <p14:tracePt t="117492" x="7715250" y="2847975"/>
          <p14:tracePt t="117500" x="7715250" y="2840038"/>
          <p14:tracePt t="117509" x="7724775" y="2840038"/>
          <p14:tracePt t="117522" x="7732713" y="2822575"/>
          <p14:tracePt t="117539" x="7742238" y="2803525"/>
          <p14:tracePt t="117556" x="7823200" y="2660650"/>
          <p14:tracePt t="117574" x="7956550" y="2562225"/>
          <p14:tracePt t="117590" x="8143875" y="2527300"/>
          <p14:tracePt t="117606" x="8188325" y="2517775"/>
          <p14:tracePt t="117623" x="8224838" y="2500313"/>
          <p14:tracePt t="117640" x="8251825" y="2482850"/>
          <p14:tracePt t="117656" x="8304213" y="2465388"/>
          <p14:tracePt t="117673" x="8340725" y="2473325"/>
          <p14:tracePt t="117690" x="8358188" y="2490788"/>
          <p14:tracePt t="117707" x="8358188" y="2500313"/>
          <p14:tracePt t="117780" x="8367713" y="2500313"/>
          <p14:tracePt t="117788" x="8375650" y="2500313"/>
          <p14:tracePt t="117796" x="8385175" y="2490788"/>
          <p14:tracePt t="117812" x="8402638" y="2473325"/>
          <p14:tracePt t="117824" x="8402638" y="2455863"/>
          <p14:tracePt t="117840" x="8394700" y="2438400"/>
          <p14:tracePt t="117858" x="8367713" y="2438400"/>
          <p14:tracePt t="117874" x="8348663" y="2438400"/>
          <p14:tracePt t="117890" x="8340725" y="2438400"/>
          <p14:tracePt t="117925" x="8331200" y="2428875"/>
          <p14:tracePt t="117941" x="8323263" y="2419350"/>
          <p14:tracePt t="117957" x="8313738" y="2419350"/>
          <p14:tracePt t="117992" x="8296275" y="2419350"/>
          <p14:tracePt t="118008" x="8269288" y="2419350"/>
          <p14:tracePt t="118024" x="8242300" y="2419350"/>
          <p14:tracePt t="118041" x="8205788" y="2419350"/>
          <p14:tracePt t="118058" x="8180388" y="2401888"/>
          <p14:tracePt t="118074" x="8126413" y="2384425"/>
          <p14:tracePt t="118091" x="8081963" y="2347913"/>
          <p14:tracePt t="118108" x="8027988" y="2303463"/>
          <p14:tracePt t="118125" x="8001000" y="2268538"/>
          <p14:tracePt t="118141" x="7991475" y="2241550"/>
          <p14:tracePt t="118158" x="7991475" y="2205038"/>
          <p14:tracePt t="118175" x="8010525" y="2187575"/>
          <p14:tracePt t="118192" x="8018463" y="2170113"/>
          <p14:tracePt t="118208" x="8027988" y="2170113"/>
          <p14:tracePt t="118225" x="8037513" y="2170113"/>
          <p14:tracePt t="118242" x="8045450" y="2179638"/>
          <p14:tracePt t="118259" x="8062913" y="2259013"/>
          <p14:tracePt t="118275" x="8062913" y="2339975"/>
          <p14:tracePt t="118292" x="8037513" y="2393950"/>
          <p14:tracePt t="118309" x="8010525" y="2401888"/>
          <p14:tracePt t="118326" x="7956550" y="2401888"/>
          <p14:tracePt t="118342" x="7894638" y="2384425"/>
          <p14:tracePt t="118359" x="7867650" y="2357438"/>
          <p14:tracePt t="118375" x="7786688" y="2268538"/>
          <p14:tracePt t="118393" x="7751763" y="2187575"/>
          <p14:tracePt t="118409" x="7751763" y="2143125"/>
          <p14:tracePt t="118426" x="7751763" y="2125663"/>
          <p14:tracePt t="118442" x="7751763" y="2116138"/>
          <p14:tracePt t="118485" x="7759700" y="2125663"/>
          <p14:tracePt t="118493" x="7759700" y="2143125"/>
          <p14:tracePt t="118509" x="7759700" y="2205038"/>
          <p14:tracePt t="118527" x="7751763" y="2276475"/>
          <p14:tracePt t="118543" x="7732713" y="2339975"/>
          <p14:tracePt t="118560" x="7705725" y="2393950"/>
          <p14:tracePt t="118576" x="7688263" y="2446338"/>
          <p14:tracePt t="118594" x="7670800" y="2500313"/>
          <p14:tracePt t="118610" x="7661275" y="2517775"/>
          <p14:tracePt t="118626" x="7634288" y="2571750"/>
          <p14:tracePt t="118643" x="7626350" y="2598738"/>
          <p14:tracePt t="118661" x="7608888" y="2616200"/>
          <p14:tracePt t="118789" x="7608888" y="2608263"/>
          <p14:tracePt t="118805" x="7608888" y="2598738"/>
          <p14:tracePt t="118821" x="7608888" y="2589213"/>
          <p14:tracePt t="128254" x="7616825" y="2589213"/>
          <p14:tracePt t="128270" x="7626350" y="2589213"/>
          <p14:tracePt t="128278" x="7634288" y="2581275"/>
          <p14:tracePt t="128286" x="7661275" y="2571750"/>
          <p14:tracePt t="128294" x="7697788" y="2554288"/>
          <p14:tracePt t="128311" x="7796213" y="2527300"/>
          <p14:tracePt t="128329" x="7840663" y="2527300"/>
          <p14:tracePt t="128344" x="7848600" y="2581275"/>
          <p14:tracePt t="128361" x="7858125" y="2643188"/>
          <p14:tracePt t="128378" x="7867650" y="2687638"/>
          <p14:tracePt t="128396" x="7813675" y="2874963"/>
          <p14:tracePt t="128411" x="7608888" y="3286125"/>
          <p14:tracePt t="128428" x="7402513" y="3608388"/>
          <p14:tracePt t="128445" x="7277100" y="3751263"/>
          <p14:tracePt t="128462" x="7143750" y="3857625"/>
          <p14:tracePt t="128478" x="7089775" y="3875088"/>
          <p14:tracePt t="128495" x="7081838" y="3884613"/>
          <p14:tracePt t="128529" x="7072313" y="3884613"/>
          <p14:tracePt t="128545" x="7062788" y="3884613"/>
          <p14:tracePt t="128742" x="7062788" y="3875088"/>
          <p14:tracePt t="128758" x="7062788" y="3867150"/>
          <p14:tracePt t="128766" x="7062788" y="3857625"/>
          <p14:tracePt t="128779" x="7062788" y="3848100"/>
          <p14:tracePt t="128796" x="7062788" y="3830638"/>
          <p14:tracePt t="128814" x="7062788" y="3822700"/>
          <p14:tracePt t="130070" x="7062788" y="3830638"/>
          <p14:tracePt t="130094" x="7062788" y="3848100"/>
          <p14:tracePt t="130102" x="7062788" y="3884613"/>
          <p14:tracePt t="130110" x="7062788" y="3929063"/>
          <p14:tracePt t="130118" x="7062788" y="3983038"/>
          <p14:tracePt t="130134" x="7054850" y="4081463"/>
          <p14:tracePt t="130152" x="7045325" y="4179888"/>
          <p14:tracePt t="130168" x="7018338" y="4303713"/>
          <p14:tracePt t="130184" x="7000875" y="4429125"/>
          <p14:tracePt t="130201" x="7000875" y="4545013"/>
          <p14:tracePt t="130218" x="7000875" y="4589463"/>
          <p14:tracePt t="130234" x="7000875" y="4768850"/>
          <p14:tracePt t="130251" x="7000875" y="4946650"/>
          <p14:tracePt t="130268" x="7000875" y="5081588"/>
          <p14:tracePt t="130286" x="6983413" y="5143500"/>
          <p14:tracePt t="130301" x="6983413" y="5108575"/>
          <p14:tracePt t="130318" x="6946900" y="5062538"/>
          <p14:tracePt t="130335" x="6919913" y="5062538"/>
          <p14:tracePt t="130352" x="6867525" y="5062538"/>
          <p14:tracePt t="130368" x="6831013" y="5054600"/>
          <p14:tracePt t="130385" x="6813550" y="5045075"/>
          <p14:tracePt t="130402" x="6813550" y="5037138"/>
          <p14:tracePt t="130510" x="6804025" y="5037138"/>
          <p14:tracePt t="130518" x="6796088" y="5037138"/>
          <p14:tracePt t="130526" x="6786563" y="5037138"/>
          <p14:tracePt t="130535" x="6777038" y="5037138"/>
          <p14:tracePt t="130552" x="6751638" y="5037138"/>
          <p14:tracePt t="130569" x="6732588" y="5037138"/>
          <p14:tracePt t="130587" x="6670675" y="5081588"/>
          <p14:tracePt t="130602" x="6589713" y="5170488"/>
          <p14:tracePt t="130619" x="6527800" y="5232400"/>
          <p14:tracePt t="130636" x="6491288" y="5276850"/>
          <p14:tracePt t="130653" x="6446838" y="5340350"/>
          <p14:tracePt t="130669" x="6419850" y="5367338"/>
          <p14:tracePt t="130686" x="6394450" y="5384800"/>
          <p14:tracePt t="130703" x="6384925" y="5384800"/>
          <p14:tracePt t="130720" x="6357938" y="5402263"/>
          <p14:tracePt t="130736" x="6340475" y="5402263"/>
          <p14:tracePt t="130753" x="6323013" y="5402263"/>
          <p14:tracePt t="130770" x="6313488" y="5402263"/>
          <p14:tracePt t="131014" x="6313488" y="5394325"/>
          <p14:tracePt t="131062" x="6313488" y="5384800"/>
          <p14:tracePt t="131070" x="6313488" y="5375275"/>
          <p14:tracePt t="131086" x="6313488" y="5367338"/>
          <p14:tracePt t="131094" x="6323013" y="5357813"/>
          <p14:tracePt t="131104" x="6330950" y="5340350"/>
          <p14:tracePt t="131121" x="6367463" y="5259388"/>
          <p14:tracePt t="131138" x="6384925" y="5160963"/>
          <p14:tracePt t="131155" x="6394450" y="5027613"/>
          <p14:tracePt t="131171" x="6394450" y="4884738"/>
          <p14:tracePt t="131188" x="6394450" y="4813300"/>
          <p14:tracePt t="131205" x="6402388" y="4643438"/>
          <p14:tracePt t="131222" x="6491288" y="4330700"/>
          <p14:tracePt t="131238" x="6572250" y="4143375"/>
          <p14:tracePt t="131255" x="6697663" y="3965575"/>
          <p14:tracePt t="131272" x="6823075" y="3759200"/>
          <p14:tracePt t="131289" x="6973888" y="3562350"/>
          <p14:tracePt t="131305" x="7134225" y="3357563"/>
          <p14:tracePt t="131322" x="7232650" y="3251200"/>
          <p14:tracePt t="131338" x="7626350" y="2867025"/>
          <p14:tracePt t="131356" x="8081963" y="2473325"/>
          <p14:tracePt t="131372" x="8340725" y="2259013"/>
          <p14:tracePt t="131389" x="8545513" y="2133600"/>
          <p14:tracePt t="131406" x="8732838" y="2071688"/>
          <p14:tracePt t="131423" x="8848725" y="2071688"/>
          <p14:tracePt t="131439" x="8875713" y="2071688"/>
          <p14:tracePt t="131456" x="8885238" y="2081213"/>
          <p14:tracePt t="131472" x="8823325" y="2027238"/>
          <p14:tracePt t="131490" x="8777288" y="2000250"/>
          <p14:tracePt t="131506" x="8751888" y="2000250"/>
          <p14:tracePt t="131522" x="8697913" y="2000250"/>
          <p14:tracePt t="131539" x="8688388" y="2036763"/>
          <p14:tracePt t="131557" x="8670925" y="2062163"/>
          <p14:tracePt t="131572" x="8661400" y="2081213"/>
          <p14:tracePt t="131590" x="8616950" y="2143125"/>
          <p14:tracePt t="131624" x="8634413" y="2089150"/>
          <p14:tracePt t="131639" x="8626475" y="2062163"/>
          <p14:tracePt t="131656" x="8572500" y="2081213"/>
          <p14:tracePt t="131673" x="8518525" y="2133600"/>
          <p14:tracePt t="131690" x="8439150" y="2170113"/>
          <p14:tracePt t="131706" x="8402638" y="2187575"/>
          <p14:tracePt t="131723" x="8296275" y="2232025"/>
          <p14:tracePt t="131740" x="8188325" y="2268538"/>
          <p14:tracePt t="131758" x="8037513" y="2303463"/>
          <p14:tracePt t="131773" x="7920038" y="2312988"/>
          <p14:tracePt t="131790" x="7786688" y="2312988"/>
          <p14:tracePt t="131807" x="7680325" y="2312988"/>
          <p14:tracePt t="131824" x="7643813" y="2312988"/>
          <p14:tracePt t="131840" x="7599363" y="2312988"/>
          <p14:tracePt t="131857" x="7572375" y="2303463"/>
          <p14:tracePt t="131874" x="7554913" y="2286000"/>
          <p14:tracePt t="131891" x="7545388" y="2268538"/>
          <p14:tracePt t="131908" x="7545388" y="2259013"/>
          <p14:tracePt t="131924" x="7545388" y="2241550"/>
          <p14:tracePt t="131940" x="7545388" y="2224088"/>
          <p14:tracePt t="131958" x="7545388" y="2205038"/>
          <p14:tracePt t="131974" x="7572375" y="2197100"/>
          <p14:tracePt t="131991" x="7599363" y="2197100"/>
          <p14:tracePt t="132007" x="7626350" y="2197100"/>
          <p14:tracePt t="132025" x="7653338" y="2224088"/>
          <p14:tracePt t="132041" x="7661275" y="2276475"/>
          <p14:tracePt t="132057" x="7661275" y="2330450"/>
          <p14:tracePt t="132074" x="7643813" y="2384425"/>
          <p14:tracePt t="132092" x="7626350" y="2411413"/>
          <p14:tracePt t="132108" x="7554913" y="2446338"/>
          <p14:tracePt t="132124" x="7446963" y="2465388"/>
          <p14:tracePt t="132141" x="7323138" y="2446338"/>
          <p14:tracePt t="132159" x="7277100" y="2419350"/>
          <p14:tracePt t="132175" x="7259638" y="2411413"/>
          <p14:tracePt t="132191" x="7259638" y="2393950"/>
          <p14:tracePt t="132208" x="7259638" y="2374900"/>
          <p14:tracePt t="132226" x="7286625" y="2347913"/>
          <p14:tracePt t="132242" x="7385050" y="2295525"/>
          <p14:tracePt t="132258" x="7510463" y="2268538"/>
          <p14:tracePt t="132275" x="7634288" y="2259013"/>
          <p14:tracePt t="132293" x="7751763" y="2259013"/>
          <p14:tracePt t="132308" x="7875588" y="2286000"/>
          <p14:tracePt t="132325" x="7974013" y="2347913"/>
          <p14:tracePt t="132342" x="8027988" y="2428875"/>
          <p14:tracePt t="132359" x="8045450" y="2571750"/>
          <p14:tracePt t="132375" x="7983538" y="2751138"/>
          <p14:tracePt t="132392" x="7875588" y="2840038"/>
          <p14:tracePt t="132409" x="7769225" y="2894013"/>
          <p14:tracePt t="132427" x="7670800" y="2911475"/>
          <p14:tracePt t="132442" x="7581900" y="2911475"/>
          <p14:tracePt t="132459" x="7491413" y="2874963"/>
          <p14:tracePt t="132476" x="7446963" y="2840038"/>
          <p14:tracePt t="132493" x="7385050" y="2776538"/>
          <p14:tracePt t="132509" x="7348538" y="2705100"/>
          <p14:tracePt t="132526" x="7348538" y="2581275"/>
          <p14:tracePt t="132543" x="7412038" y="2482850"/>
          <p14:tracePt t="132560" x="7491413" y="2411413"/>
          <p14:tracePt t="132576" x="7572375" y="2347913"/>
          <p14:tracePt t="132593" x="7616825" y="2330450"/>
          <p14:tracePt t="132609" x="7661275" y="2322513"/>
          <p14:tracePt t="132627" x="7688263" y="2322513"/>
          <p14:tracePt t="132643" x="7697788" y="2330450"/>
          <p14:tracePt t="132660" x="7697788" y="2384425"/>
          <p14:tracePt t="132677" x="7697788" y="2438400"/>
          <p14:tracePt t="132694" x="7688263" y="2500313"/>
          <p14:tracePt t="132710" x="7688263" y="2527300"/>
          <p14:tracePt t="132727" x="7680325" y="2527300"/>
          <p14:tracePt t="132743" x="7661275" y="2554288"/>
          <p14:tracePt t="132761" x="7634288" y="2598738"/>
          <p14:tracePt t="132777" x="7608888" y="2652713"/>
          <p14:tracePt t="132793" x="7572375" y="2714625"/>
          <p14:tracePt t="132810" x="7537450" y="2768600"/>
          <p14:tracePt t="132828" x="7500938" y="2803525"/>
          <p14:tracePt t="132844" x="7483475" y="2822575"/>
          <p14:tracePt t="132860" x="7483475" y="2830513"/>
          <p14:tracePt t="132877" x="7466013" y="2840038"/>
          <p14:tracePt t="132895" x="7456488" y="2840038"/>
          <p14:tracePt t="133022" x="7456488" y="2830513"/>
          <p14:tracePt t="133030" x="7456488" y="2822575"/>
          <p14:tracePt t="133044" x="7456488" y="2803525"/>
          <p14:tracePt t="133061" x="7466013" y="2786063"/>
          <p14:tracePt t="133078" x="7473950" y="2776538"/>
          <p14:tracePt t="133096" x="7483475" y="2768600"/>
          <p14:tracePt t="133111" x="7491413" y="2759075"/>
          <p14:tracePt t="133326" x="7500938" y="2751138"/>
          <p14:tracePt t="133334" x="7510463" y="2732088"/>
          <p14:tracePt t="133346" x="7518400" y="2724150"/>
          <p14:tracePt t="133362" x="7537450" y="2679700"/>
          <p14:tracePt t="133379" x="7545388" y="2652713"/>
          <p14:tracePt t="133397" x="7545388" y="2625725"/>
          <p14:tracePt t="133412" x="7545388" y="2608263"/>
          <p14:tracePt t="133429" x="7545388" y="2571750"/>
          <p14:tracePt t="133446" x="7545388" y="2500313"/>
          <p14:tracePt t="133463" x="7545388" y="2465388"/>
          <p14:tracePt t="133479" x="7545388" y="2428875"/>
          <p14:tracePt t="133496" x="7545388" y="2411413"/>
          <p14:tracePt t="133513" x="7545388" y="2393950"/>
          <p14:tracePt t="133530" x="7545388" y="2384425"/>
          <p14:tracePt t="133546" x="7545388" y="2366963"/>
          <p14:tracePt t="133598" x="7537450" y="2366963"/>
          <p14:tracePt t="133622" x="7527925" y="2366963"/>
          <p14:tracePt t="133630" x="7518400" y="2357438"/>
          <p14:tracePt t="133646" x="7510463" y="2357438"/>
          <p14:tracePt t="133662" x="7500938" y="2357438"/>
          <p14:tracePt t="133670" x="7500938" y="2347913"/>
          <p14:tracePt t="133681" x="7483475" y="2347913"/>
          <p14:tracePt t="133697" x="7473950" y="2339975"/>
          <p14:tracePt t="133714" x="7439025" y="2322513"/>
          <p14:tracePt t="133730" x="7394575" y="2312988"/>
          <p14:tracePt t="133748" x="7367588" y="2303463"/>
          <p14:tracePt t="133764" x="7358063" y="2303463"/>
          <p14:tracePt t="133780" x="7348538" y="2303463"/>
          <p14:tracePt t="133797" x="7340600" y="2303463"/>
          <p14:tracePt t="133815" x="7323138" y="2303463"/>
          <p14:tracePt t="133831" x="7313613" y="2303463"/>
          <p14:tracePt t="133847" x="7269163" y="2303463"/>
          <p14:tracePt t="133864" x="7224713" y="2312988"/>
          <p14:tracePt t="133882" x="7180263" y="2322513"/>
          <p14:tracePt t="133898" x="7143750" y="2330450"/>
          <p14:tracePt t="133914" x="7099300" y="2339975"/>
          <p14:tracePt t="133931" x="7054850" y="2347913"/>
          <p14:tracePt t="133948" x="7037388" y="2357438"/>
          <p14:tracePt t="133964" x="7027863" y="2357438"/>
          <p14:tracePt t="133981" x="7000875" y="2366963"/>
          <p14:tracePt t="133998" x="6965950" y="2393950"/>
          <p14:tracePt t="134015" x="6946900" y="2393950"/>
          <p14:tracePt t="134031" x="6938963" y="2401888"/>
          <p14:tracePt t="134048" x="6938963" y="2411413"/>
          <p14:tracePt t="134065" x="6929438" y="2411413"/>
          <p14:tracePt t="134082" x="6929438" y="2419350"/>
          <p14:tracePt t="134099" x="6919913" y="2419350"/>
          <p14:tracePt t="134115" x="6911975" y="2428875"/>
          <p14:tracePt t="134149" x="6911975" y="2438400"/>
          <p14:tracePt t="134166" x="6911975" y="2446338"/>
          <p14:tracePt t="134199" x="6911975" y="2455863"/>
          <p14:tracePt t="134254" x="6919913" y="2455863"/>
          <p14:tracePt t="134270" x="6929438" y="2455863"/>
          <p14:tracePt t="134294" x="6938963" y="2455863"/>
          <p14:tracePt t="134310" x="6946900" y="2455863"/>
          <p14:tracePt t="134319" x="6956425" y="2455863"/>
          <p14:tracePt t="134333" x="6965950" y="2455863"/>
          <p14:tracePt t="134349" x="6983413" y="2446338"/>
          <p14:tracePt t="134366" x="7037388" y="2411413"/>
          <p14:tracePt t="134383" x="7062788" y="2393950"/>
          <p14:tracePt t="134400" x="7089775" y="2374900"/>
          <p14:tracePt t="134433" x="7108825" y="2347913"/>
          <p14:tracePt t="134449" x="7134225" y="2322513"/>
          <p14:tracePt t="134467" x="7143750" y="2303463"/>
          <p14:tracePt t="134483" x="7153275" y="2286000"/>
          <p14:tracePt t="134500" x="7170738" y="2276475"/>
          <p14:tracePt t="134516" x="7180263" y="2268538"/>
          <p14:tracePt t="134534" x="7188200" y="2259013"/>
          <p14:tracePt t="134550" x="7197725" y="2251075"/>
          <p14:tracePt t="134606" x="7205663" y="2251075"/>
          <p14:tracePt t="134622" x="7205663" y="2241550"/>
          <p14:tracePt t="134630" x="7215188" y="2241550"/>
          <p14:tracePt t="134638" x="7224713" y="2241550"/>
          <p14:tracePt t="134655" x="7232650" y="2241550"/>
          <p14:tracePt t="134667" x="7242175" y="2241550"/>
          <p14:tracePt t="134684" x="7259638" y="2241550"/>
          <p14:tracePt t="134700" x="7277100" y="2241550"/>
          <p14:tracePt t="134717" x="7296150" y="2241550"/>
          <p14:tracePt t="134718" x="7313613" y="2241550"/>
          <p14:tracePt t="134734" x="7375525" y="2241550"/>
          <p14:tracePt t="134752" x="7429500" y="2251075"/>
          <p14:tracePt t="134767" x="7466013" y="2251075"/>
          <p14:tracePt t="134784" x="7518400" y="2259013"/>
          <p14:tracePt t="134801" x="7554913" y="2259013"/>
          <p14:tracePt t="134818" x="7589838" y="2268538"/>
          <p14:tracePt t="134834" x="7608888" y="2276475"/>
          <p14:tracePt t="134851" x="7643813" y="2276475"/>
          <p14:tracePt t="134868" x="7670800" y="2295525"/>
          <p14:tracePt t="134885" x="7680325" y="2303463"/>
          <p14:tracePt t="134902" x="7697788" y="2312988"/>
          <p14:tracePt t="134918" x="7705725" y="2312988"/>
          <p14:tracePt t="134935" x="7715250" y="2322513"/>
          <p14:tracePt t="134952" x="7724775" y="2322513"/>
          <p14:tracePt t="134968" x="7732713" y="2322513"/>
          <p14:tracePt t="134985" x="7742238" y="2330450"/>
          <p14:tracePt t="135001" x="7751763" y="2330450"/>
          <p14:tracePt t="135019" x="7759700" y="2330450"/>
          <p14:tracePt t="135035" x="7769225" y="2330450"/>
          <p14:tracePt t="135134" x="7777163" y="2330450"/>
          <p14:tracePt t="135159" x="7777163" y="2339975"/>
          <p14:tracePt t="135166" x="7777163" y="2347913"/>
          <p14:tracePt t="135190" x="7777163" y="2357438"/>
          <p14:tracePt t="135214" x="7777163" y="2366963"/>
          <p14:tracePt t="135231" x="7777163" y="2374900"/>
          <p14:tracePt t="135239" x="7777163" y="2384425"/>
          <p14:tracePt t="135255" x="7777163" y="2393950"/>
          <p14:tracePt t="135471" x="7777163" y="2384425"/>
          <p14:tracePt t="135479" x="7777163" y="2374900"/>
          <p14:tracePt t="135494" x="7777163" y="2366963"/>
          <p14:tracePt t="135519" x="7777163" y="2357438"/>
          <p14:tracePt t="135535" x="7777163" y="2347913"/>
          <p14:tracePt t="135543" x="7777163" y="2339975"/>
          <p14:tracePt t="135559" x="7777163" y="2330450"/>
          <p14:tracePt t="135615" x="7777163" y="2322513"/>
          <p14:tracePt t="135647" x="7777163" y="2312988"/>
          <p14:tracePt t="135655" x="7777163" y="2303463"/>
          <p14:tracePt t="135671" x="7777163" y="2295525"/>
          <p14:tracePt t="135687" x="7777163" y="2286000"/>
          <p14:tracePt t="135871" x="7786688" y="2286000"/>
          <p14:tracePt t="135895" x="7804150" y="2286000"/>
          <p14:tracePt t="135919" x="7813675" y="2286000"/>
          <p14:tracePt t="135927" x="7823200" y="2286000"/>
          <p14:tracePt t="135938" x="7831138" y="2286000"/>
          <p14:tracePt t="135956" x="7848600" y="2295525"/>
          <p14:tracePt t="135972" x="7858125" y="2303463"/>
          <p14:tracePt t="136023" x="7858125" y="2312988"/>
          <p14:tracePt t="136031" x="7867650" y="2312988"/>
          <p14:tracePt t="136047" x="7875588" y="2312988"/>
          <p14:tracePt t="136063" x="7885113" y="2312988"/>
          <p14:tracePt t="136072" x="7894638" y="2312988"/>
          <p14:tracePt t="136095" x="7902575" y="2312988"/>
          <p14:tracePt t="136111" x="7912100" y="2312988"/>
          <p14:tracePt t="136215" x="7912100" y="2322513"/>
          <p14:tracePt t="136223" x="7894638" y="2322513"/>
          <p14:tracePt t="136230" x="7885113" y="2322513"/>
          <p14:tracePt t="136239" x="7875588" y="2330450"/>
          <p14:tracePt t="136256" x="7831138" y="2330450"/>
          <p14:tracePt t="136273" x="7804150" y="2330450"/>
          <p14:tracePt t="136290" x="7759700" y="2330450"/>
          <p14:tracePt t="136306" x="7732713" y="2330450"/>
          <p14:tracePt t="136323" x="7724775" y="2330450"/>
          <p14:tracePt t="136339" x="7724775" y="2322513"/>
          <p14:tracePt t="136357" x="7732713" y="2312988"/>
          <p14:tracePt t="136373" x="7759700" y="2286000"/>
          <p14:tracePt t="136390" x="7786688" y="2276475"/>
          <p14:tracePt t="136407" x="7804150" y="2268538"/>
          <p14:tracePt t="136471" x="7804150" y="2276475"/>
          <p14:tracePt t="136487" x="7804150" y="2286000"/>
          <p14:tracePt t="136503" x="7804150" y="2295525"/>
          <p14:tracePt t="136527" x="7804150" y="2303463"/>
          <p14:tracePt t="136591" x="7796213" y="2303463"/>
          <p14:tracePt t="136607" x="7786688" y="2303463"/>
          <p14:tracePt t="136631" x="7777163" y="2303463"/>
          <p14:tracePt t="136647" x="7769225" y="2303463"/>
          <p14:tracePt t="136655" x="7759700" y="2295525"/>
          <p14:tracePt t="136663" x="7751763" y="2286000"/>
          <p14:tracePt t="136675" x="7732713" y="2276475"/>
          <p14:tracePt t="136691" x="7697788" y="2259013"/>
          <p14:tracePt t="136708" x="7643813" y="2241550"/>
          <p14:tracePt t="136724" x="7581900" y="2224088"/>
          <p14:tracePt t="136742" x="7491413" y="2205038"/>
          <p14:tracePt t="136758" x="7446963" y="2197100"/>
          <p14:tracePt t="136775" x="7402513" y="2187575"/>
          <p14:tracePt t="136791" x="7394575" y="2187575"/>
          <p14:tracePt t="136809" x="7375525" y="2187575"/>
          <p14:tracePt t="136935" x="7375525" y="2197100"/>
          <p14:tracePt t="136951" x="7375525" y="2205038"/>
          <p14:tracePt t="136975" x="7375525" y="2214563"/>
          <p14:tracePt t="136983" x="7367588" y="2232025"/>
          <p14:tracePt t="136992" x="7367588" y="2241550"/>
          <p14:tracePt t="137009" x="7367588" y="2268538"/>
          <p14:tracePt t="137025" x="7367588" y="2276475"/>
          <p14:tracePt t="137042" x="7367588" y="2286000"/>
          <p14:tracePt t="137059" x="7367588" y="2295525"/>
          <p14:tracePt t="137175" x="7367588" y="2286000"/>
          <p14:tracePt t="137191" x="7367588" y="2276475"/>
          <p14:tracePt t="137199" x="7367588" y="2259013"/>
          <p14:tracePt t="137209" x="7367588" y="2232025"/>
          <p14:tracePt t="137226" x="7367588" y="2187575"/>
          <p14:tracePt t="137244" x="7340600" y="2152650"/>
          <p14:tracePt t="137260" x="7313613" y="2116138"/>
          <p14:tracePt t="137276" x="7286625" y="2089150"/>
          <p14:tracePt t="137293" x="7269163" y="2081213"/>
          <p14:tracePt t="137311" x="7269163" y="2071688"/>
          <p14:tracePt t="137327" x="7259638" y="2062163"/>
          <p14:tracePt t="137343" x="7251700" y="2062163"/>
          <p14:tracePt t="137360" x="7232650" y="2044700"/>
          <p14:tracePt t="137377" x="7215188" y="2036763"/>
          <p14:tracePt t="137393" x="7188200" y="2017713"/>
          <p14:tracePt t="137410" x="7161213" y="2000250"/>
          <p14:tracePt t="137427" x="7143750" y="1990725"/>
          <p14:tracePt t="137444" x="7134225" y="1973263"/>
          <p14:tracePt t="137460" x="7116763" y="1973263"/>
          <p14:tracePt t="137476" x="7108825" y="1973263"/>
          <p14:tracePt t="137493" x="7099300" y="1973263"/>
          <p14:tracePt t="137510" x="7081838" y="1973263"/>
          <p14:tracePt t="137526" x="7045325" y="1973263"/>
          <p14:tracePt t="137543" x="7018338" y="1990725"/>
          <p14:tracePt t="137560" x="7000875" y="2000250"/>
          <p14:tracePt t="137577" x="6965950" y="2036763"/>
          <p14:tracePt t="137593" x="6946900" y="2062163"/>
          <p14:tracePt t="137611" x="6919913" y="2089150"/>
          <p14:tracePt t="137627" x="6919913" y="2108200"/>
          <p14:tracePt t="137645" x="6919913" y="2116138"/>
          <p14:tracePt t="137661" x="6919913" y="2125663"/>
          <p14:tracePt t="137678" x="6929438" y="2133600"/>
          <p14:tracePt t="137695" x="6965950" y="2143125"/>
          <p14:tracePt t="137712" x="7018338" y="2143125"/>
          <p14:tracePt t="137728" x="7062788" y="2143125"/>
          <p14:tracePt t="137745" x="7099300" y="2143125"/>
          <p14:tracePt t="137761" x="7126288" y="2143125"/>
          <p14:tracePt t="137779" x="7143750" y="2143125"/>
          <p14:tracePt t="137795" x="7161213" y="2143125"/>
          <p14:tracePt t="137828" x="7161213" y="2133600"/>
          <p14:tracePt t="137871" x="7161213" y="2125663"/>
          <p14:tracePt t="137887" x="7161213" y="2116138"/>
          <p14:tracePt t="137911" x="7161213" y="2108200"/>
          <p14:tracePt t="137927" x="7161213" y="2098675"/>
          <p14:tracePt t="137951" x="7170738" y="2089150"/>
          <p14:tracePt t="137959" x="7180263" y="2081213"/>
          <p14:tracePt t="137967" x="7197725" y="2081213"/>
          <p14:tracePt t="137983" x="7224713" y="2071688"/>
          <p14:tracePt t="137995" x="7251700" y="2062163"/>
          <p14:tracePt t="138012" x="7323138" y="2054225"/>
          <p14:tracePt t="138029" x="7394575" y="2054225"/>
          <p14:tracePt t="138047" x="7510463" y="2054225"/>
          <p14:tracePt t="138063" x="7581900" y="2054225"/>
          <p14:tracePt t="138079" x="7626350" y="2054225"/>
          <p14:tracePt t="138096" x="7653338" y="2044700"/>
          <p14:tracePt t="138113" x="7670800" y="2036763"/>
          <p14:tracePt t="138129" x="7715250" y="2000250"/>
          <p14:tracePt t="138146" x="7786688" y="1965325"/>
          <p14:tracePt t="138163" x="7848600" y="1928813"/>
          <p14:tracePt t="138180" x="7902575" y="1901825"/>
          <p14:tracePt t="138196" x="7974013" y="1893888"/>
          <p14:tracePt t="138213" x="8010525" y="1874838"/>
          <p14:tracePt t="138214" x="8027988" y="1874838"/>
          <p14:tracePt t="138230" x="8037513" y="1874838"/>
          <p14:tracePt t="138247" x="8045450" y="1874838"/>
          <p14:tracePt t="138319" x="8045450" y="1884363"/>
          <p14:tracePt t="138335" x="8045450" y="1893888"/>
          <p14:tracePt t="138343" x="8045450" y="1901825"/>
          <p14:tracePt t="138351" x="8045450" y="1911350"/>
          <p14:tracePt t="138363" x="8045450" y="1919288"/>
          <p14:tracePt t="138380" x="8045450" y="1946275"/>
          <p14:tracePt t="138414" x="8045450" y="1955800"/>
          <p14:tracePt t="138431" x="8045450" y="1973263"/>
          <p14:tracePt t="138447" x="8045450" y="1982788"/>
          <p14:tracePt t="138465" x="8045450" y="1990725"/>
          <p14:tracePt t="138511" x="8045450" y="2000250"/>
          <p14:tracePt t="138527" x="8045450" y="2009775"/>
          <p14:tracePt t="138543" x="8045450" y="2017713"/>
          <p14:tracePt t="138551" x="8045450" y="2027238"/>
          <p14:tracePt t="138575" x="8054975" y="2036763"/>
          <p14:tracePt t="138583" x="8062913" y="2044700"/>
          <p14:tracePt t="138599" x="8099425" y="2062163"/>
          <p14:tracePt t="138615" x="8116888" y="2071688"/>
          <p14:tracePt t="138631" x="8126413" y="2081213"/>
          <p14:tracePt t="138648" x="8134350" y="2089150"/>
          <p14:tracePt t="138665" x="8134350" y="2098675"/>
          <p14:tracePt t="138681" x="8134350" y="2108200"/>
          <p14:tracePt t="138698" x="8134350" y="2116138"/>
          <p14:tracePt t="138715" x="8134350" y="2125663"/>
          <p14:tracePt t="138732" x="8126413" y="2125663"/>
          <p14:tracePt t="138748" x="8099425" y="2133600"/>
          <p14:tracePt t="138765" x="8081963" y="2143125"/>
          <p14:tracePt t="138782" x="8045450" y="2152650"/>
          <p14:tracePt t="138799" x="8018463" y="2152650"/>
          <p14:tracePt t="138815" x="8010525" y="2152650"/>
          <p14:tracePt t="138832" x="7983538" y="2152650"/>
          <p14:tracePt t="138848" x="7956550" y="2125663"/>
          <p14:tracePt t="138866" x="7920038" y="2098675"/>
          <p14:tracePt t="138882" x="7894638" y="2071688"/>
          <p14:tracePt t="138899" x="7875588" y="2054225"/>
          <p14:tracePt t="138915" x="7858125" y="2036763"/>
          <p14:tracePt t="138949" x="7858125" y="2027238"/>
          <p14:tracePt t="138966" x="7858125" y="2017713"/>
          <p14:tracePt t="138982" x="7858125" y="2000250"/>
          <p14:tracePt t="139000" x="7858125" y="1990725"/>
          <p14:tracePt t="139016" x="7875588" y="1990725"/>
          <p14:tracePt t="139032" x="7912100" y="1990725"/>
          <p14:tracePt t="139049" x="7929563" y="1990725"/>
          <p14:tracePt t="139067" x="7956550" y="1990725"/>
          <p14:tracePt t="139099" x="7983538" y="1990725"/>
          <p14:tracePt t="139116" x="8037513" y="1990725"/>
          <p14:tracePt t="139134" x="8062913" y="2000250"/>
          <p14:tracePt t="139150" x="8089900" y="2000250"/>
          <p14:tracePt t="139166" x="8108950" y="2000250"/>
          <p14:tracePt t="139263" x="8108950" y="2009775"/>
          <p14:tracePt t="139343" x="8108950" y="2017713"/>
          <p14:tracePt t="139351" x="8116888" y="2017713"/>
          <p14:tracePt t="139367" x="8116888" y="2027238"/>
          <p14:tracePt t="139383" x="8116888" y="2036763"/>
          <p14:tracePt t="139399" x="8126413" y="2054225"/>
          <p14:tracePt t="139415" x="8126413" y="2062163"/>
          <p14:tracePt t="139423" x="8134350" y="2071688"/>
          <p14:tracePt t="139439" x="8143875" y="2089150"/>
          <p14:tracePt t="139451" x="8143875" y="2098675"/>
          <p14:tracePt t="139467" x="8143875" y="2108200"/>
          <p14:tracePt t="139485" x="8153400" y="2133600"/>
          <p14:tracePt t="139501" x="8161338" y="2160588"/>
          <p14:tracePt t="139518" x="8161338" y="2179638"/>
          <p14:tracePt t="139534" x="8170863" y="2214563"/>
          <p14:tracePt t="139552" x="8188325" y="2241550"/>
          <p14:tracePt t="139568" x="8205788" y="2268538"/>
          <p14:tracePt t="139584" x="8242300" y="2286000"/>
          <p14:tracePt t="139601" x="8269288" y="2295525"/>
          <p14:tracePt t="139619" x="8402638" y="2303463"/>
          <p14:tracePt t="139635" x="8510588" y="2303463"/>
          <p14:tracePt t="139651" x="8510588" y="2286000"/>
          <p14:tracePt t="139668" x="8439150" y="2268538"/>
          <p14:tracePt t="139686" x="8385175" y="2259013"/>
          <p14:tracePt t="139701" x="8348663" y="2232025"/>
          <p14:tracePt t="139895" x="8340725" y="2232025"/>
          <p14:tracePt t="139911" x="8331200" y="2232025"/>
          <p14:tracePt t="139919" x="8323263" y="2232025"/>
          <p14:tracePt t="139927" x="8304213" y="2232025"/>
          <p14:tracePt t="139943" x="8296275" y="2224088"/>
          <p14:tracePt t="139952" x="8296275" y="2214563"/>
          <p14:tracePt t="139970" x="8296275" y="2205038"/>
          <p14:tracePt t="139986" x="8296275" y="2179638"/>
          <p14:tracePt t="140003" x="8296275" y="2170113"/>
          <p14:tracePt t="140019" x="8296275" y="2133600"/>
          <p14:tracePt t="140037" x="8296275" y="2125663"/>
          <p14:tracePt t="140053" x="8296275" y="2098675"/>
          <p14:tracePt t="140069" x="8269288" y="2044700"/>
          <p14:tracePt t="140086" x="8242300" y="2009775"/>
          <p14:tracePt t="140104" x="8205788" y="1965325"/>
          <p14:tracePt t="140120" x="8188325" y="1946275"/>
          <p14:tracePt t="140136" x="8180388" y="1946275"/>
          <p14:tracePt t="140169" x="8170863" y="1946275"/>
          <p14:tracePt t="140186" x="8161338" y="1946275"/>
          <p14:tracePt t="140202" x="8153400" y="1946275"/>
          <p14:tracePt t="140220" x="8134350" y="1946275"/>
          <p14:tracePt t="140237" x="8108950" y="1946275"/>
          <p14:tracePt t="140253" x="8081963" y="1955800"/>
          <p14:tracePt t="140271" x="8062913" y="1965325"/>
          <p14:tracePt t="140287" x="8054975" y="1965325"/>
          <p14:tracePt t="140304" x="8045450" y="1973263"/>
          <p14:tracePt t="140321" x="8037513" y="1973263"/>
          <p14:tracePt t="140337" x="8018463" y="1973263"/>
          <p14:tracePt t="140354" x="8001000" y="1982788"/>
          <p14:tracePt t="140371" x="7956550" y="2000250"/>
          <p14:tracePt t="140387" x="7929563" y="2009775"/>
          <p14:tracePt t="140404" x="7902575" y="2027238"/>
          <p14:tracePt t="140421" x="7885113" y="2044700"/>
          <p14:tracePt t="140437" x="7875588" y="2054225"/>
          <p14:tracePt t="140453" x="7848600" y="2081213"/>
          <p14:tracePt t="140470" x="7804150" y="2116138"/>
          <p14:tracePt t="140487" x="7769225" y="2187575"/>
          <p14:tracePt t="140504" x="7759700" y="2241550"/>
          <p14:tracePt t="140520" x="7751763" y="2322513"/>
          <p14:tracePt t="140537" x="7742238" y="2428875"/>
          <p14:tracePt t="140554" x="7742238" y="2616200"/>
          <p14:tracePt t="140572" x="7742238" y="2751138"/>
          <p14:tracePt t="140588" x="7742238" y="3170238"/>
          <p14:tracePt t="140605" x="7742238" y="3509963"/>
          <p14:tracePt t="140622" x="7742238" y="3660775"/>
          <p14:tracePt t="140639" x="7742238" y="3705225"/>
          <p14:tracePt t="140655" x="7742238" y="3679825"/>
          <p14:tracePt t="140672" x="7813675" y="3643313"/>
          <p14:tracePt t="140688" x="7848600" y="3625850"/>
          <p14:tracePt t="140706" x="7875588" y="3589338"/>
          <p14:tracePt t="140722" x="7902575" y="3544888"/>
          <p14:tracePt t="140738" x="7912100" y="3536950"/>
          <p14:tracePt t="140855" x="7902575" y="3536950"/>
          <p14:tracePt t="140863" x="7885113" y="3527425"/>
          <p14:tracePt t="140872" x="7867650" y="3500438"/>
          <p14:tracePt t="140889" x="7796213" y="3465513"/>
          <p14:tracePt t="140906" x="7742238" y="3438525"/>
          <p14:tracePt t="140923" x="7697788" y="3438525"/>
          <p14:tracePt t="140940" x="7589838" y="3429000"/>
          <p14:tracePt t="140956" x="7483475" y="3429000"/>
          <p14:tracePt t="140973" x="7402513" y="3429000"/>
          <p14:tracePt t="140989" x="7367588" y="3429000"/>
          <p14:tracePt t="141007" x="7340600" y="3429000"/>
          <p14:tracePt t="141023" x="7323138" y="3429000"/>
          <p14:tracePt t="141056" x="7304088" y="3438525"/>
          <p14:tracePt t="141074" x="7269163" y="3455988"/>
          <p14:tracePt t="141090" x="7224713" y="3482975"/>
          <p14:tracePt t="141106" x="7180263" y="3517900"/>
          <p14:tracePt t="141123" x="7116763" y="3571875"/>
          <p14:tracePt t="141141" x="7054850" y="3660775"/>
          <p14:tracePt t="141157" x="6983413" y="3751263"/>
          <p14:tracePt t="141173" x="6956425" y="3795713"/>
          <p14:tracePt t="141190" x="6884988" y="3894138"/>
          <p14:tracePt t="141208" x="6804025" y="4062413"/>
          <p14:tracePt t="141224" x="6777038" y="4133850"/>
          <p14:tracePt t="141240" x="6751638" y="4224338"/>
          <p14:tracePt t="141257" x="6732588" y="4322763"/>
          <p14:tracePt t="141275" x="6705600" y="4438650"/>
          <p14:tracePt t="141290" x="6688138" y="4562475"/>
          <p14:tracePt t="141307" x="6680200" y="4608513"/>
          <p14:tracePt t="141324" x="6653213" y="4724400"/>
          <p14:tracePt t="141341" x="6634163" y="4848225"/>
          <p14:tracePt t="141357" x="6599238" y="4983163"/>
          <p14:tracePt t="141374" x="6581775" y="5116513"/>
          <p14:tracePt t="141391" x="6554788" y="5313363"/>
          <p14:tracePt t="141408" x="6527800" y="5456238"/>
          <p14:tracePt t="141424" x="6518275" y="5545138"/>
          <p14:tracePt t="141441" x="6500813" y="5724525"/>
          <p14:tracePt t="141458" x="6500813" y="5929313"/>
          <p14:tracePt t="141475" x="6500813" y="6108700"/>
          <p14:tracePt t="141491" x="6527800" y="6286500"/>
          <p14:tracePt t="141508" x="6589713" y="6473825"/>
          <p14:tracePt t="141525" x="6680200" y="6680200"/>
          <p14:tracePt t="141542" x="6751638" y="6848475"/>
          <p14:tracePt t="141558" x="6777038" y="6848475"/>
          <p14:tracePt t="141575" x="6884988" y="6848475"/>
          <p14:tracePt t="141592" x="6965950" y="6848475"/>
          <p14:tracePt t="141609" x="7037388" y="6848475"/>
          <p14:tracePt t="141625" x="7108825" y="6848475"/>
          <p14:tracePt t="141642" x="7188200" y="6840538"/>
          <p14:tracePt t="141658" x="7304088" y="6759575"/>
          <p14:tracePt t="141676" x="7456488" y="6634163"/>
          <p14:tracePt t="141692" x="7510463" y="6545263"/>
          <p14:tracePt t="141709" x="7643813" y="6286500"/>
          <p14:tracePt t="141725" x="7705725" y="6018213"/>
          <p14:tracePt t="141727" x="7724775" y="5929313"/>
          <p14:tracePt t="141743" x="7742238" y="5751513"/>
          <p14:tracePt t="141759" x="7742238" y="5554663"/>
          <p14:tracePt t="141776" x="7742238" y="5313363"/>
          <p14:tracePt t="141792" x="7705725" y="5062538"/>
          <p14:tracePt t="141810" x="7670800" y="4956175"/>
          <p14:tracePt t="141826" x="7581900" y="4741863"/>
          <p14:tracePt t="141842" x="7500938" y="4589463"/>
          <p14:tracePt t="141859" x="7429500" y="4491038"/>
          <p14:tracePt t="141877" x="7375525" y="4456113"/>
          <p14:tracePt t="141893" x="7331075" y="4438650"/>
          <p14:tracePt t="141909" x="7296150" y="4438650"/>
          <p14:tracePt t="141926" x="7259638" y="4438650"/>
          <p14:tracePt t="141944" x="7197725" y="4483100"/>
          <p14:tracePt t="141959" x="7108825" y="4625975"/>
          <p14:tracePt t="141976" x="7010400" y="4857750"/>
          <p14:tracePt t="141993" x="6956425" y="5045075"/>
          <p14:tracePt t="142010" x="6911975" y="5286375"/>
          <p14:tracePt t="142027" x="6911975" y="5527675"/>
          <p14:tracePt t="142043" x="6956425" y="5741988"/>
          <p14:tracePt t="142060" x="7037388" y="5946775"/>
          <p14:tracePt t="142077" x="7081838" y="6045200"/>
          <p14:tracePt t="142093" x="7232650" y="6242050"/>
          <p14:tracePt t="142110" x="7385050" y="6367463"/>
          <p14:tracePt t="142127" x="7572375" y="6419850"/>
          <p14:tracePt t="142144" x="7705725" y="6419850"/>
          <p14:tracePt t="142160" x="7831138" y="6402388"/>
          <p14:tracePt t="142177" x="7966075" y="6330950"/>
          <p14:tracePt t="142194" x="8018463" y="6276975"/>
          <p14:tracePt t="142211" x="8126413" y="6099175"/>
          <p14:tracePt t="142227" x="8205788" y="5813425"/>
          <p14:tracePt t="142244" x="8188325" y="5483225"/>
          <p14:tracePt t="142261" x="8099425" y="5180013"/>
          <p14:tracePt t="142279" x="7912100" y="4830763"/>
          <p14:tracePt t="142294" x="7840663" y="4741863"/>
          <p14:tracePt t="142311" x="7670800" y="4527550"/>
          <p14:tracePt t="142328" x="7626350" y="4483100"/>
          <p14:tracePt t="142345" x="7527925" y="4438650"/>
          <p14:tracePt t="142361" x="7429500" y="4429125"/>
          <p14:tracePt t="142378" x="7340600" y="4438650"/>
          <p14:tracePt t="142394" x="7242175" y="4500563"/>
          <p14:tracePt t="142412" x="7153275" y="4633913"/>
          <p14:tracePt t="142428" x="7054850" y="4830763"/>
          <p14:tracePt t="142445" x="6938963" y="5072063"/>
          <p14:tracePt t="142461" x="6884988" y="5205413"/>
          <p14:tracePt t="142479" x="6599238" y="5626100"/>
          <p14:tracePt t="142495" x="6473825" y="5768975"/>
          <p14:tracePt t="142511" x="6357938" y="5857875"/>
          <p14:tracePt t="142529" x="6296025" y="5894388"/>
          <p14:tracePt t="142546" x="6259513" y="5894388"/>
          <p14:tracePt t="142562" x="6251575" y="5830888"/>
          <p14:tracePt t="142578" x="6251575" y="5795963"/>
          <p14:tracePt t="142595" x="6286500" y="5759450"/>
          <p14:tracePt t="142613" x="6323013" y="5759450"/>
          <p14:tracePt t="142629" x="6340475" y="5751513"/>
          <p14:tracePt t="142645" x="6348413" y="5751513"/>
          <p14:tracePt t="142662" x="6367463" y="5768975"/>
          <p14:tracePt t="142680" x="6367463" y="5786438"/>
          <p14:tracePt t="142807" x="6367463" y="5776913"/>
          <p14:tracePt t="142815" x="6367463" y="5759450"/>
          <p14:tracePt t="142829" x="6357938" y="5741988"/>
          <p14:tracePt t="142846" x="6323013" y="5680075"/>
          <p14:tracePt t="142863" x="6180138" y="5537200"/>
          <p14:tracePt t="142880" x="6000750" y="5438775"/>
          <p14:tracePt t="142896" x="5768975" y="5348288"/>
          <p14:tracePt t="142913" x="5545138" y="5286375"/>
          <p14:tracePt t="142930" x="5438775" y="5276850"/>
          <p14:tracePt t="142947" x="5214938" y="5259388"/>
          <p14:tracePt t="142963" x="5027613" y="5259388"/>
          <p14:tracePt t="142980" x="4840288" y="5268913"/>
          <p14:tracePt t="142997" x="4608513" y="5295900"/>
          <p14:tracePt t="143014" x="4322763" y="5330825"/>
          <p14:tracePt t="143030" x="4044950" y="5330825"/>
          <p14:tracePt t="143047" x="3822700" y="5330825"/>
          <p14:tracePt t="143064" x="3608388" y="5330825"/>
          <p14:tracePt t="143081" x="3394075" y="5313363"/>
          <p14:tracePt t="143097" x="3232150" y="5268913"/>
          <p14:tracePt t="143114" x="3125788" y="5232400"/>
          <p14:tracePt t="143130" x="3027363" y="5205413"/>
          <p14:tracePt t="143148" x="2955925" y="5153025"/>
          <p14:tracePt t="143164" x="2901950" y="5081588"/>
          <p14:tracePt t="143181" x="2894013" y="5027613"/>
          <p14:tracePt t="143197" x="2928938" y="4965700"/>
          <p14:tracePt t="143215" x="2982913" y="4973638"/>
          <p14:tracePt t="143231" x="3000375" y="5010150"/>
          <p14:tracePt t="143248" x="3017838" y="5054600"/>
          <p14:tracePt t="143264" x="3017838" y="5072063"/>
          <p14:tracePt t="143282" x="3009900" y="5072063"/>
          <p14:tracePt t="143400" x="3000375" y="5072063"/>
          <p14:tracePt t="143408" x="2965450" y="5054600"/>
          <p14:tracePt t="143415" x="2928938" y="5018088"/>
          <p14:tracePt t="143432" x="2795588" y="4938713"/>
          <p14:tracePt t="143448" x="2714625" y="4894263"/>
          <p14:tracePt t="143465" x="2660650" y="4867275"/>
          <p14:tracePt t="143482" x="2633663" y="4840288"/>
          <p14:tracePt t="143498" x="2625725" y="4822825"/>
          <p14:tracePt t="143515" x="2625725" y="4795838"/>
          <p14:tracePt t="143532" x="2616200" y="4776788"/>
          <p14:tracePt t="143549" x="2598738" y="4732338"/>
          <p14:tracePt t="143565" x="2554288" y="4660900"/>
          <p14:tracePt t="143582" x="2527300" y="4608513"/>
          <p14:tracePt t="143599" x="2517775" y="4581525"/>
          <p14:tracePt t="143616" x="2500313" y="4518025"/>
          <p14:tracePt t="143632" x="2500313" y="4473575"/>
          <p14:tracePt t="143649" x="2490788" y="4446588"/>
          <p14:tracePt t="143666" x="2465388" y="4367213"/>
          <p14:tracePt t="143683" x="2446338" y="4286250"/>
          <p14:tracePt t="143699" x="2411413" y="4214813"/>
          <p14:tracePt t="143716" x="2374900" y="4179888"/>
          <p14:tracePt t="143732" x="2357438" y="4143375"/>
          <p14:tracePt t="143750" x="2347913" y="4108450"/>
          <p14:tracePt t="143752" x="2330450" y="4081463"/>
          <p14:tracePt t="143766" x="2322513" y="4062413"/>
          <p14:tracePt t="143783" x="2295525" y="4027488"/>
          <p14:tracePt t="143800" x="2276475" y="3965575"/>
          <p14:tracePt t="143817" x="2259013" y="3919538"/>
          <p14:tracePt t="143833" x="2241550" y="3884613"/>
          <p14:tracePt t="143850" x="2232025" y="3857625"/>
          <p14:tracePt t="143866" x="2214563" y="3830638"/>
          <p14:tracePt t="143884" x="2205038" y="3795713"/>
          <p14:tracePt t="143900" x="2187575" y="3741738"/>
          <p14:tracePt t="143917" x="2179638" y="3724275"/>
          <p14:tracePt t="143933" x="2160588" y="3670300"/>
          <p14:tracePt t="143951" x="2143125" y="3633788"/>
          <p14:tracePt t="143967" x="2133600" y="3616325"/>
          <p14:tracePt t="143984" x="2160588" y="3598863"/>
          <p14:tracePt t="144000" x="2197100" y="3581400"/>
          <p14:tracePt t="144018" x="2232025" y="3562350"/>
          <p14:tracePt t="144034" x="2259013" y="3562350"/>
          <p14:tracePt t="144050" x="2322513" y="3554413"/>
          <p14:tracePt t="144067" x="2428875" y="3589338"/>
          <p14:tracePt t="144085" x="2500313" y="3652838"/>
          <p14:tracePt t="144100" x="2536825" y="3697288"/>
          <p14:tracePt t="144117" x="2544763" y="3741738"/>
          <p14:tracePt t="144134" x="2544763" y="3795713"/>
          <p14:tracePt t="144152" x="2473325" y="3840163"/>
          <p14:tracePt t="144168" x="2446338" y="3848100"/>
          <p14:tracePt t="144184" x="2384425" y="3857625"/>
          <p14:tracePt t="144201" x="2347913" y="3857625"/>
          <p14:tracePt t="144234" x="2339975" y="3857625"/>
          <p14:tracePt t="144256" x="2339975" y="3848100"/>
          <p14:tracePt t="144272" x="2339975" y="3840163"/>
          <p14:tracePt t="144285" x="2357438" y="3840163"/>
          <p14:tracePt t="144301" x="2374900" y="3830638"/>
          <p14:tracePt t="144318" x="2384425" y="3830638"/>
          <p14:tracePt t="144335" x="2401888" y="3830638"/>
          <p14:tracePt t="144384" x="2393950" y="3830638"/>
          <p14:tracePt t="144400" x="2384425" y="3830638"/>
          <p14:tracePt t="144416" x="2366963" y="3830638"/>
          <p14:tracePt t="144424" x="2339975" y="3830638"/>
          <p14:tracePt t="144435" x="2312988" y="3830638"/>
          <p14:tracePt t="144452" x="2241550" y="3830638"/>
          <p14:tracePt t="144468" x="2170113" y="3830638"/>
          <p14:tracePt t="144486" x="2133600" y="3830638"/>
          <p14:tracePt t="144502" x="2098675" y="3840163"/>
          <p14:tracePt t="144519" x="2081213" y="3848100"/>
          <p14:tracePt t="144536" x="2071688" y="3848100"/>
          <p14:tracePt t="144553" x="2062163" y="3848100"/>
          <p14:tracePt t="144616" x="2062163" y="3857625"/>
          <p14:tracePt t="144632" x="2054225" y="3857625"/>
          <p14:tracePt t="144640" x="2054225" y="3867150"/>
          <p14:tracePt t="144656" x="2054225" y="3875088"/>
          <p14:tracePt t="144672" x="2044700" y="3884613"/>
          <p14:tracePt t="144686" x="2036763" y="3911600"/>
          <p14:tracePt t="144704" x="2027238" y="4000500"/>
          <p14:tracePt t="144720" x="2017713" y="4037013"/>
          <p14:tracePt t="144736" x="2027238" y="4081463"/>
          <p14:tracePt t="144753" x="2054225" y="4125913"/>
          <p14:tracePt t="144770" x="2089150" y="4170363"/>
          <p14:tracePt t="144786" x="2133600" y="4197350"/>
          <p14:tracePt t="144803" x="2160588" y="4224338"/>
          <p14:tracePt t="144820" x="2232025" y="4259263"/>
          <p14:tracePt t="144837" x="2295525" y="4286250"/>
          <p14:tracePt t="144853" x="2339975" y="4295775"/>
          <p14:tracePt t="144870" x="2374900" y="4295775"/>
          <p14:tracePt t="144887" x="2419350" y="4286250"/>
          <p14:tracePt t="144904" x="2517775" y="4259263"/>
          <p14:tracePt t="144920" x="2562225" y="4241800"/>
          <p14:tracePt t="144937" x="2652713" y="4214813"/>
          <p14:tracePt t="144954" x="2732088" y="4187825"/>
          <p14:tracePt t="144971" x="2768600" y="4170363"/>
          <p14:tracePt t="144987" x="2795588" y="4160838"/>
          <p14:tracePt t="145004" x="2822575" y="4152900"/>
          <p14:tracePt t="145020" x="2867025" y="4152900"/>
          <p14:tracePt t="145038" x="2919413" y="4152900"/>
          <p14:tracePt t="145054" x="2955925" y="4152900"/>
          <p14:tracePt t="145071" x="3017838" y="4160838"/>
          <p14:tracePt t="145088" x="3098800" y="4187825"/>
          <p14:tracePt t="145105" x="3108325" y="4187825"/>
          <p14:tracePt t="145121" x="3108325" y="4197350"/>
          <p14:tracePt t="145200" x="3108325" y="4187825"/>
          <p14:tracePt t="145216" x="3108325" y="4170363"/>
          <p14:tracePt t="145224" x="3089275" y="4160838"/>
          <p14:tracePt t="145240" x="3071813" y="4133850"/>
          <p14:tracePt t="145255" x="3009900" y="4108450"/>
          <p14:tracePt t="145273" x="2705100" y="4037013"/>
          <p14:tracePt t="145288" x="2465388" y="3990975"/>
          <p14:tracePt t="145305" x="2251075" y="3983038"/>
          <p14:tracePt t="145321" x="2071688" y="3983038"/>
          <p14:tracePt t="145339" x="1938338" y="3983038"/>
          <p14:tracePt t="145355" x="1874838" y="3983038"/>
          <p14:tracePt t="145372" x="1857375" y="3983038"/>
          <p14:tracePt t="145388" x="1822450" y="3990975"/>
          <p14:tracePt t="145406" x="1795463" y="4017963"/>
          <p14:tracePt t="145422" x="1768475" y="4062413"/>
          <p14:tracePt t="145439" x="1741488" y="4116388"/>
          <p14:tracePt t="145456" x="1704975" y="4259263"/>
          <p14:tracePt t="145473" x="1679575" y="4340225"/>
          <p14:tracePt t="145489" x="1670050" y="4375150"/>
          <p14:tracePt t="145505" x="1660525" y="4419600"/>
          <p14:tracePt t="145522" x="1660525" y="4456113"/>
          <p14:tracePt t="145540" x="1652588" y="4473575"/>
          <p14:tracePt t="145556" x="1643063" y="4491038"/>
          <p14:tracePt t="145573" x="1643063" y="4518025"/>
          <p14:tracePt t="145589" x="1643063" y="4537075"/>
          <p14:tracePt t="145607" x="1633538" y="4537075"/>
          <p14:tracePt t="145640" x="1616075" y="4537075"/>
          <p14:tracePt t="145656" x="1608138" y="4537075"/>
          <p14:tracePt t="145674" x="1589088" y="4537075"/>
          <p14:tracePt t="145690" x="1554163" y="4537075"/>
          <p14:tracePt t="145706" x="1482725" y="4537075"/>
          <p14:tracePt t="145722" x="1393825" y="4491038"/>
          <p14:tracePt t="145739" x="1285875" y="4429125"/>
          <p14:tracePt t="145756" x="1179513" y="4348163"/>
          <p14:tracePt t="145773" x="1143000" y="4303713"/>
          <p14:tracePt t="145790" x="1089025" y="4179888"/>
          <p14:tracePt t="145792" x="1081088" y="4108450"/>
          <p14:tracePt t="145807" x="1081088" y="3990975"/>
          <p14:tracePt t="145823" x="1143000" y="3929063"/>
          <p14:tracePt t="145840" x="1241425" y="3875088"/>
          <p14:tracePt t="145857" x="1401763" y="3848100"/>
          <p14:tracePt t="145874" x="1598613" y="3840163"/>
          <p14:tracePt t="145890" x="1704975" y="3840163"/>
          <p14:tracePt t="145907" x="1928813" y="3867150"/>
          <p14:tracePt t="145924" x="2081213" y="3946525"/>
          <p14:tracePt t="145941" x="2143125" y="4027488"/>
          <p14:tracePt t="145957" x="2143125" y="4116388"/>
          <p14:tracePt t="145974" x="2089150" y="4224338"/>
          <p14:tracePt t="145991" x="2000250" y="4268788"/>
          <p14:tracePt t="146008" x="1893888" y="4276725"/>
          <p14:tracePt t="146024" x="1839913" y="4259263"/>
          <p14:tracePt t="146041" x="1670050" y="4152900"/>
          <p14:tracePt t="146058" x="1571625" y="4062413"/>
          <p14:tracePt t="146075" x="1554163" y="4027488"/>
          <p14:tracePt t="146091" x="1554163" y="3973513"/>
          <p14:tracePt t="146108" x="1633538" y="3956050"/>
          <p14:tracePt t="146124" x="1776413" y="3946525"/>
          <p14:tracePt t="146142" x="1938338" y="3956050"/>
          <p14:tracePt t="146158" x="2027238" y="3990975"/>
          <p14:tracePt t="146174" x="2152650" y="4108450"/>
          <p14:tracePt t="146191" x="2197100" y="4286250"/>
          <p14:tracePt t="146209" x="2152650" y="4375150"/>
          <p14:tracePt t="146225" x="2071688" y="4473575"/>
          <p14:tracePt t="146241" x="1973263" y="4554538"/>
          <p14:tracePt t="146258" x="1893888" y="4616450"/>
          <p14:tracePt t="146277" x="1847850" y="4625975"/>
          <p14:tracePt t="146292" x="1803400" y="4652963"/>
          <p14:tracePt t="146308" x="1776413" y="4670425"/>
          <p14:tracePt t="146325" x="1758950" y="4687888"/>
          <p14:tracePt t="146360" x="1758950" y="4705350"/>
          <p14:tracePt t="146376" x="1758950" y="4732338"/>
          <p14:tracePt t="146392" x="1758950" y="4786313"/>
          <p14:tracePt t="146409" x="1758950" y="4813300"/>
          <p14:tracePt t="146426" x="1751013" y="4902200"/>
          <p14:tracePt t="146442" x="1714500" y="5000625"/>
          <p14:tracePt t="146459" x="1687513" y="5045075"/>
          <p14:tracePt t="146476" x="1670050" y="5054600"/>
          <p14:tracePt t="146493" x="1625600" y="5054600"/>
          <p14:tracePt t="146509" x="1571625" y="5018088"/>
          <p14:tracePt t="146526" x="1500188" y="4946650"/>
          <p14:tracePt t="146543" x="1473200" y="4911725"/>
          <p14:tracePt t="146560" x="1419225" y="4768850"/>
          <p14:tracePt t="146576" x="1419225" y="4679950"/>
          <p14:tracePt t="146593" x="1465263" y="4616450"/>
          <p14:tracePt t="146609" x="1554163" y="4562475"/>
          <p14:tracePt t="146627" x="1652588" y="4518025"/>
          <p14:tracePt t="146643" x="1751013" y="4483100"/>
          <p14:tracePt t="146660" x="1795463" y="4473575"/>
          <p14:tracePt t="146676" x="1839913" y="4465638"/>
          <p14:tracePt t="146694" x="1866900" y="4465638"/>
          <p14:tracePt t="146710" x="1874838" y="4465638"/>
          <p14:tracePt t="146727" x="1884363" y="4465638"/>
          <p14:tracePt t="146743" x="1893888" y="4456113"/>
          <p14:tracePt t="146761" x="1901825" y="4438650"/>
          <p14:tracePt t="146777" x="1901825" y="4411663"/>
          <p14:tracePt t="146793" x="1901825" y="4394200"/>
          <p14:tracePt t="146810" x="1874838" y="4340225"/>
          <p14:tracePt t="146828" x="1839913" y="4286250"/>
          <p14:tracePt t="146844" x="1812925" y="4232275"/>
          <p14:tracePt t="146860" x="1785938" y="4179888"/>
          <p14:tracePt t="146877" x="1768475" y="4125913"/>
          <p14:tracePt t="146895" x="1741488" y="4081463"/>
          <p14:tracePt t="146911" x="1731963" y="4044950"/>
          <p14:tracePt t="146927" x="1724025" y="4037013"/>
          <p14:tracePt t="146944" x="1704975" y="4010025"/>
          <p14:tracePt t="146961" x="1704975" y="3983038"/>
          <p14:tracePt t="146977" x="1704975" y="3973513"/>
          <p14:tracePt t="146994" x="1704975" y="3956050"/>
          <p14:tracePt t="147011" x="1704975" y="3946525"/>
          <p14:tracePt t="147144" x="1714500" y="3965575"/>
          <p14:tracePt t="147152" x="1714500" y="3990975"/>
          <p14:tracePt t="147161" x="1714500" y="4010025"/>
          <p14:tracePt t="147178" x="1724025" y="4054475"/>
          <p14:tracePt t="147195" x="1731963" y="4071938"/>
          <p14:tracePt t="147212" x="1731963" y="4108450"/>
          <p14:tracePt t="147229" x="1731963" y="4133850"/>
          <p14:tracePt t="147245" x="1741488" y="4179888"/>
          <p14:tracePt t="147262" x="1741488" y="4205288"/>
          <p14:tracePt t="147279" x="1741488" y="4251325"/>
          <p14:tracePt t="147296" x="1758950" y="4313238"/>
          <p14:tracePt t="147312" x="1768475" y="4348163"/>
          <p14:tracePt t="147329" x="1768475" y="4375150"/>
          <p14:tracePt t="147345" x="1785938" y="4411663"/>
          <p14:tracePt t="147363" x="1803400" y="4446588"/>
          <p14:tracePt t="147379" x="1830388" y="4483100"/>
          <p14:tracePt t="147396" x="1839913" y="4491038"/>
          <p14:tracePt t="147413" x="1893888" y="4510088"/>
          <p14:tracePt t="147430" x="1946275" y="4510088"/>
          <p14:tracePt t="147446" x="1990725" y="4510088"/>
          <p14:tracePt t="147462" x="2044700" y="4483100"/>
          <p14:tracePt t="147480" x="2116138" y="4438650"/>
          <p14:tracePt t="147497" x="2152650" y="4429125"/>
          <p14:tracePt t="147513" x="2160588" y="4419600"/>
          <p14:tracePt t="147529" x="2179638" y="4419600"/>
          <p14:tracePt t="147546" x="2187575" y="4419600"/>
          <p14:tracePt t="147564" x="2187575" y="4429125"/>
          <p14:tracePt t="147580" x="2187575" y="4456113"/>
          <p14:tracePt t="147596" x="2179638" y="4473575"/>
          <p14:tracePt t="147613" x="2170113" y="4483100"/>
          <p14:tracePt t="147630" x="2160588" y="4483100"/>
          <p14:tracePt t="147664" x="2125663" y="4402138"/>
          <p14:tracePt t="147680" x="2098675" y="4286250"/>
          <p14:tracePt t="147698" x="2071688" y="4179888"/>
          <p14:tracePt t="147713" x="2044700" y="4054475"/>
          <p14:tracePt t="147730" x="2036763" y="3894138"/>
          <p14:tracePt t="147747" x="2036763" y="3741738"/>
          <p14:tracePt t="147764" x="2071688" y="3616325"/>
          <p14:tracePt t="147780" x="2108200" y="3562350"/>
          <p14:tracePt t="147797" x="2224088" y="3465513"/>
          <p14:tracePt t="147814" x="2366963" y="3411538"/>
          <p14:tracePt t="147816" x="2411413" y="3411538"/>
          <p14:tracePt t="147832" x="2473325" y="3411538"/>
          <p14:tracePt t="147848" x="2536825" y="3429000"/>
          <p14:tracePt t="147864" x="2571750" y="3490913"/>
          <p14:tracePt t="147881" x="2608263" y="3598863"/>
          <p14:tracePt t="147898" x="2616200" y="3660775"/>
          <p14:tracePt t="147914" x="2633663" y="3776663"/>
          <p14:tracePt t="147931" x="2633663" y="3894138"/>
          <p14:tracePt t="147947" x="2633663" y="3965575"/>
          <p14:tracePt t="147965" x="2598738" y="4037013"/>
          <p14:tracePt t="147981" x="2554288" y="4089400"/>
          <p14:tracePt t="147998" x="2509838" y="4133850"/>
          <p14:tracePt t="148014" x="2465388" y="4160838"/>
          <p14:tracePt t="148032" x="2428875" y="4187825"/>
          <p14:tracePt t="148048" x="2366963" y="4224338"/>
          <p14:tracePt t="148065" x="2303463" y="4259263"/>
          <p14:tracePt t="148081" x="2268538" y="4276725"/>
          <p14:tracePt t="148099" x="2251075" y="4303713"/>
          <p14:tracePt t="148115" x="2232025" y="4322763"/>
          <p14:tracePt t="148131" x="2214563" y="4340225"/>
          <p14:tracePt t="148148" x="2187575" y="4367213"/>
          <p14:tracePt t="148166" x="2187575" y="4384675"/>
          <p14:tracePt t="148182" x="2152650" y="4419600"/>
          <p14:tracePt t="148199" x="2125663" y="4446588"/>
          <p14:tracePt t="148215" x="2108200" y="4465638"/>
          <p14:tracePt t="148233" x="2089150" y="4473575"/>
          <p14:tracePt t="148249" x="2071688" y="4491038"/>
          <p14:tracePt t="148265" x="2054225" y="4491038"/>
          <p14:tracePt t="148282" x="2044700" y="4510088"/>
          <p14:tracePt t="148300" x="2009775" y="4518025"/>
          <p14:tracePt t="148316" x="2000250" y="4527550"/>
          <p14:tracePt t="148332" x="1990725" y="4527550"/>
          <p14:tracePt t="148349" x="1982788" y="4527550"/>
          <p14:tracePt t="148368" x="1973263" y="4527550"/>
          <p14:tracePt t="148382" x="1973263" y="4537075"/>
          <p14:tracePt t="148399" x="1965325" y="4537075"/>
          <p14:tracePt t="148416" x="1955800" y="4537075"/>
          <p14:tracePt t="148433" x="1919288" y="4554538"/>
          <p14:tracePt t="148449" x="1874838" y="4554538"/>
          <p14:tracePt t="148466" x="1839913" y="4554538"/>
          <p14:tracePt t="148483" x="1822450" y="4554538"/>
          <p14:tracePt t="148500" x="1812925" y="4554538"/>
          <p14:tracePt t="148516" x="1803400" y="4554538"/>
          <p14:tracePt t="148533" x="1785938" y="4554538"/>
          <p14:tracePt t="148550" x="1776413" y="4554538"/>
          <p14:tracePt t="148567" x="1741488" y="4554538"/>
          <p14:tracePt t="148583" x="1714500" y="4554538"/>
          <p14:tracePt t="148600" x="1679575" y="4554538"/>
          <p14:tracePt t="148617" x="1660525" y="4545013"/>
          <p14:tracePt t="148634" x="1652588" y="4545013"/>
          <p14:tracePt t="148650" x="1633538" y="4545013"/>
          <p14:tracePt t="148667" x="1625600" y="4545013"/>
          <p14:tracePt t="148684" x="1616075" y="4545013"/>
          <p14:tracePt t="148701" x="1598613" y="4545013"/>
          <p14:tracePt t="148717" x="1562100" y="4545013"/>
          <p14:tracePt t="148734" x="1536700" y="4554538"/>
          <p14:tracePt t="148750" x="1527175" y="4554538"/>
          <p14:tracePt t="148768" x="1500188" y="4554538"/>
          <p14:tracePt t="148784" x="1482725" y="4554538"/>
          <p14:tracePt t="148800" x="1465263" y="4562475"/>
          <p14:tracePt t="148817" x="1438275" y="4572000"/>
          <p14:tracePt t="148835" x="1411288" y="4572000"/>
          <p14:tracePt t="148851" x="1401763" y="4581525"/>
          <p14:tracePt t="148868" x="1393825" y="4581525"/>
          <p14:tracePt t="148884" x="1384300" y="4581525"/>
          <p14:tracePt t="148902" x="1374775" y="4581525"/>
          <p14:tracePt t="148918" x="1366838" y="4581525"/>
          <p14:tracePt t="149152" x="1374775" y="4581525"/>
          <p14:tracePt t="149176" x="1384300" y="4581525"/>
          <p14:tracePt t="149184" x="1384300" y="4572000"/>
          <p14:tracePt t="149192" x="1393825" y="4572000"/>
          <p14:tracePt t="149216" x="1401763" y="4572000"/>
          <p14:tracePt t="149224" x="1419225" y="4562475"/>
          <p14:tracePt t="149236" x="1428750" y="4554538"/>
          <p14:tracePt t="149252" x="1446213" y="4554538"/>
          <p14:tracePt t="149269" x="1465263" y="4554538"/>
          <p14:tracePt t="149286" x="1500188" y="4545013"/>
          <p14:tracePt t="149303" x="1544638" y="4545013"/>
          <p14:tracePt t="149305" x="1571625" y="4545013"/>
          <p14:tracePt t="149319" x="1589088" y="4545013"/>
          <p14:tracePt t="149336" x="1643063" y="4545013"/>
          <p14:tracePt t="149353" x="1679575" y="4545013"/>
          <p14:tracePt t="149370" x="1697038" y="4545013"/>
          <p14:tracePt t="149386" x="1704975" y="4545013"/>
          <p14:tracePt t="149403" x="1758950" y="4545013"/>
          <p14:tracePt t="149419" x="1830388" y="4545013"/>
          <p14:tracePt t="149437" x="1901825" y="4562475"/>
          <p14:tracePt t="149453" x="1982788" y="4562475"/>
          <p14:tracePt t="149470" x="2044700" y="4562475"/>
          <p14:tracePt t="149486" x="2089150" y="4562475"/>
          <p14:tracePt t="149504" x="2125663" y="4562475"/>
          <p14:tracePt t="149520" x="2160588" y="4562475"/>
          <p14:tracePt t="149537" x="2224088" y="4554538"/>
          <p14:tracePt t="149553" x="2268538" y="4545013"/>
          <p14:tracePt t="149571" x="2312988" y="4537075"/>
          <p14:tracePt t="149587" x="2366963" y="4537075"/>
          <p14:tracePt t="149603" x="2411413" y="4527550"/>
          <p14:tracePt t="149620" x="2446338" y="4518025"/>
          <p14:tracePt t="149638" x="2465388" y="4518025"/>
          <p14:tracePt t="149654" x="2500313" y="4518025"/>
          <p14:tracePt t="149670" x="2527300" y="4510088"/>
          <p14:tracePt t="149687" x="2527300" y="4500563"/>
          <p14:tracePt t="149856" x="2509838" y="4500563"/>
          <p14:tracePt t="149864" x="2500313" y="4500563"/>
          <p14:tracePt t="149872" x="2482850" y="4510088"/>
          <p14:tracePt t="149888" x="2428875" y="4527550"/>
          <p14:tracePt t="149904" x="2401888" y="4545013"/>
          <p14:tracePt t="149921" x="2312988" y="4581525"/>
          <p14:tracePt t="149939" x="2224088" y="4608513"/>
          <p14:tracePt t="149955" x="2143125" y="4643438"/>
          <p14:tracePt t="149971" x="2071688" y="4652963"/>
          <p14:tracePt t="149988" x="2017713" y="4670425"/>
          <p14:tracePt t="150006" x="1955800" y="4687888"/>
          <p14:tracePt t="150022" x="1901825" y="4687888"/>
          <p14:tracePt t="150038" x="1874838" y="4687888"/>
          <p14:tracePt t="150055" x="1812925" y="4687888"/>
          <p14:tracePt t="150073" x="1697038" y="4687888"/>
          <p14:tracePt t="150089" x="1633538" y="4670425"/>
          <p14:tracePt t="150105" x="1589088" y="4660900"/>
          <p14:tracePt t="150121" x="1571625" y="4652963"/>
          <p14:tracePt t="150138" x="1554163" y="4643438"/>
          <p14:tracePt t="150155" x="1536700" y="4643438"/>
          <p14:tracePt t="150171" x="1527175" y="4633913"/>
          <p14:tracePt t="150188" x="1500188" y="4625975"/>
          <p14:tracePt t="150205" x="1465263" y="4616450"/>
          <p14:tracePt t="150222" x="1428750" y="4598988"/>
          <p14:tracePt t="150238" x="1393825" y="4598988"/>
          <p14:tracePt t="150255" x="1357313" y="4598988"/>
          <p14:tracePt t="150272" x="1312863" y="4598988"/>
          <p14:tracePt t="150289" x="1295400" y="4598988"/>
          <p14:tracePt t="150305" x="1258888" y="4589463"/>
          <p14:tracePt t="150323" x="1231900" y="4589463"/>
          <p14:tracePt t="150340" x="1214438" y="4589463"/>
          <p14:tracePt t="150373" x="1214438" y="4581525"/>
          <p14:tracePt t="150390" x="1214438" y="4572000"/>
          <p14:tracePt t="150406" x="1214438" y="4562475"/>
          <p14:tracePt t="150424" x="1214438" y="4545013"/>
          <p14:tracePt t="150456" x="1223963" y="4527550"/>
          <p14:tracePt t="150472" x="1223963" y="4510088"/>
          <p14:tracePt t="150489" x="1231900" y="4491038"/>
          <p14:tracePt t="150506" x="1241425" y="4483100"/>
          <p14:tracePt t="150522" x="1250950" y="4473575"/>
          <p14:tracePt t="150539" x="1258888" y="4456113"/>
          <p14:tracePt t="150556" x="1258888" y="4446588"/>
          <p14:tracePt t="150573" x="1268413" y="4438650"/>
          <p14:tracePt t="150589" x="1276350" y="4429125"/>
          <p14:tracePt t="150606" x="1285875" y="4429125"/>
          <p14:tracePt t="150624" x="1303338" y="4411663"/>
          <p14:tracePt t="150640" x="1322388" y="4411663"/>
          <p14:tracePt t="150657" x="1339850" y="4402138"/>
          <p14:tracePt t="150674" x="1374775" y="4394200"/>
          <p14:tracePt t="150691" x="1384300" y="4394200"/>
          <p14:tracePt t="150707" x="1438275" y="4394200"/>
          <p14:tracePt t="150724" x="1500188" y="4394200"/>
          <p14:tracePt t="150741" x="1562100" y="4394200"/>
          <p14:tracePt t="150758" x="1643063" y="4394200"/>
          <p14:tracePt t="150774" x="1731963" y="4394200"/>
          <p14:tracePt t="150791" x="1822450" y="4394200"/>
          <p14:tracePt t="150808" x="1928813" y="4402138"/>
          <p14:tracePt t="150826" x="1955800" y="4402138"/>
          <p14:tracePt t="150841" x="2027238" y="4402138"/>
          <p14:tracePt t="150858" x="2125663" y="4402138"/>
          <p14:tracePt t="150874" x="2187575" y="4402138"/>
          <p14:tracePt t="150891" x="2232025" y="4402138"/>
          <p14:tracePt t="150907" x="2295525" y="4402138"/>
          <p14:tracePt t="150924" x="2347913" y="4402138"/>
          <p14:tracePt t="150941" x="2393950" y="4402138"/>
          <p14:tracePt t="150958" x="2411413" y="4402138"/>
          <p14:tracePt t="150974" x="2446338" y="4411663"/>
          <p14:tracePt t="150991" x="2482850" y="4411663"/>
          <p14:tracePt t="151008" x="2509838" y="4411663"/>
          <p14:tracePt t="151025" x="2527300" y="4411663"/>
          <p14:tracePt t="151041" x="2544763" y="4411663"/>
          <p14:tracePt t="151059" x="2562225" y="4411663"/>
          <p14:tracePt t="151093" x="2571750" y="4419600"/>
          <p14:tracePt t="151109" x="2581275" y="4429125"/>
          <p14:tracePt t="151126" x="2581275" y="4438650"/>
          <p14:tracePt t="151142" x="2581275" y="4446588"/>
          <p14:tracePt t="151160" x="2589213" y="4465638"/>
          <p14:tracePt t="151193" x="2589213" y="4473575"/>
          <p14:tracePt t="151216" x="2589213" y="4483100"/>
          <p14:tracePt t="151232" x="2589213" y="4491038"/>
          <p14:tracePt t="151248" x="2589213" y="4500563"/>
          <p14:tracePt t="151259" x="2581275" y="4500563"/>
          <p14:tracePt t="151276" x="2571750" y="4500563"/>
          <p14:tracePt t="151294" x="2562225" y="4510088"/>
          <p14:tracePt t="151310" x="2554288" y="4518025"/>
          <p14:tracePt t="151326" x="2544763" y="4518025"/>
          <p14:tracePt t="151343" x="2536825" y="4527550"/>
          <p14:tracePt t="151360" x="2517775" y="4537075"/>
          <p14:tracePt t="151376" x="2500313" y="4537075"/>
          <p14:tracePt t="151392" x="2482850" y="4537075"/>
          <p14:tracePt t="151409" x="2455863" y="4537075"/>
          <p14:tracePt t="151426" x="2438400" y="4537075"/>
          <p14:tracePt t="151443" x="2411413" y="4537075"/>
          <p14:tracePt t="151459" x="2384425" y="4537075"/>
          <p14:tracePt t="151476" x="2366963" y="4545013"/>
          <p14:tracePt t="151493" x="2330450" y="4545013"/>
          <p14:tracePt t="151509" x="2295525" y="4554538"/>
          <p14:tracePt t="151526" x="2251075" y="4554538"/>
          <p14:tracePt t="151543" x="2214563" y="4554538"/>
          <p14:tracePt t="151561" x="2160588" y="4562475"/>
          <p14:tracePt t="151577" x="2125663" y="4572000"/>
          <p14:tracePt t="151594" x="2108200" y="4572000"/>
          <p14:tracePt t="151611" x="2062163" y="4572000"/>
          <p14:tracePt t="151628" x="1990725" y="4572000"/>
          <p14:tracePt t="151644" x="1911350" y="4572000"/>
          <p14:tracePt t="151661" x="1839913" y="4572000"/>
          <p14:tracePt t="151677" x="1768475" y="4572000"/>
          <p14:tracePt t="151695" x="1679575" y="4572000"/>
          <p14:tracePt t="151711" x="1589088" y="4572000"/>
          <p14:tracePt t="151728" x="1500188" y="4572000"/>
          <p14:tracePt t="151745" x="1384300" y="4572000"/>
          <p14:tracePt t="151762" x="1285875" y="4572000"/>
          <p14:tracePt t="151778" x="1250950" y="4572000"/>
          <p14:tracePt t="151795" x="1241425" y="4572000"/>
          <p14:tracePt t="151888" x="1241425" y="4562475"/>
          <p14:tracePt t="151905" x="1241425" y="4554538"/>
          <p14:tracePt t="151913" x="1241425" y="4545013"/>
          <p14:tracePt t="151936" x="1241425" y="4537075"/>
          <p14:tracePt t="151952" x="1241425" y="4527550"/>
          <p14:tracePt t="151968" x="1241425" y="4518025"/>
          <p14:tracePt t="151976" x="1231900" y="4518025"/>
          <p14:tracePt t="151984" x="1231900" y="4510088"/>
          <p14:tracePt t="152096" x="1241425" y="4510088"/>
          <p14:tracePt t="152104" x="1250950" y="4510088"/>
          <p14:tracePt t="152112" x="1268413" y="4510088"/>
          <p14:tracePt t="152128" x="1322388" y="4510088"/>
          <p14:tracePt t="152145" x="1357313" y="4510088"/>
          <p14:tracePt t="152162" x="1509713" y="4510088"/>
          <p14:tracePt t="152180" x="1687513" y="4510088"/>
          <p14:tracePt t="152196" x="1812925" y="4510088"/>
          <p14:tracePt t="152213" x="1884363" y="4510088"/>
          <p14:tracePt t="152229" x="1938338" y="4510088"/>
          <p14:tracePt t="152247" x="1982788" y="4510088"/>
          <p14:tracePt t="152263" x="2009775" y="4510088"/>
          <p14:tracePt t="152280" x="2027238" y="4510088"/>
          <p14:tracePt t="152297" x="2062163" y="4510088"/>
          <p14:tracePt t="152314" x="2108200" y="4510088"/>
          <p14:tracePt t="152330" x="2160588" y="4510088"/>
          <p14:tracePt t="152347" x="2214563" y="4510088"/>
          <p14:tracePt t="152363" x="2259013" y="4510088"/>
          <p14:tracePt t="152381" x="2295525" y="4510088"/>
          <p14:tracePt t="152413" x="2312988" y="4510088"/>
          <p14:tracePt t="152430" x="2322513" y="4510088"/>
          <p14:tracePt t="153033" x="2330450" y="4510088"/>
          <p14:tracePt t="153528" x="2339975" y="4510088"/>
          <p14:tracePt t="153568" x="2347913" y="4518025"/>
          <p14:tracePt t="153577" x="2357438" y="4518025"/>
          <p14:tracePt t="153593" x="2366963" y="4527550"/>
          <p14:tracePt t="153617" x="2374900" y="4537075"/>
          <p14:tracePt t="153625" x="2384425" y="4545013"/>
          <p14:tracePt t="153634" x="2393950" y="4562475"/>
          <p14:tracePt t="153651" x="2401888" y="4572000"/>
          <p14:tracePt t="153669" x="2411413" y="4572000"/>
          <p14:tracePt t="153744" x="2411413" y="4581525"/>
          <p14:tracePt t="153760" x="2411413" y="4589463"/>
          <p14:tracePt t="153768" x="2411413" y="4598988"/>
          <p14:tracePt t="153784" x="2411413" y="4608513"/>
          <p14:tracePt t="153816" x="2419350" y="4608513"/>
          <p14:tracePt t="153848" x="2419350" y="4616450"/>
          <p14:tracePt t="153856" x="2428875" y="4616450"/>
          <p14:tracePt t="154041" x="2419350" y="4616450"/>
          <p14:tracePt t="154049" x="2411413" y="4625975"/>
          <p14:tracePt t="154065" x="2401888" y="4625975"/>
          <p14:tracePt t="154097" x="2393950" y="4625975"/>
          <p14:tracePt t="154105" x="2384425" y="4625975"/>
          <p14:tracePt t="154113" x="2374900" y="4625975"/>
          <p14:tracePt t="154121" x="2366963" y="4625975"/>
          <p14:tracePt t="154136" x="2347913" y="4625975"/>
          <p14:tracePt t="154153" x="2330450" y="4608513"/>
          <p14:tracePt t="154169" x="2312988" y="4589463"/>
          <p14:tracePt t="154186" x="2295525" y="4581525"/>
          <p14:tracePt t="154202" x="2286000" y="4572000"/>
          <p14:tracePt t="154219" x="2276475" y="4572000"/>
          <p14:tracePt t="154236" x="2276475" y="4562475"/>
          <p14:tracePt t="154253" x="2268538" y="4562475"/>
          <p14:tracePt t="154269" x="2259013" y="4562475"/>
          <p14:tracePt t="154286" x="2251075" y="4554538"/>
          <p14:tracePt t="154303" x="2251075" y="4545013"/>
          <p14:tracePt t="154320" x="2241550" y="4545013"/>
          <p14:tracePt t="154337" x="2232025" y="4545013"/>
          <p14:tracePt t="154354" x="2232025" y="4537075"/>
          <p14:tracePt t="154385" x="2224088" y="4537075"/>
          <p14:tracePt t="154433" x="2214563" y="4537075"/>
          <p14:tracePt t="154441" x="2214563" y="4527550"/>
          <p14:tracePt t="154457" x="2214563" y="4518025"/>
          <p14:tracePt t="154601" x="2205038" y="4518025"/>
          <p14:tracePt t="154633" x="2197100" y="4518025"/>
          <p14:tracePt t="154664" x="2187575" y="4518025"/>
          <p14:tracePt t="154688" x="2187575" y="4527550"/>
          <p14:tracePt t="154704" x="2187575" y="4537075"/>
          <p14:tracePt t="154721" x="2179638" y="4537075"/>
          <p14:tracePt t="154736" x="2179638" y="4545013"/>
          <p14:tracePt t="154752" x="2179638" y="4554538"/>
          <p14:tracePt t="154760" x="2179638" y="4562475"/>
          <p14:tracePt t="154776" x="2179638" y="4572000"/>
          <p14:tracePt t="154788" x="2179638" y="4589463"/>
          <p14:tracePt t="154804" x="2179638" y="4598988"/>
          <p14:tracePt t="154822" x="2179638" y="4616450"/>
          <p14:tracePt t="154839" x="2179638" y="4625975"/>
          <p14:tracePt t="154977" x="2179638" y="4616450"/>
          <p14:tracePt t="154993" x="2187575" y="4608513"/>
          <p14:tracePt t="155001" x="2187575" y="4598988"/>
          <p14:tracePt t="155017" x="2187575" y="4589463"/>
          <p14:tracePt t="155025" x="2187575" y="4572000"/>
          <p14:tracePt t="155039" x="2187575" y="4562475"/>
          <p14:tracePt t="155057" x="2197100" y="4527550"/>
          <p14:tracePt t="155073" x="2197100" y="4518025"/>
          <p14:tracePt t="155090" x="2197100" y="4510088"/>
          <p14:tracePt t="155106" x="2197100" y="4500563"/>
          <p14:tracePt t="155257" x="2205038" y="4500563"/>
          <p14:tracePt t="155273" x="2214563" y="4500563"/>
          <p14:tracePt t="155290" x="2224088" y="4500563"/>
          <p14:tracePt t="155297" x="2232025" y="4500563"/>
          <p14:tracePt t="155307" x="2259013" y="4510088"/>
          <p14:tracePt t="155324" x="2322513" y="4510088"/>
          <p14:tracePt t="155341" x="2411413" y="4510088"/>
          <p14:tracePt t="155357" x="2455863" y="4510088"/>
          <p14:tracePt t="155374" x="2581275" y="4510088"/>
          <p14:tracePt t="155391" x="2714625" y="4518025"/>
          <p14:tracePt t="155408" x="2894013" y="4545013"/>
          <p14:tracePt t="155424" x="2990850" y="4562475"/>
          <p14:tracePt t="155441" x="3081338" y="4562475"/>
          <p14:tracePt t="155458" x="3170238" y="4562475"/>
          <p14:tracePt t="155475" x="3224213" y="4562475"/>
          <p14:tracePt t="155491" x="3241675" y="4562475"/>
          <p14:tracePt t="155508" x="3286125" y="4562475"/>
          <p14:tracePt t="155524" x="3330575" y="4562475"/>
          <p14:tracePt t="155542" x="3367088" y="4562475"/>
          <p14:tracePt t="155558" x="3394075" y="4562475"/>
          <p14:tracePt t="155575" x="3438525" y="4562475"/>
          <p14:tracePt t="155591" x="3473450" y="4562475"/>
          <p14:tracePt t="155609" x="3500438" y="4554538"/>
          <p14:tracePt t="155625" x="3527425" y="4545013"/>
          <p14:tracePt t="155642" x="3571875" y="4537075"/>
          <p14:tracePt t="155658" x="3616325" y="4527550"/>
          <p14:tracePt t="155676" x="3652838" y="4527550"/>
          <p14:tracePt t="155692" x="3670300" y="4518025"/>
          <p14:tracePt t="155708" x="3679825" y="4518025"/>
          <p14:tracePt t="155785" x="3687763" y="4518025"/>
          <p14:tracePt t="155857" x="3687763" y="4510088"/>
          <p14:tracePt t="155881" x="3697288" y="4510088"/>
          <p14:tracePt t="155929" x="3705225" y="4510088"/>
          <p14:tracePt t="155993" x="3705225" y="4500563"/>
          <p14:tracePt t="156009" x="3714750" y="4500563"/>
          <p14:tracePt t="156025" x="3724275" y="4491038"/>
          <p14:tracePt t="156033" x="3732213" y="4483100"/>
          <p14:tracePt t="156043" x="3751263" y="4483100"/>
          <p14:tracePt t="156060" x="3795713" y="4473575"/>
          <p14:tracePt t="156077" x="3830638" y="4465638"/>
          <p14:tracePt t="156094" x="3857625" y="4456113"/>
          <p14:tracePt t="156110" x="3884613" y="4446588"/>
          <p14:tracePt t="156127" x="3894138" y="4446588"/>
          <p14:tracePt t="156169" x="3902075" y="4446588"/>
          <p14:tracePt t="156185" x="3902075" y="4456113"/>
          <p14:tracePt t="156201" x="3911600" y="4456113"/>
          <p14:tracePt t="156210" x="3911600" y="4465638"/>
          <p14:tracePt t="156228" x="3911600" y="4473575"/>
          <p14:tracePt t="156305" x="3894138" y="4483100"/>
          <p14:tracePt t="156313" x="3867150" y="4483100"/>
          <p14:tracePt t="156321" x="3830638" y="4491038"/>
          <p14:tracePt t="156329" x="3768725" y="4500563"/>
          <p14:tracePt t="156344" x="3697288" y="4500563"/>
          <p14:tracePt t="156361" x="3402013" y="4518025"/>
          <p14:tracePt t="156378" x="3170238" y="4545013"/>
          <p14:tracePt t="156394" x="2982913" y="4572000"/>
          <p14:tracePt t="156411" x="2813050" y="4589463"/>
          <p14:tracePt t="156428" x="2741613" y="4598988"/>
          <p14:tracePt t="156445" x="2581275" y="4598988"/>
          <p14:tracePt t="156461" x="2455863" y="4598988"/>
          <p14:tracePt t="156478" x="2393950" y="4598988"/>
          <p14:tracePt t="156495" x="2357438" y="4598988"/>
          <p14:tracePt t="156512" x="2330450" y="4598988"/>
          <p14:tracePt t="156529" x="2286000" y="4598988"/>
          <p14:tracePt t="156545" x="2276475" y="4598988"/>
          <p14:tracePt t="156562" x="2241550" y="4598988"/>
          <p14:tracePt t="156579" x="2205038" y="4598988"/>
          <p14:tracePt t="156595" x="2187575" y="4598988"/>
          <p14:tracePt t="156612" x="2179638" y="4598988"/>
          <p14:tracePt t="156629" x="2170113" y="4598988"/>
          <p14:tracePt t="156662" x="2170113" y="4589463"/>
          <p14:tracePt t="156679" x="2170113" y="4581525"/>
          <p14:tracePt t="156695" x="2160588" y="4581525"/>
          <p14:tracePt t="156713" x="2152650" y="4572000"/>
          <p14:tracePt t="156729" x="2143125" y="4562475"/>
          <p14:tracePt t="157073" x="2143125" y="4572000"/>
          <p14:tracePt t="157081" x="2152650" y="4572000"/>
          <p14:tracePt t="157097" x="2160588" y="4572000"/>
          <p14:tracePt t="157105" x="2160588" y="4581525"/>
          <p14:tracePt t="157114" x="2170113" y="4581525"/>
          <p14:tracePt t="157137" x="2179638" y="4589463"/>
          <p14:tracePt t="157148" x="2197100" y="4598988"/>
          <p14:tracePt t="157164" x="2214563" y="4608513"/>
          <p14:tracePt t="157181" x="2232025" y="4616450"/>
          <p14:tracePt t="157197" x="2232025" y="4625975"/>
          <p14:tracePt t="157215" x="2241550" y="4625975"/>
          <p14:tracePt t="157231" x="2251075" y="4625975"/>
          <p14:tracePt t="157441" x="2241550" y="4625975"/>
          <p14:tracePt t="157449" x="2241550" y="4616450"/>
          <p14:tracePt t="157465" x="2224088" y="4608513"/>
          <p14:tracePt t="157482" x="2214563" y="4598988"/>
          <p14:tracePt t="157498" x="2214563" y="4589463"/>
          <p14:tracePt t="157516" x="2197100" y="4589463"/>
          <p14:tracePt t="157532" x="2187575" y="4581525"/>
          <p14:tracePt t="157601" x="2187575" y="4572000"/>
          <p14:tracePt t="157657" x="2197100" y="4572000"/>
          <p14:tracePt t="157665" x="2197100" y="4562475"/>
          <p14:tracePt t="157673" x="2205038" y="4562475"/>
          <p14:tracePt t="157689" x="2205038" y="4554538"/>
          <p14:tracePt t="157737" x="2214563" y="4554538"/>
          <p14:tracePt t="157929" x="2205038" y="4554538"/>
          <p14:tracePt t="157961" x="2197100" y="4554538"/>
          <p14:tracePt t="157985" x="2187575" y="4554538"/>
          <p14:tracePt t="158001" x="2187575" y="4545013"/>
          <p14:tracePt t="158009" x="2179638" y="4545013"/>
          <p14:tracePt t="158018" x="2179638" y="4537075"/>
          <p14:tracePt t="158041" x="2179638" y="4527550"/>
          <p14:tracePt t="158497" x="2170113" y="4527550"/>
          <p14:tracePt t="158785" x="2179638" y="4537075"/>
          <p14:tracePt t="158793" x="2187575" y="4554538"/>
          <p14:tracePt t="158803" x="2197100" y="4562475"/>
          <p14:tracePt t="158820" x="2205038" y="4589463"/>
          <p14:tracePt t="158836" x="2214563" y="4598988"/>
          <p14:tracePt t="158853" x="2224088" y="4608513"/>
          <p14:tracePt t="158871" x="2232025" y="4608513"/>
          <p14:tracePt t="158903" x="2241550" y="4608513"/>
          <p14:tracePt t="158945" x="2251075" y="4608513"/>
          <p14:tracePt t="158953" x="2251075" y="4598988"/>
          <p14:tracePt t="158961" x="2259013" y="4581525"/>
          <p14:tracePt t="158970" x="2259013" y="4562475"/>
          <p14:tracePt t="158987" x="2268538" y="4500563"/>
          <p14:tracePt t="159004" x="2286000" y="4465638"/>
          <p14:tracePt t="159021" x="2286000" y="4456113"/>
          <p14:tracePt t="159161" x="2295525" y="4456113"/>
          <p14:tracePt t="159185" x="2303463" y="4456113"/>
          <p14:tracePt t="159201" x="2312988" y="4465638"/>
          <p14:tracePt t="159217" x="2322513" y="4473575"/>
          <p14:tracePt t="159233" x="2330450" y="4473575"/>
          <p14:tracePt t="159249" x="2339975" y="4473575"/>
          <p14:tracePt t="159281" x="2347913" y="4473575"/>
          <p14:tracePt t="159305" x="2357438" y="4473575"/>
          <p14:tracePt t="159321" x="2357438" y="4483100"/>
          <p14:tracePt t="159329" x="2366963" y="4483100"/>
          <p14:tracePt t="159370" x="2374900" y="4483100"/>
          <p14:tracePt t="159377" x="2384425" y="4483100"/>
          <p14:tracePt t="159389" x="2384425" y="4491038"/>
          <p14:tracePt t="159409" x="2393950" y="4491038"/>
          <p14:tracePt t="159449" x="2401888" y="4491038"/>
          <p14:tracePt t="159489" x="2411413" y="4491038"/>
          <p14:tracePt t="159506" x="2419350" y="4491038"/>
          <p14:tracePt t="159978" x="2428875" y="4483100"/>
          <p14:tracePt t="159994" x="2438400" y="4473575"/>
          <p14:tracePt t="160001" x="2438400" y="4465638"/>
          <p14:tracePt t="160010" x="2446338" y="4446588"/>
          <p14:tracePt t="160024" x="2465388" y="4438650"/>
          <p14:tracePt t="160041" x="2473325" y="4402138"/>
          <p14:tracePt t="160058" x="2490788" y="4375150"/>
          <p14:tracePt t="160074" x="2490788" y="4367213"/>
          <p14:tracePt t="160546" x="2490788" y="4375150"/>
          <p14:tracePt t="160554" x="2490788" y="4384675"/>
          <p14:tracePt t="160562" x="2490788" y="4402138"/>
          <p14:tracePt t="160576" x="2490788" y="4429125"/>
          <p14:tracePt t="160593" x="2490788" y="4518025"/>
          <p14:tracePt t="160609" x="2490788" y="4562475"/>
          <p14:tracePt t="160627" x="2490788" y="4589463"/>
          <p14:tracePt t="160643" x="2490788" y="4598988"/>
          <p14:tracePt t="160676" x="2490788" y="4608513"/>
          <p14:tracePt t="160786" x="2482850" y="4608513"/>
          <p14:tracePt t="160818" x="2473325" y="4608513"/>
          <p14:tracePt t="160842" x="2465388" y="4608513"/>
          <p14:tracePt t="160898" x="2455863" y="4608513"/>
          <p14:tracePt t="160914" x="2446338" y="4608513"/>
          <p14:tracePt t="160930" x="2438400" y="4608513"/>
          <p14:tracePt t="160946" x="2428875" y="4608513"/>
          <p14:tracePt t="160962" x="2419350" y="4608513"/>
          <p14:tracePt t="160970" x="2411413" y="4608513"/>
          <p14:tracePt t="160979" x="2401888" y="4608513"/>
          <p14:tracePt t="160994" x="2384425" y="4598988"/>
          <p14:tracePt t="161011" x="2366963" y="4598988"/>
          <p14:tracePt t="161028" x="2357438" y="4589463"/>
          <p14:tracePt t="161045" x="2347913" y="4581525"/>
          <p14:tracePt t="161061" x="2347913" y="4572000"/>
          <p14:tracePt t="161095" x="2339975" y="4554538"/>
          <p14:tracePt t="161112" x="2339975" y="4537075"/>
          <p14:tracePt t="161128" x="2339975" y="4527550"/>
          <p14:tracePt t="161145" x="2339975" y="4518025"/>
          <p14:tracePt t="161161" x="2339975" y="4510088"/>
          <p14:tracePt t="161179" x="2339975" y="4500563"/>
          <p14:tracePt t="161195" x="2357438" y="4500563"/>
          <p14:tracePt t="161228" x="2366963" y="4500563"/>
          <p14:tracePt t="161246" x="2374900" y="4500563"/>
          <p14:tracePt t="161266" x="2384425" y="4500563"/>
          <p14:tracePt t="161278" x="2393950" y="4500563"/>
          <p14:tracePt t="161296" x="2393950" y="4491038"/>
          <p14:tracePt t="161313" x="2401888" y="4483100"/>
          <p14:tracePt t="161329" x="2411413" y="4483100"/>
          <p14:tracePt t="161362" x="2419350" y="4483100"/>
          <p14:tracePt t="161594" x="2411413" y="4483100"/>
          <p14:tracePt t="161634" x="2401888" y="4483100"/>
          <p14:tracePt t="161658" x="2393950" y="4483100"/>
          <p14:tracePt t="161674" x="2384425" y="4483100"/>
          <p14:tracePt t="161690" x="2374900" y="4483100"/>
          <p14:tracePt t="161722" x="2366963" y="4483100"/>
          <p14:tracePt t="161738" x="2357438" y="4483100"/>
          <p14:tracePt t="161746" x="2347913" y="4483100"/>
          <p14:tracePt t="161762" x="2339975" y="4483100"/>
          <p14:tracePt t="161786" x="2330450" y="4483100"/>
          <p14:tracePt t="161802" x="2330450" y="4473575"/>
          <p14:tracePt t="161842" x="2322513" y="4473575"/>
          <p14:tracePt t="161978" x="2330450" y="4473575"/>
          <p14:tracePt t="161986" x="2357438" y="4473575"/>
          <p14:tracePt t="161998" x="2366963" y="4473575"/>
          <p14:tracePt t="162015" x="2384425" y="4473575"/>
          <p14:tracePt t="162031" x="2393950" y="4473575"/>
          <p14:tracePt t="162049" x="2411413" y="4473575"/>
          <p14:tracePt t="162064" x="2419350" y="4473575"/>
          <p14:tracePt t="162082" x="2428875" y="4473575"/>
          <p14:tracePt t="162098" x="2438400" y="4473575"/>
          <p14:tracePt t="162116" x="2446338" y="4473575"/>
          <p14:tracePt t="162131" x="2465388" y="4473575"/>
          <p14:tracePt t="162148" x="2490788" y="4473575"/>
          <p14:tracePt t="162165" x="2500313" y="4473575"/>
          <p14:tracePt t="162182" x="2527300" y="4473575"/>
          <p14:tracePt t="162198" x="2544763" y="4465638"/>
          <p14:tracePt t="162215" x="2554288" y="4465638"/>
          <p14:tracePt t="162298" x="2544763" y="4465638"/>
          <p14:tracePt t="162306" x="2544763" y="4473575"/>
          <p14:tracePt t="162316" x="2536825" y="4473575"/>
          <p14:tracePt t="162332" x="2509838" y="4491038"/>
          <p14:tracePt t="162349" x="2482850" y="4518025"/>
          <p14:tracePt t="162366" x="2438400" y="4537075"/>
          <p14:tracePt t="162383" x="2401888" y="4554538"/>
          <p14:tracePt t="162399" x="2374900" y="4572000"/>
          <p14:tracePt t="162416" x="2303463" y="4598988"/>
          <p14:tracePt t="162432" x="2268538" y="4608513"/>
          <p14:tracePt t="162450" x="2251075" y="4608513"/>
          <p14:tracePt t="162466" x="2241550" y="4608513"/>
          <p14:tracePt t="162483" x="2232025" y="4608513"/>
          <p14:tracePt t="162499" x="2224088" y="4608513"/>
          <p14:tracePt t="162517" x="2214563" y="4608513"/>
          <p14:tracePt t="162533" x="2205038" y="4608513"/>
          <p14:tracePt t="162550" x="2197100" y="4608513"/>
          <p14:tracePt t="162566" x="2187575" y="4608513"/>
          <p14:tracePt t="162584" x="2179638" y="4608513"/>
          <p14:tracePt t="162617" x="2170113" y="4608513"/>
          <p14:tracePt t="162633" x="2160588" y="4608513"/>
          <p14:tracePt t="162651" x="2152650" y="4608513"/>
          <p14:tracePt t="162667" x="2143125" y="4608513"/>
          <p14:tracePt t="162802" x="2143125" y="4598988"/>
          <p14:tracePt t="162850" x="2143125" y="4589463"/>
          <p14:tracePt t="162930" x="2143125" y="4581525"/>
          <p14:tracePt t="162946" x="2143125" y="4572000"/>
          <p14:tracePt t="162970" x="2143125" y="4562475"/>
          <p14:tracePt t="162994" x="2143125" y="4554538"/>
          <p14:tracePt t="163010" x="2143125" y="4545013"/>
          <p14:tracePt t="163018" x="2143125" y="4537075"/>
          <p14:tracePt t="163042" x="2143125" y="4527550"/>
          <p14:tracePt t="163066" x="2143125" y="4518025"/>
          <p14:tracePt t="163082" x="2143125" y="4510088"/>
          <p14:tracePt t="163154" x="2152650" y="4510088"/>
          <p14:tracePt t="163162" x="2152650" y="4518025"/>
          <p14:tracePt t="163170" x="2152650" y="4537075"/>
          <p14:tracePt t="163185" x="2170113" y="4598988"/>
          <p14:tracePt t="163202" x="2179638" y="4660900"/>
          <p14:tracePt t="163219" x="2197100" y="4679950"/>
          <p14:tracePt t="163252" x="2205038" y="4679950"/>
          <p14:tracePt t="163269" x="2214563" y="4679950"/>
          <p14:tracePt t="163286" x="2224088" y="4679950"/>
          <p14:tracePt t="163303" x="2241550" y="4679950"/>
          <p14:tracePt t="163319" x="2259013" y="4660900"/>
          <p14:tracePt t="163336" x="2276475" y="4643438"/>
          <p14:tracePt t="163352" x="2295525" y="4625975"/>
          <p14:tracePt t="163370" x="2322513" y="4598988"/>
          <p14:tracePt t="163386" x="2357438" y="4562475"/>
          <p14:tracePt t="163403" x="2374900" y="4537075"/>
          <p14:tracePt t="163419" x="2384425" y="4527550"/>
          <p14:tracePt t="164122" x="2393950" y="4527550"/>
          <p14:tracePt t="164183" x="2482850" y="4633913"/>
          <p14:tracePt t="164194" x="2517775" y="4679950"/>
          <p14:tracePt t="164205" x="2571750" y="4751388"/>
          <p14:tracePt t="164221" x="2670175" y="4875213"/>
          <p14:tracePt t="164239" x="2751138" y="5000625"/>
          <p14:tracePt t="164256" x="2795588" y="5072063"/>
          <p14:tracePt t="164273" x="2813050" y="5116513"/>
          <p14:tracePt t="164289" x="2822575" y="5143500"/>
          <p14:tracePt t="164306" x="2830513" y="5160963"/>
          <p14:tracePt t="164323" x="2830513" y="5170488"/>
          <p14:tracePt t="164340" x="2830513" y="5180013"/>
          <p14:tracePt t="164356" x="2830513" y="5187950"/>
          <p14:tracePt t="164373" x="2822575" y="5224463"/>
          <p14:tracePt t="164389" x="2822575" y="5268913"/>
          <p14:tracePt t="164407" x="2803525" y="5322888"/>
          <p14:tracePt t="164423" x="2786063" y="5411788"/>
          <p14:tracePt t="164440" x="2768600" y="5518150"/>
          <p14:tracePt t="164456" x="2759075" y="5581650"/>
          <p14:tracePt t="164474" x="2741613" y="5768975"/>
          <p14:tracePt t="164490" x="2741613" y="5848350"/>
          <p14:tracePt t="164507" x="2741613" y="5929313"/>
          <p14:tracePt t="164523" x="2741613" y="6010275"/>
          <p14:tracePt t="164541" x="2741613" y="6099175"/>
          <p14:tracePt t="164557" x="2741613" y="6180138"/>
          <p14:tracePt t="164573" x="2741613" y="6215063"/>
          <p14:tracePt t="164590" x="2741613" y="6296025"/>
          <p14:tracePt t="164608" x="2741613" y="6330950"/>
          <p14:tracePt t="164624" x="2732088" y="6357938"/>
          <p14:tracePt t="164640" x="2732088" y="6367463"/>
          <p14:tracePt t="164657" x="2714625" y="6375400"/>
          <p14:tracePt t="164675" x="2705100" y="6348413"/>
          <p14:tracePt t="164691" x="2697163" y="6296025"/>
          <p14:tracePt t="164707" x="2687638" y="6232525"/>
          <p14:tracePt t="164724" x="2652713" y="6018213"/>
          <p14:tracePt t="164742" x="2589213" y="5680075"/>
          <p14:tracePt t="164757" x="2536825" y="5394325"/>
          <p14:tracePt t="164774" x="2473325" y="5133975"/>
          <p14:tracePt t="164791" x="2446338" y="4919663"/>
          <p14:tracePt t="164808" x="2419350" y="4732338"/>
          <p14:tracePt t="164824" x="2401888" y="4625975"/>
          <p14:tracePt t="164841" x="2401888" y="4589463"/>
          <p14:tracePt t="164858" x="2401888" y="4537075"/>
          <p14:tracePt t="164922" x="2401888" y="4581525"/>
          <p14:tracePt t="164930" x="2401888" y="4660900"/>
          <p14:tracePt t="164942" x="2411413" y="4776788"/>
          <p14:tracePt t="164958" x="2428875" y="5054600"/>
          <p14:tracePt t="164975" x="2455863" y="5384800"/>
          <p14:tracePt t="164992" x="2473325" y="5572125"/>
          <p14:tracePt t="165009" x="2544763" y="5983288"/>
          <p14:tracePt t="165025" x="2581275" y="6367463"/>
          <p14:tracePt t="165042" x="2589213" y="6653213"/>
          <p14:tracePt t="165059" x="2589213" y="6751638"/>
          <p14:tracePt t="165076" x="2589213" y="6796088"/>
          <p14:tracePt t="165109" x="2581275" y="6759575"/>
          <p14:tracePt t="165125" x="2571750" y="6715125"/>
          <p14:tracePt t="165143" x="2509838" y="6375400"/>
          <p14:tracePt t="165159" x="2374900" y="5795963"/>
          <p14:tracePt t="165176" x="2232025" y="5357813"/>
          <p14:tracePt t="165192" x="2098675" y="4938713"/>
          <p14:tracePt t="165210" x="2044700" y="4598988"/>
          <p14:tracePt t="165226" x="2036763" y="4483100"/>
          <p14:tracePt t="165242" x="2036763" y="4456113"/>
          <p14:tracePt t="165259" x="2036763" y="4419600"/>
          <p14:tracePt t="165277" x="2036763" y="4411663"/>
          <p14:tracePt t="165309" x="2071688" y="4510088"/>
          <p14:tracePt t="165326" x="2152650" y="4759325"/>
          <p14:tracePt t="165344" x="2276475" y="5241925"/>
          <p14:tracePt t="165360" x="2411413" y="5724525"/>
          <p14:tracePt t="165376" x="2446338" y="5919788"/>
          <p14:tracePt t="165393" x="2482850" y="6153150"/>
          <p14:tracePt t="165395" x="2509838" y="6251575"/>
          <p14:tracePt t="165411" x="2517775" y="6419850"/>
          <p14:tracePt t="165427" x="2517775" y="6483350"/>
          <p14:tracePt t="165443" x="2517775" y="6518275"/>
          <p14:tracePt t="165460" x="2517775" y="6527800"/>
          <p14:tracePt t="165493" x="2517775" y="6510338"/>
          <p14:tracePt t="165509" x="2517775" y="6473825"/>
          <p14:tracePt t="165527" x="2517775" y="6323013"/>
          <p14:tracePt t="165544" x="2500313" y="6081713"/>
          <p14:tracePt t="165561" x="2465388" y="5776913"/>
          <p14:tracePt t="165577" x="2446338" y="5527675"/>
          <p14:tracePt t="165594" x="2438400" y="5268913"/>
          <p14:tracePt t="165611" x="2438400" y="5187950"/>
          <p14:tracePt t="165627" x="2438400" y="5180013"/>
          <p14:tracePt t="165661" x="2455863" y="5214938"/>
          <p14:tracePt t="165678" x="2517775" y="5394325"/>
          <p14:tracePt t="165694" x="2643188" y="5741988"/>
          <p14:tracePt t="165711" x="2759075" y="6108700"/>
          <p14:tracePt t="165727" x="2803525" y="6323013"/>
          <p14:tracePt t="165745" x="2813050" y="6438900"/>
          <p14:tracePt t="165761" x="2813050" y="6491288"/>
          <p14:tracePt t="165778" x="2813050" y="6518275"/>
          <p14:tracePt t="165795" x="2813050" y="6537325"/>
          <p14:tracePt t="165812" x="2803525" y="6537325"/>
          <p14:tracePt t="165850" x="2803525" y="6527800"/>
          <p14:tracePt t="165861" x="2803525" y="6500813"/>
          <p14:tracePt t="165879" x="2803525" y="6473825"/>
          <p14:tracePt t="165895" x="2803525" y="6446838"/>
          <p14:tracePt t="165912" x="2803525" y="6438900"/>
          <p14:tracePt t="165928" x="2803525" y="6429375"/>
          <p14:tracePt t="165946" x="2803525" y="6419850"/>
          <p14:tracePt t="165970" x="2803525" y="6411913"/>
          <p14:tracePt t="165986" x="2803525" y="6384925"/>
          <p14:tracePt t="165995" x="2803525" y="6357938"/>
          <p14:tracePt t="166013" x="2803525" y="6205538"/>
          <p14:tracePt t="166029" x="2803525" y="5991225"/>
          <p14:tracePt t="166045" x="2786063" y="5776913"/>
          <p14:tracePt t="166062" x="2768600" y="5697538"/>
          <p14:tracePt t="166080" x="2741613" y="5562600"/>
          <p14:tracePt t="166096" x="2724150" y="5456238"/>
          <p14:tracePt t="166112" x="2714625" y="5394325"/>
          <p14:tracePt t="166129" x="2705100" y="5348288"/>
          <p14:tracePt t="166147" x="2697163" y="5330825"/>
          <p14:tracePt t="166163" x="2697163" y="5322888"/>
          <p14:tracePt t="166196" x="2697163" y="5340350"/>
          <p14:tracePt t="166213" x="2714625" y="5411788"/>
          <p14:tracePt t="166229" x="2776538" y="5608638"/>
          <p14:tracePt t="166246" x="2830513" y="5840413"/>
          <p14:tracePt t="166263" x="2874963" y="6062663"/>
          <p14:tracePt t="166280" x="2911475" y="6259513"/>
          <p14:tracePt t="166296" x="2928938" y="6394450"/>
          <p14:tracePt t="166313" x="2938463" y="6500813"/>
          <p14:tracePt t="166330" x="2938463" y="6599238"/>
          <p14:tracePt t="166347" x="2911475" y="6705600"/>
          <p14:tracePt t="166364" x="2884488" y="6759575"/>
          <p14:tracePt t="166380" x="2857500" y="6777038"/>
          <p14:tracePt t="166397" x="2822575" y="6804025"/>
          <p14:tracePt t="166414" x="2776538" y="6813550"/>
          <p14:tracePt t="166430" x="2751138" y="6823075"/>
          <p14:tracePt t="166447" x="2714625" y="6823075"/>
          <p14:tracePt t="166464" x="2697163" y="6823075"/>
          <p14:tracePt t="166481" x="2652713" y="6823075"/>
          <p14:tracePt t="166497" x="2616200" y="6813550"/>
          <p14:tracePt t="166514" x="2589213" y="6796088"/>
          <p14:tracePt t="166530" x="2589213" y="6777038"/>
          <p14:tracePt t="166548" x="2589213" y="6751638"/>
          <p14:tracePt t="166564" x="2581275" y="6697663"/>
          <p14:tracePt t="166581" x="2581275" y="6670675"/>
          <p14:tracePt t="166597" x="2581275" y="6581775"/>
          <p14:tracePt t="166615" x="2581275" y="6446838"/>
          <p14:tracePt t="166631" x="2589213" y="6323013"/>
          <p14:tracePt t="166647" x="2598738" y="6205538"/>
          <p14:tracePt t="166664" x="2608263" y="6062663"/>
          <p14:tracePt t="166682" x="2608263" y="5822950"/>
          <p14:tracePt t="166698" x="2608263" y="5653088"/>
          <p14:tracePt t="166714" x="2608263" y="5572125"/>
          <p14:tracePt t="166731" x="2608263" y="5419725"/>
          <p14:tracePt t="166749" x="2608263" y="5303838"/>
          <p14:tracePt t="166765" x="2598738" y="5251450"/>
          <p14:tracePt t="166781" x="2598738" y="5205413"/>
          <p14:tracePt t="166798" x="2598738" y="5160963"/>
          <p14:tracePt t="166816" x="2598738" y="5116513"/>
          <p14:tracePt t="166831" x="2598738" y="5062538"/>
          <p14:tracePt t="166848" x="2598738" y="5037138"/>
          <p14:tracePt t="166865" x="2598738" y="4965700"/>
          <p14:tracePt t="166883" x="2598738" y="4840288"/>
          <p14:tracePt t="166899" x="2598738" y="4776788"/>
          <p14:tracePt t="166915" x="2598738" y="4732338"/>
          <p14:tracePt t="166932" x="2598738" y="4697413"/>
          <p14:tracePt t="166950" x="2598738" y="4652963"/>
          <p14:tracePt t="166965" x="2598738" y="4643438"/>
          <p14:tracePt t="166982" x="2598738" y="4616450"/>
          <p14:tracePt t="166999" x="2598738" y="4598988"/>
          <p14:tracePt t="167016" x="2598738" y="4581525"/>
          <p14:tracePt t="167032" x="2598738" y="4572000"/>
          <p14:tracePt t="167122" x="2598738" y="4562475"/>
          <p14:tracePt t="167170" x="2598738" y="4554538"/>
          <p14:tracePt t="167202" x="2589213" y="4554538"/>
          <p14:tracePt t="167298" x="2581275" y="4554538"/>
          <p14:tracePt t="167322" x="2571750" y="4581525"/>
          <p14:tracePt t="167330" x="2562225" y="4625975"/>
          <p14:tracePt t="167338" x="2554288" y="4670425"/>
          <p14:tracePt t="167350" x="2536825" y="4732338"/>
          <p14:tracePt t="167367" x="2517775" y="4822825"/>
          <p14:tracePt t="167384" x="2509838" y="4902200"/>
          <p14:tracePt t="167400" x="2490788" y="4983163"/>
          <p14:tracePt t="167417" x="2490788" y="5062538"/>
          <p14:tracePt t="167418" x="2482850" y="5116513"/>
          <p14:tracePt t="167434" x="2482850" y="5160963"/>
          <p14:tracePt t="167451" x="2482850" y="5295900"/>
          <p14:tracePt t="167467" x="2482850" y="5473700"/>
          <p14:tracePt t="167484" x="2482850" y="5653088"/>
          <p14:tracePt t="167501" x="2490788" y="5786438"/>
          <p14:tracePt t="167518" x="2500313" y="5884863"/>
          <p14:tracePt t="167534" x="2500313" y="5946775"/>
          <p14:tracePt t="167551" x="2500313" y="5991225"/>
          <p14:tracePt t="167567" x="2500313" y="6010275"/>
          <p14:tracePt t="167585" x="2500313" y="6045200"/>
          <p14:tracePt t="167601" x="2500313" y="6081713"/>
          <p14:tracePt t="167618" x="2490788" y="6143625"/>
          <p14:tracePt t="167634" x="2490788" y="6180138"/>
          <p14:tracePt t="167652" x="2465388" y="6215063"/>
          <p14:tracePt t="167668" x="2446338" y="6232525"/>
          <p14:tracePt t="167685" x="2428875" y="6251575"/>
          <p14:tracePt t="167701" x="2419350" y="6269038"/>
          <p14:tracePt t="167719" x="2357438" y="6303963"/>
          <p14:tracePt t="167735" x="2286000" y="6340475"/>
          <p14:tracePt t="167751" x="2241550" y="6375400"/>
          <p14:tracePt t="167768" x="2197100" y="6402388"/>
          <p14:tracePt t="167786" x="2170113" y="6429375"/>
          <p14:tracePt t="167802" x="2152650" y="6438900"/>
          <p14:tracePt t="167835" x="2143125" y="6446838"/>
          <p14:tracePt t="167853" x="2125663" y="6465888"/>
          <p14:tracePt t="167869" x="2108200" y="6465888"/>
          <p14:tracePt t="167885" x="2098675" y="6465888"/>
          <p14:tracePt t="167902" x="2089150" y="6465888"/>
          <p14:tracePt t="167919" x="2071688" y="6465888"/>
          <p14:tracePt t="167935" x="2044700" y="6465888"/>
          <p14:tracePt t="167952" x="2027238" y="6465888"/>
          <p14:tracePt t="167969" x="1955800" y="6456363"/>
          <p14:tracePt t="167986" x="1866900" y="6429375"/>
          <p14:tracePt t="168003" x="1812925" y="6429375"/>
          <p14:tracePt t="168019" x="1776413" y="6419850"/>
          <p14:tracePt t="168036" x="1751013" y="6411913"/>
          <p14:tracePt t="168053" x="1731963" y="6402388"/>
          <p14:tracePt t="168069" x="1724025" y="6394450"/>
          <p14:tracePt t="168086" x="1714500" y="6394450"/>
          <p14:tracePt t="168103" x="1704975" y="6394450"/>
          <p14:tracePt t="168120" x="1687513" y="6384925"/>
          <p14:tracePt t="168136" x="1679575" y="6375400"/>
          <p14:tracePt t="168153" x="1670050" y="6375400"/>
          <p14:tracePt t="168170" x="1660525" y="6375400"/>
          <p14:tracePt t="168187" x="1660525" y="6357938"/>
          <p14:tracePt t="168220" x="1660525" y="6348413"/>
          <p14:tracePt t="168236" x="1643063" y="6323013"/>
          <p14:tracePt t="168254" x="1625600" y="6303963"/>
          <p14:tracePt t="168270" x="1625600" y="6296025"/>
          <p14:tracePt t="168287" x="1616075" y="6286500"/>
          <p14:tracePt t="168303" x="1608138" y="6276975"/>
          <p14:tracePt t="168321" x="1608138" y="6269038"/>
          <p14:tracePt t="168354" x="1608138" y="6259513"/>
          <p14:tracePt t="168370" x="1589088" y="6251575"/>
          <p14:tracePt t="168388" x="1581150" y="6224588"/>
          <p14:tracePt t="168404" x="1571625" y="6205538"/>
          <p14:tracePt t="168420" x="1562100" y="6170613"/>
          <p14:tracePt t="168437" x="1554163" y="6153150"/>
          <p14:tracePt t="168455" x="1544638" y="6134100"/>
          <p14:tracePt t="168471" x="1544638" y="6126163"/>
          <p14:tracePt t="168487" x="1536700" y="6108700"/>
          <p14:tracePt t="168504" x="1536700" y="6089650"/>
          <p14:tracePt t="169155" x="1544638" y="6089650"/>
          <p14:tracePt t="169170" x="1554163" y="6089650"/>
          <p14:tracePt t="169179" x="1554163" y="6081713"/>
          <p14:tracePt t="169190" x="1562100" y="6081713"/>
          <p14:tracePt t="169207" x="1571625" y="6081713"/>
          <p14:tracePt t="169223" x="1608138" y="6081713"/>
          <p14:tracePt t="169241" x="1643063" y="6081713"/>
          <p14:tracePt t="169257" x="1670050" y="6081713"/>
          <p14:tracePt t="169274" x="1679575" y="6081713"/>
          <p14:tracePt t="169290" x="1687513" y="6081713"/>
          <p14:tracePt t="169308" x="1697038" y="6081713"/>
          <p14:tracePt t="169339" x="1704975" y="6081713"/>
          <p14:tracePt t="169355" x="1714500" y="6072188"/>
          <p14:tracePt t="169387" x="1724025" y="6072188"/>
          <p14:tracePt t="169395" x="1731963" y="6072188"/>
          <p14:tracePt t="169411" x="1741488" y="6062663"/>
          <p14:tracePt t="169427" x="1751013" y="6062663"/>
          <p14:tracePt t="169458" x="1758950" y="6062663"/>
          <p14:tracePt t="169467" x="1768475" y="6062663"/>
          <p14:tracePt t="169787" x="1776413" y="6062663"/>
          <p14:tracePt t="169802" x="1776413" y="6054725"/>
          <p14:tracePt t="169819" x="1785938" y="6054725"/>
          <p14:tracePt t="169843" x="1795463" y="6054725"/>
          <p14:tracePt t="169851" x="1803400" y="6054725"/>
          <p14:tracePt t="169860" x="1812925" y="6054725"/>
          <p14:tracePt t="169876" x="1830388" y="6054725"/>
          <p14:tracePt t="169892" x="1874838" y="6054725"/>
          <p14:tracePt t="169909" x="1901825" y="6054725"/>
          <p14:tracePt t="169927" x="1919288" y="6054725"/>
          <p14:tracePt t="169943" x="1928813" y="6054725"/>
          <p14:tracePt t="169959" x="1938338" y="6054725"/>
          <p14:tracePt t="169976" x="1946275" y="6054725"/>
          <p14:tracePt t="169994" x="1955800" y="6054725"/>
          <p14:tracePt t="170009" x="1973263" y="6054725"/>
          <p14:tracePt t="170026" x="2000250" y="6045200"/>
          <p14:tracePt t="170043" x="2017713" y="6045200"/>
          <p14:tracePt t="170061" x="2044700" y="6045200"/>
          <p14:tracePt t="170076" x="2062163" y="6045200"/>
          <p14:tracePt t="170093" x="2089150" y="6045200"/>
          <p14:tracePt t="170110" x="2125663" y="6045200"/>
          <p14:tracePt t="170128" x="2152650" y="6045200"/>
          <p14:tracePt t="170143" x="2170113" y="6045200"/>
          <p14:tracePt t="170160" x="2187575" y="6045200"/>
          <p14:tracePt t="170177" x="2197100" y="6037263"/>
          <p14:tracePt t="170194" x="2205038" y="6037263"/>
          <p14:tracePt t="170227" x="2214563" y="6037263"/>
          <p14:tracePt t="170244" x="2214563" y="6045200"/>
          <p14:tracePt t="170261" x="2232025" y="6062663"/>
          <p14:tracePt t="170277" x="2251075" y="6089650"/>
          <p14:tracePt t="170294" x="2268538" y="6099175"/>
          <p14:tracePt t="170311" x="2286000" y="6126163"/>
          <p14:tracePt t="170328" x="2303463" y="6143625"/>
          <p14:tracePt t="170344" x="2312988" y="6153150"/>
          <p14:tracePt t="170483" x="2312988" y="6161088"/>
          <p14:tracePt t="170523" x="2303463" y="6161088"/>
          <p14:tracePt t="170531" x="2303463" y="6170613"/>
          <p14:tracePt t="170563" x="2295525" y="6180138"/>
          <p14:tracePt t="170571" x="2286000" y="6180138"/>
          <p14:tracePt t="170611" x="2276475" y="6188075"/>
          <p14:tracePt t="170651" x="2268538" y="6188075"/>
          <p14:tracePt t="170675" x="2259013" y="6188075"/>
          <p14:tracePt t="170699" x="2251075" y="6188075"/>
          <p14:tracePt t="170707" x="2241550" y="6188075"/>
          <p14:tracePt t="170723" x="2232025" y="6188075"/>
          <p14:tracePt t="170731" x="2232025" y="6180138"/>
          <p14:tracePt t="170746" x="2232025" y="6170613"/>
          <p14:tracePt t="170762" x="2232025" y="6161088"/>
          <p14:tracePt t="170779" x="2224088" y="6143625"/>
          <p14:tracePt t="170796" x="2224088" y="6134100"/>
          <p14:tracePt t="170812" x="2224088" y="6126163"/>
          <p14:tracePt t="170829" x="2224088" y="6116638"/>
          <p14:tracePt t="170846" x="2214563" y="6108700"/>
          <p14:tracePt t="170963" x="2224088" y="6108700"/>
          <p14:tracePt t="170979" x="2241550" y="6108700"/>
          <p14:tracePt t="170987" x="2268538" y="6108700"/>
          <p14:tracePt t="170996" x="2322513" y="6116638"/>
          <p14:tracePt t="171013" x="2465388" y="6134100"/>
          <p14:tracePt t="171030" x="2625725" y="6143625"/>
          <p14:tracePt t="171047" x="2705100" y="6153150"/>
          <p14:tracePt t="171063" x="2919413" y="6153150"/>
          <p14:tracePt t="171080" x="3133725" y="6161088"/>
          <p14:tracePt t="171097" x="3268663" y="6180138"/>
          <p14:tracePt t="171114" x="3367088" y="6180138"/>
          <p14:tracePt t="171130" x="3419475" y="6180138"/>
          <p14:tracePt t="171147" x="3465513" y="6180138"/>
          <p14:tracePt t="171164" x="3500438" y="6180138"/>
          <p14:tracePt t="171197" x="3509963" y="6180138"/>
          <p14:tracePt t="171214" x="3509963" y="6170613"/>
          <p14:tracePt t="171230" x="3517900" y="6170613"/>
          <p14:tracePt t="171248" x="3517900" y="6161088"/>
          <p14:tracePt t="171264" x="3536950" y="6143625"/>
          <p14:tracePt t="171281" x="3562350" y="6134100"/>
          <p14:tracePt t="171297" x="3589338" y="6116638"/>
          <p14:tracePt t="171315" x="3616325" y="6108700"/>
          <p14:tracePt t="171331" x="3652838" y="6089650"/>
          <p14:tracePt t="171348" x="3679825" y="6081713"/>
          <p14:tracePt t="171364" x="3687763" y="6081713"/>
          <p14:tracePt t="171382" x="3697288" y="6081713"/>
          <p14:tracePt t="171398" x="3697288" y="6072188"/>
          <p14:tracePt t="171414" x="3714750" y="6072188"/>
          <p14:tracePt t="171449" x="3732213" y="6072188"/>
          <p14:tracePt t="171465" x="3759200" y="6072188"/>
          <p14:tracePt t="171481" x="3768725" y="6062663"/>
          <p14:tracePt t="171498" x="3776663" y="6054725"/>
          <p14:tracePt t="171603" x="3786188" y="6054725"/>
          <p14:tracePt t="171611" x="3795713" y="6054725"/>
          <p14:tracePt t="171643" x="3803650" y="6054725"/>
          <p14:tracePt t="171691" x="3813175" y="6054725"/>
          <p14:tracePt t="171723" x="3822700" y="6054725"/>
          <p14:tracePt t="171731" x="3830638" y="6054725"/>
          <p14:tracePt t="171747" x="3840163" y="6054725"/>
          <p14:tracePt t="171763" x="3848100" y="6054725"/>
          <p14:tracePt t="171771" x="3848100" y="6062663"/>
          <p14:tracePt t="171782" x="3867150" y="6062663"/>
          <p14:tracePt t="171799" x="3911600" y="6081713"/>
          <p14:tracePt t="171816" x="3946525" y="6108700"/>
          <p14:tracePt t="171834" x="3965575" y="6108700"/>
          <p14:tracePt t="171849" x="3983038" y="6116638"/>
          <p14:tracePt t="171867" x="3990975" y="6116638"/>
          <p14:tracePt t="171931" x="3990975" y="6126163"/>
          <p14:tracePt t="171939" x="3990975" y="6134100"/>
          <p14:tracePt t="171963" x="3990975" y="6143625"/>
          <p14:tracePt t="171987" x="3990975" y="6153150"/>
          <p14:tracePt t="172011" x="3990975" y="6161088"/>
          <p14:tracePt t="172027" x="3990975" y="6170613"/>
          <p14:tracePt t="172051" x="3990975" y="6180138"/>
          <p14:tracePt t="172235" x="3990975" y="6170613"/>
          <p14:tracePt t="172243" x="3990975" y="6161088"/>
          <p14:tracePt t="172435" x="3983038" y="6161088"/>
          <p14:tracePt t="172451" x="3965575" y="6161088"/>
          <p14:tracePt t="172459" x="3929063" y="6161088"/>
          <p14:tracePt t="172468" x="3875088" y="6153150"/>
          <p14:tracePt t="172485" x="3803650" y="6153150"/>
          <p14:tracePt t="172502" x="3581400" y="6153150"/>
          <p14:tracePt t="172519" x="3303588" y="6153150"/>
          <p14:tracePt t="172535" x="3044825" y="6153150"/>
          <p14:tracePt t="172552" x="2822575" y="6153150"/>
          <p14:tracePt t="172568" x="2670175" y="6153150"/>
          <p14:tracePt t="172586" x="2554288" y="6153150"/>
          <p14:tracePt t="172602" x="2536825" y="6153150"/>
          <p14:tracePt t="172619" x="2500313" y="6153150"/>
          <p14:tracePt t="172636" x="2473325" y="6161088"/>
          <p14:tracePt t="172653" x="2428875" y="6180138"/>
          <p14:tracePt t="172669" x="2366963" y="6180138"/>
          <p14:tracePt t="172686" x="2312988" y="6188075"/>
          <p14:tracePt t="172702" x="2276475" y="6197600"/>
          <p14:tracePt t="172720" x="2241550" y="6205538"/>
          <p14:tracePt t="172736" x="2224088" y="6205538"/>
          <p14:tracePt t="172753" x="2197100" y="6205538"/>
          <p14:tracePt t="172769" x="2160588" y="6215063"/>
          <p14:tracePt t="172787" x="2125663" y="6224588"/>
          <p14:tracePt t="172803" x="2116138" y="6224588"/>
          <p14:tracePt t="172819" x="2108200" y="6224588"/>
          <p14:tracePt t="172836" x="2098675" y="6224588"/>
          <p14:tracePt t="172899" x="2089150" y="6224588"/>
          <p14:tracePt t="173035" x="2098675" y="6224588"/>
          <p14:tracePt t="173091" x="2133600" y="6188075"/>
          <p14:tracePt t="173104" x="2152650" y="6180138"/>
          <p14:tracePt t="173120" x="2170113" y="6170613"/>
          <p14:tracePt t="173154" x="2179638" y="6161088"/>
          <p14:tracePt t="173172" x="2179638" y="6153150"/>
          <p14:tracePt t="173323" x="2187575" y="6153150"/>
          <p14:tracePt t="173347" x="2197100" y="6153150"/>
          <p14:tracePt t="173379" x="2205038" y="6153150"/>
          <p14:tracePt t="173395" x="2214563" y="6153150"/>
          <p14:tracePt t="173411" x="2224088" y="6153150"/>
          <p14:tracePt t="173419" x="2224088" y="6161088"/>
          <p14:tracePt t="173427" x="2232025" y="6161088"/>
          <p14:tracePt t="173438" x="2241550" y="6170613"/>
          <p14:tracePt t="173455" x="2241550" y="6188075"/>
          <p14:tracePt t="173473" x="2251075" y="6205538"/>
          <p14:tracePt t="173489" x="2251075" y="6224588"/>
          <p14:tracePt t="173505" x="2251075" y="6232525"/>
          <p14:tracePt t="173522" x="2251075" y="6242050"/>
          <p14:tracePt t="173540" x="2251075" y="6259513"/>
          <p14:tracePt t="173619" x="2251075" y="6251575"/>
          <p14:tracePt t="173643" x="2251075" y="6242050"/>
          <p14:tracePt t="173659" x="2251075" y="6224588"/>
          <p14:tracePt t="173675" x="2251075" y="6215063"/>
          <p14:tracePt t="173683" x="2251075" y="6205538"/>
          <p14:tracePt t="173699" x="2251075" y="6188075"/>
          <p14:tracePt t="173715" x="2251075" y="6170613"/>
          <p14:tracePt t="173723" x="2251075" y="6161088"/>
          <p14:tracePt t="173740" x="2251075" y="6153150"/>
          <p14:tracePt t="173757" x="2241550" y="6143625"/>
          <p14:tracePt t="173790" x="2241550" y="6134100"/>
          <p14:tracePt t="173806" x="2241550" y="6126163"/>
          <p14:tracePt t="173835" x="2232025" y="6126163"/>
          <p14:tracePt t="173851" x="2224088" y="6126163"/>
          <p14:tracePt t="173860" x="2224088" y="6116638"/>
          <p14:tracePt t="173939" x="2214563" y="6116638"/>
          <p14:tracePt t="173971" x="2205038" y="6116638"/>
          <p14:tracePt t="174003" x="2197100" y="6116638"/>
          <p14:tracePt t="174035" x="2187575" y="6116638"/>
          <p14:tracePt t="174787" x="2179638" y="6116638"/>
          <p14:tracePt t="174819" x="2170113" y="6116638"/>
          <p14:tracePt t="174843" x="2170113" y="6108700"/>
          <p14:tracePt t="175755" x="2179638" y="6108700"/>
          <p14:tracePt t="175771" x="2187575" y="6108700"/>
          <p14:tracePt t="175779" x="2197100" y="6108700"/>
          <p14:tracePt t="175803" x="2205038" y="6108700"/>
          <p14:tracePt t="175819" x="2214563" y="6108700"/>
          <p14:tracePt t="175827" x="2224088" y="6108700"/>
          <p14:tracePt t="175835" x="2232025" y="6108700"/>
          <p14:tracePt t="175851" x="2241550" y="6108700"/>
          <p14:tracePt t="175864" x="2251075" y="6108700"/>
          <p14:tracePt t="175881" x="2259013" y="6108700"/>
          <p14:tracePt t="175897" x="2276475" y="6108700"/>
          <p14:tracePt t="175914" x="2286000" y="6108700"/>
          <p14:tracePt t="175931" x="2295525" y="6108700"/>
          <p14:tracePt t="175948" x="2303463" y="6108700"/>
          <p14:tracePt t="175964" x="2312988" y="6108700"/>
          <p14:tracePt t="175981" x="2330450" y="6108700"/>
          <p14:tracePt t="175998" x="2339975" y="6108700"/>
          <p14:tracePt t="176015" x="2347913" y="6108700"/>
          <p14:tracePt t="176083" x="2357438" y="6108700"/>
          <p14:tracePt t="176115" x="2366963" y="6108700"/>
          <p14:tracePt t="176124" x="2374900" y="6108700"/>
          <p14:tracePt t="176132" x="2374900" y="6116638"/>
          <p14:tracePt t="176211" x="2374900" y="6126163"/>
          <p14:tracePt t="180660" x="2384425" y="6126163"/>
          <p14:tracePt t="180676" x="2393950" y="6126163"/>
          <p14:tracePt t="180700" x="2401888" y="6126163"/>
          <p14:tracePt t="180708" x="2411413" y="6126163"/>
          <p14:tracePt t="180716" x="2428875" y="6126163"/>
          <p14:tracePt t="180731" x="2438400" y="6116638"/>
          <p14:tracePt t="180748" x="2465388" y="6108700"/>
          <p14:tracePt t="180764" x="2473325" y="6108700"/>
          <p14:tracePt t="180782" x="2473325" y="6099175"/>
          <p14:tracePt t="180798" x="2482850" y="6099175"/>
          <p14:tracePt t="180815" x="2500313" y="6099175"/>
          <p14:tracePt t="180849" x="2509838" y="6108700"/>
          <p14:tracePt t="180865" x="2517775" y="6116638"/>
          <p14:tracePt t="180908" x="2527300" y="6116638"/>
          <p14:tracePt t="181036" x="2517775" y="6116638"/>
          <p14:tracePt t="181060" x="2509838" y="6116638"/>
          <p14:tracePt t="181084" x="2500313" y="6116638"/>
          <p14:tracePt t="181092" x="2490788" y="6116638"/>
          <p14:tracePt t="181108" x="2482850" y="6126163"/>
          <p14:tracePt t="181124" x="2473325" y="6126163"/>
          <p14:tracePt t="181133" x="2473325" y="6134100"/>
          <p14:tracePt t="181149" x="2455863" y="6134100"/>
          <p14:tracePt t="181166" x="2428875" y="6143625"/>
          <p14:tracePt t="181184" x="2411413" y="6143625"/>
          <p14:tracePt t="181199" x="2401888" y="6153150"/>
          <p14:tracePt t="181216" x="2393950" y="6161088"/>
          <p14:tracePt t="181233" x="2384425" y="6161088"/>
          <p14:tracePt t="181292" x="2374900" y="6161088"/>
          <p14:tracePt t="181324" x="2366963" y="6161088"/>
          <p14:tracePt t="181340" x="2357438" y="6161088"/>
          <p14:tracePt t="181372" x="2357438" y="6153150"/>
          <p14:tracePt t="181380" x="2347913" y="6153150"/>
          <p14:tracePt t="181396" x="2339975" y="6153150"/>
          <p14:tracePt t="181412" x="2330450" y="6153150"/>
          <p14:tracePt t="181436" x="2322513" y="6153150"/>
          <p14:tracePt t="181444" x="2312988" y="6153150"/>
          <p14:tracePt t="181460" x="2303463" y="6153150"/>
          <p14:tracePt t="181476" x="2295525" y="6153150"/>
          <p14:tracePt t="181604" x="2303463" y="6153150"/>
          <p14:tracePt t="181628" x="2312988" y="6153150"/>
          <p14:tracePt t="181636" x="2322513" y="6153150"/>
          <p14:tracePt t="181660" x="2330450" y="6153150"/>
          <p14:tracePt t="181676" x="2339975" y="6153150"/>
          <p14:tracePt t="181692" x="2347913" y="6153150"/>
          <p14:tracePt t="181716" x="2347913" y="6143625"/>
          <p14:tracePt t="181732" x="2357438" y="6143625"/>
          <p14:tracePt t="181740" x="2366963" y="6143625"/>
          <p14:tracePt t="181772" x="2374900" y="6143625"/>
          <p14:tracePt t="181780" x="2374900" y="6134100"/>
          <p14:tracePt t="181828" x="2384425" y="6126163"/>
          <p14:tracePt t="181844" x="2384425" y="6116638"/>
          <p14:tracePt t="181868" x="2384425" y="6108700"/>
          <p14:tracePt t="181876" x="2393950" y="6108700"/>
          <p14:tracePt t="181892" x="2393950" y="6099175"/>
          <p14:tracePt t="181908" x="2393950" y="6089650"/>
          <p14:tracePt t="181924" x="2393950" y="6081713"/>
          <p14:tracePt t="181940" x="2393950" y="6072188"/>
          <p14:tracePt t="181980" x="2384425" y="6072188"/>
          <p14:tracePt t="181996" x="2374900" y="6072188"/>
          <p14:tracePt t="182012" x="2366963" y="6062663"/>
          <p14:tracePt t="182020" x="2357438" y="6062663"/>
          <p14:tracePt t="182036" x="2347913" y="6062663"/>
          <p14:tracePt t="182052" x="2339975" y="6062663"/>
          <p14:tracePt t="182092" x="2339975" y="6072188"/>
          <p14:tracePt t="182108" x="2339975" y="6081713"/>
          <p14:tracePt t="182148" x="2339975" y="6089650"/>
          <p14:tracePt t="182204" x="2339975" y="6099175"/>
          <p14:tracePt t="182244" x="2330450" y="6099175"/>
          <p14:tracePt t="182276" x="2322513" y="6099175"/>
          <p14:tracePt t="182300" x="2322513" y="6108700"/>
          <p14:tracePt t="182308" x="2312988" y="6108700"/>
          <p14:tracePt t="182332" x="2312988" y="6116638"/>
          <p14:tracePt t="182372" x="2312988" y="6126163"/>
          <p14:tracePt t="182500" x="2312988" y="6116638"/>
          <p14:tracePt t="182548" x="2312988" y="6108700"/>
          <p14:tracePt t="182556" x="2322513" y="6108700"/>
          <p14:tracePt t="182580" x="2322513" y="6099175"/>
          <p14:tracePt t="182588" x="2330450" y="6099175"/>
          <p14:tracePt t="182604" x="2339975" y="6099175"/>
          <p14:tracePt t="182620" x="2339975" y="6089650"/>
          <p14:tracePt t="182628" x="2357438" y="6089650"/>
          <p14:tracePt t="182644" x="2357438" y="6081713"/>
          <p14:tracePt t="182660" x="2366963" y="6081713"/>
          <p14:tracePt t="182676" x="2374900" y="6072188"/>
          <p14:tracePt t="182692" x="2384425" y="6072188"/>
          <p14:tracePt t="182705" x="2393950" y="6072188"/>
          <p14:tracePt t="182764" x="2401888" y="6072188"/>
          <p14:tracePt t="182852" x="2411413" y="6072188"/>
          <p14:tracePt t="184933" x="2419350" y="6072188"/>
          <p14:tracePt t="184949" x="2428875" y="6072188"/>
          <p14:tracePt t="184956" x="2465388" y="6081713"/>
          <p14:tracePt t="184964" x="2554288" y="6099175"/>
          <p14:tracePt t="184980" x="2660650" y="6116638"/>
          <p14:tracePt t="184981" x="2786063" y="6126163"/>
          <p14:tracePt t="184996" x="2990850" y="6126163"/>
          <p14:tracePt t="185014" x="3179763" y="6126163"/>
          <p14:tracePt t="185030" x="3367088" y="6126163"/>
          <p14:tracePt t="185046" x="3589338" y="6126163"/>
          <p14:tracePt t="185063" x="3822700" y="6126163"/>
          <p14:tracePt t="185081" x="3911600" y="6126163"/>
          <p14:tracePt t="185096" x="4160838" y="6126163"/>
          <p14:tracePt t="185113" x="4402138" y="6153150"/>
          <p14:tracePt t="185130" x="4572000" y="6180138"/>
          <p14:tracePt t="185147" x="4705350" y="6205538"/>
          <p14:tracePt t="185164" x="4786313" y="6215063"/>
          <p14:tracePt t="185180" x="4795838" y="6224588"/>
          <p14:tracePt t="185197" x="4803775" y="6224588"/>
          <p14:tracePt t="185214" x="4813300" y="6224588"/>
          <p14:tracePt t="185230" x="4830763" y="6224588"/>
          <p14:tracePt t="185247" x="4867275" y="6188075"/>
          <p14:tracePt t="185264" x="4919663" y="6072188"/>
          <p14:tracePt t="185281" x="4973638" y="5894388"/>
          <p14:tracePt t="185297" x="5027613" y="5616575"/>
          <p14:tracePt t="185314" x="5062538" y="5340350"/>
          <p14:tracePt t="185331" x="5089525" y="5214938"/>
          <p14:tracePt t="185348" x="5143500" y="4902200"/>
          <p14:tracePt t="185365" x="5160963" y="4687888"/>
          <p14:tracePt t="185381" x="5160963" y="4537075"/>
          <p14:tracePt t="185398" x="5143500" y="4375150"/>
          <p14:tracePt t="185415" x="5108575" y="4241800"/>
          <p14:tracePt t="185431" x="5072063" y="4152900"/>
          <p14:tracePt t="185448" x="5037138" y="4054475"/>
          <p14:tracePt t="185464" x="5018088" y="4000500"/>
          <p14:tracePt t="185482" x="4938713" y="3867150"/>
          <p14:tracePt t="185498" x="4830763" y="3705225"/>
          <p14:tracePt t="185515" x="4724400" y="3562350"/>
          <p14:tracePt t="185531" x="4572000" y="3429000"/>
          <p14:tracePt t="185549" x="4394200" y="3295650"/>
          <p14:tracePt t="185565" x="4322763" y="3251200"/>
          <p14:tracePt t="185582" x="4295775" y="3241675"/>
          <p14:tracePt t="185598" x="4259263" y="3224213"/>
          <p14:tracePt t="185616" x="4214813" y="3214688"/>
          <p14:tracePt t="185632" x="4125913" y="3214688"/>
          <p14:tracePt t="185649" x="4010025" y="3214688"/>
          <p14:tracePt t="185665" x="3848100" y="3268663"/>
          <p14:tracePt t="185683" x="3660775" y="3340100"/>
          <p14:tracePt t="185699" x="3482975" y="3402013"/>
          <p14:tracePt t="185715" x="3402013" y="3429000"/>
          <p14:tracePt t="185732" x="3179763" y="3544888"/>
          <p14:tracePt t="185750" x="3071813" y="3625850"/>
          <p14:tracePt t="185766" x="3009900" y="3714750"/>
          <p14:tracePt t="185782" x="2928938" y="3840163"/>
          <p14:tracePt t="185799" x="2857500" y="4027488"/>
          <p14:tracePt t="185817" x="2795588" y="4179888"/>
          <p14:tracePt t="185833" x="2741613" y="4330700"/>
          <p14:tracePt t="185849" x="2714625" y="4411663"/>
          <p14:tracePt t="185866" x="2670175" y="4616450"/>
          <p14:tracePt t="185883" x="2633663" y="4848225"/>
          <p14:tracePt t="185900" x="2608263" y="5170488"/>
          <p14:tracePt t="185916" x="2608263" y="5456238"/>
          <p14:tracePt t="185933" x="2633663" y="5776913"/>
          <p14:tracePt t="185951" x="2670175" y="5991225"/>
          <p14:tracePt t="185967" x="2679700" y="6072188"/>
          <p14:tracePt t="185983" x="2705100" y="6269038"/>
          <p14:tracePt t="186000" x="2759075" y="6500813"/>
          <p14:tracePt t="186017" x="2830513" y="6715125"/>
          <p14:tracePt t="186033" x="2901950" y="6848475"/>
          <p14:tracePt t="186050" x="3000375" y="6848475"/>
          <p14:tracePt t="186067" x="3098800" y="6848475"/>
          <p14:tracePt t="186084" x="3224213" y="6848475"/>
          <p14:tracePt t="186101" x="3259138" y="6848475"/>
          <p14:tracePt t="186117" x="3357563" y="6848475"/>
          <p14:tracePt t="186134" x="3482975" y="6813550"/>
          <p14:tracePt t="186151" x="3589338" y="6769100"/>
          <p14:tracePt t="186167" x="3679825" y="6705600"/>
          <p14:tracePt t="186184" x="3776663" y="6608763"/>
          <p14:tracePt t="186201" x="3894138" y="6456363"/>
          <p14:tracePt t="186218" x="4017963" y="6259513"/>
          <p14:tracePt t="186234" x="4071938" y="6153150"/>
          <p14:tracePt t="186251" x="4187825" y="5894388"/>
          <p14:tracePt t="186267" x="4276725" y="5670550"/>
          <p14:tracePt t="186285" x="4348163" y="5402263"/>
          <p14:tracePt t="186301" x="4357688" y="5187950"/>
          <p14:tracePt t="186318" x="4367213" y="4911725"/>
          <p14:tracePt t="186334" x="4295775" y="4545013"/>
          <p14:tracePt t="186352" x="4224338" y="4348163"/>
          <p14:tracePt t="186368" x="4017963" y="3929063"/>
          <p14:tracePt t="186385" x="3867150" y="3652838"/>
          <p14:tracePt t="186401" x="3786188" y="3500438"/>
          <p14:tracePt t="186419" x="3776663" y="3446463"/>
          <p14:tracePt t="186435" x="3768725" y="3419475"/>
          <p14:tracePt t="186451" x="3768725" y="3402013"/>
          <p14:tracePt t="186468" x="3830638" y="3375025"/>
          <p14:tracePt t="186486" x="3894138" y="3348038"/>
          <p14:tracePt t="186502" x="4108450" y="3295650"/>
          <p14:tracePt t="186518" x="4348163" y="3241675"/>
          <p14:tracePt t="186535" x="4537075" y="3205163"/>
          <p14:tracePt t="186553" x="4697413" y="3197225"/>
          <p14:tracePt t="186568" x="4875213" y="3187700"/>
          <p14:tracePt t="186585" x="5037138" y="3214688"/>
          <p14:tracePt t="186602" x="5170488" y="3286125"/>
          <p14:tracePt t="186619" x="5224463" y="3348038"/>
          <p14:tracePt t="186635" x="5384800" y="3625850"/>
          <p14:tracePt t="186652" x="5608638" y="4251325"/>
          <p14:tracePt t="186669" x="5680075" y="4598988"/>
          <p14:tracePt t="186686" x="5741988" y="4991100"/>
          <p14:tracePt t="186702" x="5759450" y="5276850"/>
          <p14:tracePt t="186719" x="5759450" y="5527675"/>
          <p14:tracePt t="186736" x="5741988" y="5643563"/>
          <p14:tracePt t="186753" x="5670550" y="5938838"/>
          <p14:tracePt t="186769" x="5589588" y="6197600"/>
          <p14:tracePt t="186786" x="5483225" y="6367463"/>
          <p14:tracePt t="186803" x="5384800" y="6473825"/>
          <p14:tracePt t="186820" x="5187950" y="6589713"/>
          <p14:tracePt t="186836" x="5037138" y="6653213"/>
          <p14:tracePt t="186853" x="4875213" y="6670675"/>
          <p14:tracePt t="186870" x="4803775" y="6680200"/>
          <p14:tracePt t="186887" x="4537075" y="6661150"/>
          <p14:tracePt t="186903" x="4098925" y="6599238"/>
          <p14:tracePt t="186920" x="3714750" y="6510338"/>
          <p14:tracePt t="186936" x="3438525" y="6419850"/>
          <p14:tracePt t="186954" x="3276600" y="6340475"/>
          <p14:tracePt t="186970" x="3160713" y="6232525"/>
          <p14:tracePt t="186987" x="3081338" y="6045200"/>
          <p14:tracePt t="187003" x="3036888" y="5902325"/>
          <p14:tracePt t="187005" x="3009900" y="5670550"/>
          <p14:tracePt t="187021" x="2965450" y="5099050"/>
          <p14:tracePt t="187037" x="2965450" y="4633913"/>
          <p14:tracePt t="187054" x="3027363" y="4259263"/>
          <p14:tracePt t="187070" x="3170238" y="3884613"/>
          <p14:tracePt t="187088" x="3394075" y="3482975"/>
          <p14:tracePt t="187104" x="3679825" y="3125788"/>
          <p14:tracePt t="187121" x="3813175" y="3009900"/>
          <p14:tracePt t="187137" x="4251325" y="2697163"/>
          <p14:tracePt t="187155" x="4822825" y="2500313"/>
          <p14:tracePt t="187171" x="5348288" y="2438400"/>
          <p14:tracePt t="187187" x="5813425" y="2438400"/>
          <p14:tracePt t="187204" x="6323013" y="2562225"/>
          <p14:tracePt t="187222" x="6510338" y="2724150"/>
          <p14:tracePt t="187237" x="6634163" y="2990850"/>
          <p14:tracePt t="187254" x="6670675" y="3152775"/>
          <p14:tracePt t="187271" x="6653213" y="3724275"/>
          <p14:tracePt t="187288" x="6446838" y="4313238"/>
          <p14:tracePt t="187305" x="6215063" y="4598988"/>
          <p14:tracePt t="187321" x="5875338" y="4822825"/>
          <p14:tracePt t="187338" x="5357813" y="4983163"/>
          <p14:tracePt t="187355" x="4714875" y="5045075"/>
          <p14:tracePt t="187371" x="4071938" y="5037138"/>
          <p14:tracePt t="187389" x="3500438" y="4902200"/>
          <p14:tracePt t="187405" x="3143250" y="4687888"/>
          <p14:tracePt t="187422" x="3017838" y="4483100"/>
          <p14:tracePt t="187438" x="2990850" y="4224338"/>
          <p14:tracePt t="187455" x="3036888" y="3803650"/>
          <p14:tracePt t="187472" x="3224213" y="3394075"/>
          <p14:tracePt t="187489" x="3509963" y="3125788"/>
          <p14:tracePt t="187505" x="3687763" y="3036888"/>
          <p14:tracePt t="187522" x="4251325" y="2884488"/>
          <p14:tracePt t="187539" x="4894263" y="2840038"/>
          <p14:tracePt t="187556" x="5375275" y="2946400"/>
          <p14:tracePt t="187573" x="5473700" y="3089275"/>
          <p14:tracePt t="187589" x="5483225" y="3251200"/>
          <p14:tracePt t="187605" x="5402263" y="3438525"/>
          <p14:tracePt t="187623" x="5224463" y="3616325"/>
          <p14:tracePt t="187639" x="5099050" y="3705225"/>
          <p14:tracePt t="187656" x="4670425" y="3867150"/>
          <p14:tracePt t="187672" x="4340225" y="3929063"/>
          <p14:tracePt t="187690" x="4187825" y="3938588"/>
          <p14:tracePt t="187706" x="4108450" y="3946525"/>
          <p14:tracePt t="187723" x="4098925" y="3956050"/>
          <p14:tracePt t="187739" x="4089400" y="3956050"/>
          <p14:tracePt t="187757" x="4089400" y="3965575"/>
          <p14:tracePt t="187773" x="4098925" y="3965575"/>
          <p14:tracePt t="187790" x="4133850" y="3990975"/>
          <p14:tracePt t="187806" x="4160838" y="3990975"/>
          <p14:tracePt t="187824" x="4179888" y="3983038"/>
          <p14:tracePt t="187840" x="4160838" y="3956050"/>
          <p14:tracePt t="187856" x="4116388" y="3929063"/>
          <p14:tracePt t="187873" x="4089400" y="3919538"/>
          <p14:tracePt t="187891" x="4071938" y="3919538"/>
          <p14:tracePt t="187907" x="4044950" y="3919538"/>
          <p14:tracePt t="187923" x="3983038" y="3983038"/>
          <p14:tracePt t="187940" x="3911600" y="4071938"/>
          <p14:tracePt t="187958" x="3911600" y="4089400"/>
          <p14:tracePt t="187974" x="3911600" y="4098925"/>
          <p14:tracePt t="187990" x="3894138" y="4108450"/>
          <p14:tracePt t="188007" x="3848100" y="4116388"/>
          <p14:tracePt t="188024" x="3830638" y="4133850"/>
          <p14:tracePt t="188040" x="3813175" y="4133850"/>
          <p14:tracePt t="188057" x="3724275" y="4133850"/>
          <p14:tracePt t="188074" x="3625850" y="4160838"/>
          <p14:tracePt t="188091" x="3633788" y="4187825"/>
          <p14:tracePt t="188107" x="3643313" y="4187825"/>
          <p14:tracePt t="188124" x="3660775" y="4197350"/>
          <p14:tracePt t="188141" x="3679825" y="4205288"/>
          <p14:tracePt t="188158" x="3687763" y="4205288"/>
          <p14:tracePt t="188174" x="3697288" y="4214813"/>
          <p14:tracePt t="188191" x="3697288" y="4224338"/>
          <p14:tracePt t="188208" x="3697288" y="4232275"/>
          <p14:tracePt t="188225" x="3660775" y="4241800"/>
          <p14:tracePt t="188241" x="3625850" y="4241800"/>
          <p14:tracePt t="188258" x="3554413" y="4232275"/>
          <p14:tracePt t="188275" x="3446463" y="4187825"/>
          <p14:tracePt t="188292" x="3330575" y="4143375"/>
          <p14:tracePt t="188308" x="3276600" y="4125913"/>
          <p14:tracePt t="188325" x="3197225" y="4098925"/>
          <p14:tracePt t="188341" x="3197225" y="4089400"/>
          <p14:tracePt t="188389" x="3187700" y="4089400"/>
          <p14:tracePt t="188405" x="3179763" y="4089400"/>
          <p14:tracePt t="188429" x="3170238" y="4089400"/>
          <p14:tracePt t="188437" x="3160713" y="4089400"/>
          <p14:tracePt t="188453" x="3152775" y="4089400"/>
          <p14:tracePt t="188477" x="3152775" y="4081463"/>
          <p14:tracePt t="188485" x="3143250" y="4081463"/>
          <p14:tracePt t="188509" x="3133725" y="4081463"/>
          <p14:tracePt t="188517" x="3125788" y="4081463"/>
          <p14:tracePt t="188661" x="3116263" y="4081463"/>
          <p14:tracePt t="188701" x="3108325" y="4098925"/>
          <p14:tracePt t="188709" x="3108325" y="4125913"/>
          <p14:tracePt t="188725" x="3108325" y="4170363"/>
          <p14:tracePt t="188733" x="3116263" y="4268788"/>
          <p14:tracePt t="188744" x="3170238" y="4375150"/>
          <p14:tracePt t="188760" x="3357563" y="4705350"/>
          <p14:tracePt t="188776" x="3544888" y="4946650"/>
          <p14:tracePt t="188793" x="3670300" y="5108575"/>
          <p14:tracePt t="188867" x="3768725" y="5384800"/>
          <p14:tracePt t="188876" x="3660775" y="5411788"/>
          <p14:tracePt t="188893" x="3500438" y="5419725"/>
          <p14:tracePt t="188909" x="3286125" y="5348288"/>
          <p14:tracePt t="188927" x="3009900" y="5205413"/>
          <p14:tracePt t="188945" x="2741613" y="5018088"/>
          <p14:tracePt t="188960" x="2589213" y="4840288"/>
          <p14:tracePt t="188977" x="2536825" y="4759325"/>
          <p14:tracePt t="188994" x="2517775" y="4572000"/>
          <p14:tracePt t="189011" x="2571750" y="4313238"/>
          <p14:tracePt t="189013" x="2633663" y="4179888"/>
          <p14:tracePt t="189028" x="2705100" y="4062413"/>
          <p14:tracePt t="189044" x="2946400" y="3786188"/>
          <p14:tracePt t="189061" x="3170238" y="3697288"/>
          <p14:tracePt t="189079" x="3482975" y="3714750"/>
          <p14:tracePt t="189094" x="3919538" y="3894138"/>
          <p14:tracePt t="189111" x="4108450" y="4017963"/>
          <p14:tracePt t="189128" x="4465638" y="4429125"/>
          <p14:tracePt t="189145" x="4589463" y="4776788"/>
          <p14:tracePt t="189161" x="4572000" y="4956175"/>
          <p14:tracePt t="189178" x="4473575" y="5081588"/>
          <p14:tracePt t="189194" x="4357688" y="5160963"/>
          <p14:tracePt t="189212" x="4133850" y="5205413"/>
          <p14:tracePt t="189228" x="4062413" y="5214938"/>
          <p14:tracePt t="189245" x="3946525" y="5214938"/>
          <p14:tracePt t="189261" x="3884613" y="5214938"/>
          <p14:tracePt t="189279" x="3857625" y="5214938"/>
          <p14:tracePt t="189295" x="3848100" y="5214938"/>
          <p14:tracePt t="189328" x="3840163" y="5214938"/>
          <p14:tracePt t="189346" x="3830638" y="5214938"/>
          <p14:tracePt t="189362" x="3830638" y="5224463"/>
          <p14:tracePt t="189378" x="3822700" y="5241925"/>
          <p14:tracePt t="189396" x="3822700" y="5259388"/>
          <p14:tracePt t="189413" x="3822700" y="5340350"/>
          <p14:tracePt t="189429" x="3822700" y="5384800"/>
          <p14:tracePt t="189445" x="3822700" y="5402263"/>
          <p14:tracePt t="189462" x="3803650" y="5419725"/>
          <p14:tracePt t="189480" x="3795713" y="5446713"/>
          <p14:tracePt t="189496" x="3776663" y="5473700"/>
          <p14:tracePt t="189512" x="3759200" y="5483225"/>
          <p14:tracePt t="189529" x="3732213" y="5518150"/>
          <p14:tracePt t="189547" x="3697288" y="5537200"/>
          <p14:tracePt t="189562" x="3670300" y="5554663"/>
          <p14:tracePt t="189579" x="3652838" y="5562600"/>
          <p14:tracePt t="189596" x="3625850" y="5572125"/>
          <p14:tracePt t="189614" x="3608388" y="5581650"/>
          <p14:tracePt t="189629" x="3598863" y="5581650"/>
          <p14:tracePt t="189646" x="3598863" y="5589588"/>
          <p14:tracePt t="189663" x="3589338" y="5589588"/>
          <p14:tracePt t="189741" x="3581400" y="5589588"/>
          <p14:tracePt t="189757" x="3581400" y="5599113"/>
          <p14:tracePt t="189765" x="3571875" y="5599113"/>
          <p14:tracePt t="189781" x="3562350" y="5608638"/>
          <p14:tracePt t="189797" x="3554413" y="5616575"/>
          <p14:tracePt t="189814" x="3536950" y="5626100"/>
          <p14:tracePt t="189831" x="3509963" y="5643563"/>
          <p14:tracePt t="189847" x="3482975" y="5653088"/>
          <p14:tracePt t="189864" x="3402013" y="5661025"/>
          <p14:tracePt t="189880" x="3259138" y="5661025"/>
          <p14:tracePt t="189898" x="3089275" y="5634038"/>
          <p14:tracePt t="189914" x="2938463" y="5572125"/>
          <p14:tracePt t="189930" x="2795588" y="5473700"/>
          <p14:tracePt t="189947" x="2714625" y="5375275"/>
          <p14:tracePt t="189965" x="2705100" y="5276850"/>
          <p14:tracePt t="189981" x="2705100" y="5224463"/>
          <p14:tracePt t="189997" x="2795588" y="5062538"/>
          <p14:tracePt t="190014" x="2973388" y="4867275"/>
          <p14:tracePt t="190032" x="3152775" y="4724400"/>
          <p14:tracePt t="190048" x="3348038" y="4625975"/>
          <p14:tracePt t="190064" x="3598863" y="4598988"/>
          <p14:tracePt t="190081" x="3919538" y="4652963"/>
          <p14:tracePt t="190099" x="4303713" y="4840288"/>
          <p14:tracePt t="190114" x="4438650" y="4929188"/>
          <p14:tracePt t="190131" x="4589463" y="5232400"/>
          <p14:tracePt t="190148" x="4572000" y="5500688"/>
          <p14:tracePt t="190166" x="4357688" y="5741988"/>
          <p14:tracePt t="190181" x="4197350" y="5822950"/>
          <p14:tracePt t="190198" x="3983038" y="5857875"/>
          <p14:tracePt t="190215" x="3732213" y="5857875"/>
          <p14:tracePt t="190232" x="3616325" y="5830888"/>
          <p14:tracePt t="190248" x="3348038" y="5705475"/>
          <p14:tracePt t="190265" x="3197225" y="5572125"/>
          <p14:tracePt t="190282" x="3143250" y="5429250"/>
          <p14:tracePt t="190299" x="3133725" y="5286375"/>
          <p14:tracePt t="190315" x="3143250" y="5116513"/>
          <p14:tracePt t="190332" x="3170238" y="4946650"/>
          <p14:tracePt t="190349" x="3143250" y="4867275"/>
          <p14:tracePt t="190366" x="3125788" y="4857750"/>
          <p14:tracePt t="190382" x="3081338" y="4830763"/>
          <p14:tracePt t="190399" x="3071813" y="4813300"/>
          <p14:tracePt t="190416" x="3081338" y="4795838"/>
          <p14:tracePt t="190433" x="3116263" y="4759325"/>
          <p14:tracePt t="190449" x="3133725" y="4741863"/>
          <p14:tracePt t="190466" x="3143250" y="4741863"/>
          <p14:tracePt t="190482" x="3152775" y="4741863"/>
          <p14:tracePt t="190500" x="3160713" y="4741863"/>
          <p14:tracePt t="190516" x="3224213" y="4687888"/>
          <p14:tracePt t="190518" x="3303588" y="4660900"/>
          <p14:tracePt t="190533" x="3411538" y="4625975"/>
          <p14:tracePt t="190550" x="3429000" y="4589463"/>
          <p14:tracePt t="190567" x="3384550" y="4545013"/>
          <p14:tracePt t="190583" x="3375025" y="4537075"/>
          <p14:tracePt t="190599" x="3357563" y="4537075"/>
          <p14:tracePt t="190616" x="3340100" y="4537075"/>
          <p14:tracePt t="190634" x="3295650" y="4537075"/>
          <p14:tracePt t="190650" x="3241675" y="4537075"/>
          <p14:tracePt t="190666" x="3187700" y="4554538"/>
          <p14:tracePt t="190683" x="3143250" y="4581525"/>
          <p14:tracePt t="190701" x="3098800" y="4598988"/>
          <p14:tracePt t="190717" x="3089275" y="4608513"/>
          <p14:tracePt t="190733" x="3081338" y="4608513"/>
          <p14:tracePt t="190768" x="3062288" y="4616450"/>
          <p14:tracePt t="190783" x="3054350" y="4616450"/>
          <p14:tracePt t="190800" x="3036888" y="4616450"/>
          <p14:tracePt t="190817" x="3027363" y="4616450"/>
          <p14:tracePt t="190834" x="3000375" y="4616450"/>
          <p14:tracePt t="190850" x="2982913" y="4616450"/>
          <p14:tracePt t="190867" x="2973388" y="4616450"/>
          <p14:tracePt t="190902" x="2965450" y="4616450"/>
          <p14:tracePt t="190917" x="2955925" y="4616450"/>
          <p14:tracePt t="190934" x="2955925" y="4608513"/>
          <p14:tracePt t="190951" x="2955925" y="4598988"/>
          <p14:tracePt t="190968" x="2946400" y="4598988"/>
          <p14:tracePt t="190984" x="2946400" y="4589463"/>
          <p14:tracePt t="191005" x="2938463" y="4589463"/>
          <p14:tracePt t="191029" x="2928938" y="4589463"/>
          <p14:tracePt t="191045" x="2928938" y="4598988"/>
          <p14:tracePt t="191061" x="2928938" y="4616450"/>
          <p14:tracePt t="191069" x="2919413" y="4652963"/>
          <p14:tracePt t="191085" x="2919413" y="4751388"/>
          <p14:tracePt t="191102" x="2919413" y="4857750"/>
          <p14:tracePt t="191118" x="2928938" y="4973638"/>
          <p14:tracePt t="191135" x="2965450" y="5081588"/>
          <p14:tracePt t="191151" x="3009900" y="5224463"/>
          <p14:tracePt t="191169" x="3036888" y="5286375"/>
          <p14:tracePt t="191185" x="3062288" y="5384800"/>
          <p14:tracePt t="191202" x="3071813" y="5465763"/>
          <p14:tracePt t="191218" x="3071813" y="5510213"/>
          <p14:tracePt t="191236" x="3071813" y="5545138"/>
          <p14:tracePt t="191252" x="3062288" y="5562600"/>
          <p14:tracePt t="191269" x="3044825" y="5572125"/>
          <p14:tracePt t="191285" x="3036888" y="5572125"/>
          <p14:tracePt t="193134" x="3027363" y="5572125"/>
          <p14:tracePt t="193149" x="3027363" y="5562600"/>
          <p14:tracePt t="193158" x="3017838" y="5537200"/>
          <p14:tracePt t="193165" x="3000375" y="5483225"/>
          <p14:tracePt t="193175" x="2982913" y="5419725"/>
          <p14:tracePt t="193192" x="2928938" y="5268913"/>
          <p14:tracePt t="193209" x="2857500" y="5081588"/>
          <p14:tracePt t="193226" x="2822575" y="4902200"/>
          <p14:tracePt t="193242" x="2840038" y="4741863"/>
          <p14:tracePt t="193259" x="2884488" y="4670425"/>
          <p14:tracePt t="193276" x="3081338" y="4456113"/>
          <p14:tracePt t="193293" x="3759200" y="4027488"/>
          <p14:tracePt t="193309" x="4125913" y="3965575"/>
          <p14:tracePt t="193326" x="4446588" y="4017963"/>
          <p14:tracePt t="193343" x="4652963" y="4205288"/>
          <p14:tracePt t="193360" x="4759325" y="4510088"/>
          <p14:tracePt t="193376" x="4741863" y="4911725"/>
          <p14:tracePt t="193393" x="4652963" y="5153025"/>
          <p14:tracePt t="193410" x="4268788" y="5491163"/>
          <p14:tracePt t="193427" x="3776663" y="5527675"/>
          <p14:tracePt t="193443" x="3286125" y="5187950"/>
          <p14:tracePt t="193460" x="2795588" y="4714875"/>
          <p14:tracePt t="193476" x="2384425" y="4251325"/>
          <p14:tracePt t="193494" x="2152650" y="3697288"/>
          <p14:tracePt t="193510" x="2152650" y="3473450"/>
          <p14:tracePt t="193527" x="2295525" y="2786063"/>
          <p14:tracePt t="193544" x="2741613" y="2071688"/>
          <p14:tracePt t="193561" x="3313113" y="1731963"/>
          <p14:tracePt t="193577" x="3911600" y="1652588"/>
          <p14:tracePt t="193593" x="4465638" y="1758950"/>
          <p14:tracePt t="193610" x="4875213" y="2116138"/>
          <p14:tracePt t="193628" x="5045075" y="2608263"/>
          <p14:tracePt t="193644" x="5045075" y="2901950"/>
          <p14:tracePt t="193660" x="4751388" y="3571875"/>
          <p14:tracePt t="193678" x="3768725" y="4322763"/>
          <p14:tracePt t="193695" x="3438525" y="4322763"/>
          <p14:tracePt t="193711" x="3116263" y="4098925"/>
          <p14:tracePt t="193727" x="2874963" y="3795713"/>
          <p14:tracePt t="193744" x="2786063" y="3517900"/>
          <p14:tracePt t="193762" x="2795588" y="3268663"/>
          <p14:tracePt t="193777" x="2874963" y="3089275"/>
          <p14:tracePt t="193794" x="3313113" y="2732088"/>
          <p14:tracePt t="193811" x="3884613" y="2616200"/>
          <p14:tracePt t="193828" x="4446588" y="2724150"/>
          <p14:tracePt t="193844" x="5018088" y="3062288"/>
          <p14:tracePt t="193861" x="5340350" y="3705225"/>
          <p14:tracePt t="193878" x="5276850" y="4170363"/>
          <p14:tracePt t="193895" x="5197475" y="4348163"/>
          <p14:tracePt t="193911" x="4867275" y="4732338"/>
          <p14:tracePt t="193928" x="4465638" y="4956175"/>
          <p14:tracePt t="193945" x="4133850" y="5010150"/>
          <p14:tracePt t="193962" x="3884613" y="5010150"/>
          <p14:tracePt t="193978" x="3679825" y="4973638"/>
          <p14:tracePt t="193995" x="3562350" y="4973638"/>
          <p14:tracePt t="194012" x="3482975" y="4973638"/>
          <p14:tracePt t="194013" x="3465513" y="4991100"/>
          <p14:tracePt t="194029" x="3438525" y="5018088"/>
          <p14:tracePt t="194045" x="3357563" y="5197475"/>
          <p14:tracePt t="194062" x="3268663" y="5465763"/>
          <p14:tracePt t="194079" x="3179763" y="5697538"/>
          <p14:tracePt t="194096" x="3125788" y="5884863"/>
          <p14:tracePt t="194112" x="3098800" y="6010275"/>
          <p14:tracePt t="194129" x="3098800" y="6099175"/>
          <p14:tracePt t="194145" x="3098800" y="6161088"/>
          <p14:tracePt t="194163" x="3098800" y="6188075"/>
          <p14:tracePt t="194179" x="3152775" y="6205538"/>
          <p14:tracePt t="194196" x="3251200" y="6205538"/>
          <p14:tracePt t="194212" x="3429000" y="6153150"/>
          <p14:tracePt t="194230" x="3581400" y="6134100"/>
          <p14:tracePt t="194246" x="3598863" y="6134100"/>
          <p14:tracePt t="194263" x="3616325" y="6134100"/>
          <p14:tracePt t="194297" x="3616325" y="6161088"/>
          <p14:tracePt t="194313" x="3616325" y="6197600"/>
          <p14:tracePt t="194329" x="3598863" y="6215063"/>
          <p14:tracePt t="194346" x="3571875" y="6224588"/>
          <p14:tracePt t="194364" x="3562350" y="6242050"/>
          <p14:tracePt t="194380" x="3554413" y="6242050"/>
          <p14:tracePt t="194396" x="3517900" y="6224588"/>
          <p14:tracePt t="194413" x="3509963" y="6224588"/>
          <p14:tracePt t="194431" x="3500438" y="6224588"/>
          <p14:tracePt t="194447" x="3482975" y="6259513"/>
          <p14:tracePt t="194463" x="3465513" y="6313488"/>
          <p14:tracePt t="194480" x="3465513" y="6384925"/>
          <p14:tracePt t="194497" x="3465513" y="6394450"/>
          <p14:tracePt t="194513" x="3465513" y="6375400"/>
          <p14:tracePt t="194542" x="3455988" y="6375400"/>
          <p14:tracePt t="194590" x="3455988" y="6367463"/>
          <p14:tracePt t="194606" x="3455988" y="6357938"/>
          <p14:tracePt t="194686" x="3455988" y="6348413"/>
          <p14:tracePt t="194694" x="3465513" y="6330950"/>
          <p14:tracePt t="194702" x="3473450" y="6296025"/>
          <p14:tracePt t="194714" x="3482975" y="6224588"/>
          <p14:tracePt t="194731" x="3490913" y="6027738"/>
          <p14:tracePt t="194748" x="3509963" y="5680075"/>
          <p14:tracePt t="194765" x="3759200" y="5018088"/>
          <p14:tracePt t="194781" x="4411663" y="4214813"/>
          <p14:tracePt t="194798" x="5286375" y="3571875"/>
          <p14:tracePt t="194814" x="6153150" y="3160713"/>
          <p14:tracePt t="194832" x="6965950" y="2830513"/>
          <p14:tracePt t="194848" x="7545388" y="2562225"/>
          <p14:tracePt t="194865" x="7823200" y="2446338"/>
          <p14:tracePt t="194882" x="7894638" y="2411413"/>
          <p14:tracePt t="194899" x="7991475" y="2401888"/>
          <p14:tracePt t="194915" x="8027988" y="2419350"/>
          <p14:tracePt t="194932" x="8045450" y="2455863"/>
          <p14:tracePt t="194948" x="8045450" y="2500313"/>
          <p14:tracePt t="194966" x="8010525" y="2571750"/>
          <p14:tracePt t="194982" x="7947025" y="2616200"/>
          <p14:tracePt t="194998" x="7840663" y="2652713"/>
          <p14:tracePt t="195015" x="7769225" y="2660650"/>
          <p14:tracePt t="195033" x="7446963" y="2670175"/>
          <p14:tracePt t="195049" x="7010400" y="2670175"/>
          <p14:tracePt t="195065" x="6715125" y="2670175"/>
          <p14:tracePt t="195082" x="6527800" y="2679700"/>
          <p14:tracePt t="195100" x="6411913" y="2732088"/>
          <p14:tracePt t="195116" x="6323013" y="2857500"/>
          <p14:tracePt t="195132" x="6224588" y="3071813"/>
          <p14:tracePt t="195149" x="6010275" y="3589338"/>
          <p14:tracePt t="195167" x="5732463" y="4313238"/>
          <p14:tracePt t="195183" x="5510213" y="4902200"/>
          <p14:tracePt t="195199" x="5402263" y="5251450"/>
          <p14:tracePt t="195216" x="5330825" y="5510213"/>
          <p14:tracePt t="195234" x="5295900" y="5697538"/>
          <p14:tracePt t="195249" x="5259388" y="5848350"/>
          <p14:tracePt t="195266" x="5232400" y="5902325"/>
          <p14:tracePt t="195283" x="5160963" y="5991225"/>
          <p14:tracePt t="195300" x="5108575" y="6010275"/>
          <p14:tracePt t="195316" x="5126038" y="5965825"/>
          <p14:tracePt t="195333" x="5197475" y="5919788"/>
          <p14:tracePt t="195350" x="5232400" y="5894388"/>
          <p14:tracePt t="195367" x="5259388" y="5875338"/>
          <p14:tracePt t="195383" x="5268913" y="5875338"/>
          <p14:tracePt t="195400" x="5276850" y="5875338"/>
          <p14:tracePt t="195417" x="5295900" y="5875338"/>
          <p14:tracePt t="195434" x="5313363" y="5884863"/>
          <p14:tracePt t="195450" x="5313363" y="5894388"/>
          <p14:tracePt t="195467" x="5295900" y="5902325"/>
          <p14:tracePt t="195484" x="5251450" y="5830888"/>
          <p14:tracePt t="195501" x="5108575" y="5653088"/>
          <p14:tracePt t="195517" x="5072063" y="5653088"/>
          <p14:tracePt t="195534" x="4991100" y="5724525"/>
          <p14:tracePt t="195551" x="4956175" y="5759450"/>
          <p14:tracePt t="195568" x="4919663" y="5768975"/>
          <p14:tracePt t="195584" x="4875213" y="5786438"/>
          <p14:tracePt t="195601" x="4803775" y="5803900"/>
          <p14:tracePt t="195617" x="4724400" y="5803900"/>
          <p14:tracePt t="195635" x="4589463" y="5803900"/>
          <p14:tracePt t="195651" x="4491038" y="5776913"/>
          <p14:tracePt t="195668" x="4197350" y="5670550"/>
          <p14:tracePt t="195684" x="3697288" y="5465763"/>
          <p14:tracePt t="195702" x="3133725" y="5224463"/>
          <p14:tracePt t="195718" x="2982913" y="5126038"/>
          <p14:tracePt t="195734" x="2901950" y="5045075"/>
          <p14:tracePt t="195751" x="2840038" y="4929188"/>
          <p14:tracePt t="195769" x="2759075" y="4751388"/>
          <p14:tracePt t="195785" x="2714625" y="4652963"/>
          <p14:tracePt t="195801" x="2562225" y="4419600"/>
          <p14:tracePt t="195818" x="2411413" y="4224338"/>
          <p14:tracePt t="195836" x="2303463" y="4108450"/>
          <p14:tracePt t="195852" x="2197100" y="3965575"/>
          <p14:tracePt t="195868" x="2089150" y="3795713"/>
          <p14:tracePt t="195885" x="1911350" y="3517900"/>
          <p14:tracePt t="195903" x="1847850" y="3438525"/>
          <p14:tracePt t="195919" x="1697038" y="3232150"/>
          <p14:tracePt t="195935" x="1455738" y="2928938"/>
          <p14:tracePt t="195952" x="1196975" y="2581275"/>
          <p14:tracePt t="195969" x="928688" y="2205038"/>
          <p14:tracePt t="195985" x="741363" y="1955800"/>
          <p14:tracePt t="196002" x="679450" y="1857375"/>
          <p14:tracePt t="196019" x="696913" y="1830388"/>
          <p14:tracePt t="196037" x="768350" y="1830388"/>
          <p14:tracePt t="196052" x="1000125" y="1812925"/>
          <p14:tracePt t="196069" x="1160463" y="1758950"/>
          <p14:tracePt t="196086" x="1214438" y="1741488"/>
          <p14:tracePt t="196262" x="1214438" y="1731963"/>
          <p14:tracePt t="196278" x="1187450" y="1724025"/>
          <p14:tracePt t="196286" x="1152525" y="1714500"/>
          <p14:tracePt t="196294" x="1108075" y="1704975"/>
          <p14:tracePt t="196303" x="1044575" y="1704975"/>
          <p14:tracePt t="196320" x="901700" y="1679575"/>
          <p14:tracePt t="196337" x="822325" y="1652588"/>
          <p14:tracePt t="196353" x="588963" y="1581150"/>
          <p14:tracePt t="196370" x="384175" y="1517650"/>
          <p14:tracePt t="196387" x="303213" y="1490663"/>
          <p14:tracePt t="196404" x="268288" y="1473200"/>
          <p14:tracePt t="196420" x="258763" y="1473200"/>
          <p14:tracePt t="196437" x="250825" y="1465263"/>
          <p14:tracePt t="196454" x="231775" y="1455738"/>
          <p14:tracePt t="196471" x="196850" y="1438275"/>
          <p14:tracePt t="196487" x="133350" y="1419225"/>
          <p14:tracePt t="196504" x="80963" y="1393825"/>
          <p14:tracePt t="196521" x="44450" y="1374775"/>
          <p14:tracePt t="197246" x="160338" y="419100"/>
          <p14:tracePt t="197254" x="322263" y="500063"/>
          <p14:tracePt t="197262" x="419100" y="615950"/>
          <p14:tracePt t="197278" x="465138" y="741363"/>
          <p14:tracePt t="197290" x="384175" y="990600"/>
          <p14:tracePt t="197859" x="196850" y="71438"/>
          <p14:tracePt t="197876" x="428625" y="0"/>
          <p14:tracePt t="197892" x="482600" y="0"/>
          <p14:tracePt t="197910" x="473075" y="17463"/>
          <p14:tracePt t="197926" x="401638" y="80963"/>
          <p14:tracePt t="197942" x="303213" y="187325"/>
          <p14:tracePt t="197959" x="231775" y="268288"/>
          <p14:tracePt t="198026" x="0" y="608013"/>
          <p14:tracePt t="198111" x="9525" y="571500"/>
          <p14:tracePt t="198127" x="36513" y="517525"/>
          <p14:tracePt t="198143" x="71438" y="455613"/>
          <p14:tracePt t="198160" x="98425" y="428625"/>
          <p14:tracePt t="198177" x="98425" y="411163"/>
          <p14:tracePt t="198193" x="98425" y="401638"/>
          <p14:tracePt t="198210" x="98425" y="384175"/>
          <p14:tracePt t="198246" x="88900" y="374650"/>
          <p14:tracePt t="198260" x="80963" y="374650"/>
          <p14:tracePt t="198277" x="71438" y="374650"/>
          <p14:tracePt t="198294" x="61913" y="366713"/>
          <p14:tracePt t="198311" x="44450" y="357188"/>
          <p14:tracePt t="198327" x="26988" y="347663"/>
          <p14:tracePt t="198344" x="17463" y="339725"/>
          <p14:tracePt t="198360" x="0" y="322263"/>
          <p14:tracePt t="199364" x="0" y="465138"/>
          <p14:tracePt t="199381" x="142875" y="731838"/>
          <p14:tracePt t="199398" x="473075" y="1204913"/>
          <p14:tracePt t="199416" x="652463" y="1366838"/>
          <p14:tracePt t="199431" x="839788" y="1473200"/>
          <p14:tracePt t="199448" x="982663" y="1544638"/>
          <p14:tracePt t="199464" x="1054100" y="1581150"/>
          <p14:tracePt t="199482" x="1071563" y="1581150"/>
          <p14:tracePt t="199498" x="1081088" y="1589088"/>
          <p14:tracePt t="199515" x="1089025" y="15986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قانون همگنی ابعادی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867400" cy="247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98073" y="1409096"/>
            <a:ext cx="267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رابطه برنولی</a:t>
            </a:r>
            <a:endParaRPr lang="en-US" b="1" dirty="0">
              <a:cs typeface="B Nazanin" pitchFamily="2" charset="-78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77819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18" y="5410200"/>
            <a:ext cx="67437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36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51"/>
    </mc:Choice>
    <mc:Fallback xmlns="">
      <p:transition spd="slow" advTm="2390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384" x="366713" y="5000625"/>
          <p14:tracePt t="46448" x="374650" y="5000625"/>
          <p14:tracePt t="46456" x="384175" y="5000625"/>
          <p14:tracePt t="46464" x="401638" y="4991100"/>
          <p14:tracePt t="46481" x="500063" y="4956175"/>
          <p14:tracePt t="46497" x="615950" y="4929188"/>
          <p14:tracePt t="46514" x="1125538" y="4830763"/>
          <p14:tracePt t="46531" x="1893888" y="4679950"/>
          <p14:tracePt t="46548" x="2616200" y="4446588"/>
          <p14:tracePt t="46564" x="3367088" y="4108450"/>
          <p14:tracePt t="46581" x="4108450" y="3697288"/>
          <p14:tracePt t="46598" x="4732338" y="3286125"/>
          <p14:tracePt t="46615" x="5384800" y="2786063"/>
          <p14:tracePt t="46648" x="5616575" y="2482850"/>
          <p14:tracePt t="46665" x="5653088" y="2303463"/>
          <p14:tracePt t="46682" x="5643563" y="2152650"/>
          <p14:tracePt t="46698" x="5581650" y="2000250"/>
          <p14:tracePt t="46715" x="5473700" y="1839913"/>
          <p14:tracePt t="46731" x="5357813" y="1697038"/>
          <p14:tracePt t="46749" x="5251450" y="1562100"/>
          <p14:tracePt t="46765" x="5214938" y="1509713"/>
          <p14:tracePt t="46782" x="5170488" y="1438275"/>
          <p14:tracePt t="46798" x="5153025" y="1401763"/>
          <p14:tracePt t="46816" x="5180013" y="1374775"/>
          <p14:tracePt t="46832" x="5251450" y="1330325"/>
          <p14:tracePt t="46849" x="5330825" y="1295400"/>
          <p14:tracePt t="46865" x="5384800" y="1258888"/>
          <p14:tracePt t="46883" x="5402263" y="1250950"/>
          <p14:tracePt t="46899" x="5402263" y="1241425"/>
          <p14:tracePt t="46915" x="5384800" y="1250950"/>
          <p14:tracePt t="46932" x="5303838" y="1276350"/>
          <p14:tracePt t="46950" x="5241925" y="1303338"/>
          <p14:tracePt t="46966" x="5197475" y="1312863"/>
          <p14:tracePt t="46982" x="5180013" y="1322388"/>
          <p14:tracePt t="47000" x="5153025" y="1357313"/>
          <p14:tracePt t="47017" x="5133975" y="1374775"/>
          <p14:tracePt t="47033" x="5072063" y="1482725"/>
          <p14:tracePt t="47049" x="4983163" y="1598613"/>
          <p14:tracePt t="47066" x="4911725" y="1652588"/>
          <p14:tracePt t="47084" x="4830763" y="1679575"/>
          <p14:tracePt t="47099" x="4732338" y="1687513"/>
          <p14:tracePt t="47116" x="4625975" y="1687513"/>
          <p14:tracePt t="47133" x="4483100" y="1687513"/>
          <p14:tracePt t="47150" x="4411663" y="1687513"/>
          <p14:tracePt t="47166" x="4232275" y="1687513"/>
          <p14:tracePt t="47183" x="4089400" y="1679575"/>
          <p14:tracePt t="47200" x="3938588" y="1660525"/>
          <p14:tracePt t="47217" x="3884613" y="1660525"/>
          <p14:tracePt t="47233" x="3813175" y="1670050"/>
          <p14:tracePt t="47250" x="3714750" y="1704975"/>
          <p14:tracePt t="47267" x="3679825" y="1724025"/>
          <p14:tracePt t="47284" x="3571875" y="1741488"/>
          <p14:tracePt t="47300" x="3446463" y="1751013"/>
          <p14:tracePt t="47317" x="3330575" y="1751013"/>
          <p14:tracePt t="47334" x="3259138" y="1751013"/>
          <p14:tracePt t="47351" x="3205163" y="1751013"/>
          <p14:tracePt t="47367" x="3179763" y="1751013"/>
          <p14:tracePt t="47384" x="3152775" y="1751013"/>
          <p14:tracePt t="47418" x="3125788" y="1751013"/>
          <p14:tracePt t="47434" x="3089275" y="1758950"/>
          <p14:tracePt t="47451" x="3044825" y="1776413"/>
          <p14:tracePt t="47467" x="2973388" y="1776413"/>
          <p14:tracePt t="47485" x="2911475" y="1776413"/>
          <p14:tracePt t="47501" x="2874963" y="1776413"/>
          <p14:tracePt t="47518" x="2840038" y="1776413"/>
          <p14:tracePt t="47534" x="2822575" y="1776413"/>
          <p14:tracePt t="47552" x="2724150" y="1776413"/>
          <p14:tracePt t="47568" x="2643188" y="1776413"/>
          <p14:tracePt t="47585" x="2581275" y="1776413"/>
          <p14:tracePt t="47601" x="2544763" y="1776413"/>
          <p14:tracePt t="47619" x="2527300" y="1776413"/>
          <p14:tracePt t="47664" x="2536825" y="1776413"/>
          <p14:tracePt t="47680" x="2554288" y="1776413"/>
          <p14:tracePt t="47688" x="2598738" y="1768475"/>
          <p14:tracePt t="47702" x="2687638" y="1751013"/>
          <p14:tracePt t="47718" x="2901950" y="1724025"/>
          <p14:tracePt t="47735" x="3125788" y="1704975"/>
          <p14:tracePt t="47736" x="3224213" y="1704975"/>
          <p14:tracePt t="47753" x="3375025" y="1704975"/>
          <p14:tracePt t="47769" x="3490913" y="1704975"/>
          <p14:tracePt t="47785" x="3554413" y="1704975"/>
          <p14:tracePt t="47802" x="3581400" y="1704975"/>
          <p14:tracePt t="47819" x="3625850" y="1704975"/>
          <p14:tracePt t="47835" x="3660775" y="1704975"/>
          <p14:tracePt t="47852" x="3714750" y="1704975"/>
          <p14:tracePt t="47869" x="3786188" y="1704975"/>
          <p14:tracePt t="47887" x="3911600" y="1704975"/>
          <p14:tracePt t="47902" x="4054475" y="1704975"/>
          <p14:tracePt t="47919" x="4179888" y="1704975"/>
          <p14:tracePt t="47936" x="4268788" y="1704975"/>
          <p14:tracePt t="47953" x="4357688" y="1704975"/>
          <p14:tracePt t="47969" x="4419600" y="1704975"/>
          <p14:tracePt t="47986" x="4446588" y="1704975"/>
          <p14:tracePt t="48003" x="4483100" y="1704975"/>
          <p14:tracePt t="48020" x="4537075" y="1724025"/>
          <p14:tracePt t="48036" x="4589463" y="1751013"/>
          <p14:tracePt t="48053" x="4660900" y="1768475"/>
          <p14:tracePt t="48070" x="4687888" y="1776413"/>
          <p14:tracePt t="48087" x="4803775" y="1795463"/>
          <p14:tracePt t="48103" x="4902200" y="1822450"/>
          <p14:tracePt t="48120" x="5018088" y="1847850"/>
          <p14:tracePt t="48136" x="5108575" y="1857375"/>
          <p14:tracePt t="48154" x="5153025" y="1857375"/>
          <p14:tracePt t="48170" x="5170488" y="1857375"/>
          <p14:tracePt t="48187" x="5187950" y="1857375"/>
          <p14:tracePt t="48203" x="5197475" y="1857375"/>
          <p14:tracePt t="48256" x="5205413" y="1857375"/>
          <p14:tracePt t="48264" x="5214938" y="1857375"/>
          <p14:tracePt t="48280" x="5224463" y="1857375"/>
          <p14:tracePt t="48296" x="5232400" y="1857375"/>
          <p14:tracePt t="48312" x="5241925" y="1857375"/>
          <p14:tracePt t="48328" x="5251450" y="1857375"/>
          <p14:tracePt t="48344" x="5251450" y="1866900"/>
          <p14:tracePt t="48360" x="5259388" y="1866900"/>
          <p14:tracePt t="48371" x="5259388" y="1874838"/>
          <p14:tracePt t="48387" x="5268913" y="1874838"/>
          <p14:tracePt t="48404" x="5268913" y="1884363"/>
          <p14:tracePt t="48441" x="5259388" y="1884363"/>
          <p14:tracePt t="48448" x="5251450" y="1884363"/>
          <p14:tracePt t="48456" x="5232400" y="1884363"/>
          <p14:tracePt t="48471" x="5214938" y="1884363"/>
          <p14:tracePt t="48488" x="5153025" y="1874838"/>
          <p14:tracePt t="48505" x="5081588" y="1847850"/>
          <p14:tracePt t="48521" x="5018088" y="1822450"/>
          <p14:tracePt t="48538" x="5000625" y="1812925"/>
          <p14:tracePt t="48592" x="5000625" y="1803400"/>
          <p14:tracePt t="48616" x="5000625" y="1795463"/>
          <p14:tracePt t="48625" x="5010150" y="1785938"/>
          <p14:tracePt t="48632" x="5010150" y="1768475"/>
          <p14:tracePt t="48640" x="5037138" y="1751013"/>
          <p14:tracePt t="48655" x="5054600" y="1731963"/>
          <p14:tracePt t="48672" x="5099050" y="1697038"/>
          <p14:tracePt t="48689" x="5153025" y="1670050"/>
          <p14:tracePt t="48706" x="5214938" y="1670050"/>
          <p14:tracePt t="48722" x="5268913" y="1670050"/>
          <p14:tracePt t="48739" x="5313363" y="1687513"/>
          <p14:tracePt t="48755" x="5340350" y="1704975"/>
          <p14:tracePt t="48773" x="5357813" y="1714500"/>
          <p14:tracePt t="48789" x="5357813" y="1724025"/>
          <p14:tracePt t="48806" x="5367338" y="1731963"/>
          <p14:tracePt t="48888" x="5357813" y="1731963"/>
          <p14:tracePt t="48912" x="5348288" y="1731963"/>
          <p14:tracePt t="48929" x="5340350" y="1731963"/>
          <p14:tracePt t="48936" x="5330825" y="1731963"/>
          <p14:tracePt t="48953" x="5322888" y="1731963"/>
          <p14:tracePt t="48977" x="5303838" y="1731963"/>
          <p14:tracePt t="48993" x="5295900" y="1741488"/>
          <p14:tracePt t="49000" x="5276850" y="1751013"/>
          <p14:tracePt t="49008" x="5268913" y="1751013"/>
          <p14:tracePt t="49023" x="5259388" y="1751013"/>
          <p14:tracePt t="49040" x="5214938" y="1758950"/>
          <p14:tracePt t="49056" x="5180013" y="1758950"/>
          <p14:tracePt t="49074" x="5170488" y="1758950"/>
          <p14:tracePt t="49090" x="5153025" y="1758950"/>
          <p14:tracePt t="49107" x="5126038" y="1758950"/>
          <p14:tracePt t="49123" x="5089525" y="1758950"/>
          <p14:tracePt t="49141" x="5081588" y="1758950"/>
          <p14:tracePt t="49157" x="5072063" y="1741488"/>
          <p14:tracePt t="49173" x="5062538" y="1724025"/>
          <p14:tracePt t="49190" x="5054600" y="1697038"/>
          <p14:tracePt t="49208" x="5054600" y="1652588"/>
          <p14:tracePt t="49224" x="5054600" y="1633538"/>
          <p14:tracePt t="49241" x="5054600" y="1589088"/>
          <p14:tracePt t="49257" x="5054600" y="1554163"/>
          <p14:tracePt t="49275" x="5054600" y="1536700"/>
          <p14:tracePt t="49290" x="5054600" y="1509713"/>
          <p14:tracePt t="49307" x="5054600" y="1482725"/>
          <p14:tracePt t="49324" x="5054600" y="1465263"/>
          <p14:tracePt t="49341" x="5062538" y="1455738"/>
          <p14:tracePt t="49357" x="5072063" y="1438275"/>
          <p14:tracePt t="49374" x="5099050" y="1419225"/>
          <p14:tracePt t="49391" x="5133975" y="1393825"/>
          <p14:tracePt t="49409" x="5170488" y="1384300"/>
          <p14:tracePt t="49425" x="5197475" y="1374775"/>
          <p14:tracePt t="49441" x="5224463" y="1374775"/>
          <p14:tracePt t="49458" x="5232400" y="1374775"/>
          <p14:tracePt t="49475" x="5241925" y="1374775"/>
          <p14:tracePt t="49491" x="5251450" y="1393825"/>
          <p14:tracePt t="49508" x="5286375" y="1465263"/>
          <p14:tracePt t="49525" x="5295900" y="1554163"/>
          <p14:tracePt t="49542" x="5303838" y="1633538"/>
          <p14:tracePt t="49558" x="5303838" y="1724025"/>
          <p14:tracePt t="49575" x="5276850" y="1812925"/>
          <p14:tracePt t="49592" x="5205413" y="1893888"/>
          <p14:tracePt t="49609" x="5126038" y="1928813"/>
          <p14:tracePt t="49625" x="5010150" y="1946275"/>
          <p14:tracePt t="49642" x="4919663" y="1946275"/>
          <p14:tracePt t="49659" x="4875213" y="1928813"/>
          <p14:tracePt t="49676" x="4840288" y="1857375"/>
          <p14:tracePt t="49692" x="4840288" y="1758950"/>
          <p14:tracePt t="49709" x="4902200" y="1687513"/>
          <p14:tracePt t="49725" x="5054600" y="1633538"/>
          <p14:tracePt t="49743" x="5133975" y="1616075"/>
          <p14:tracePt t="49745" x="5286375" y="1616075"/>
          <p14:tracePt t="49759" x="5456238" y="1616075"/>
          <p14:tracePt t="49776" x="5875338" y="1795463"/>
          <p14:tracePt t="49793" x="5938838" y="1938338"/>
          <p14:tracePt t="49810" x="5946775" y="2036763"/>
          <p14:tracePt t="49826" x="5946775" y="2081213"/>
          <p14:tracePt t="49842" x="5938838" y="2089150"/>
          <p14:tracePt t="49859" x="5929313" y="2098675"/>
          <p14:tracePt t="49877" x="5929313" y="2108200"/>
          <p14:tracePt t="49893" x="5965825" y="2108200"/>
          <p14:tracePt t="49909" x="6037263" y="2071688"/>
          <p14:tracePt t="49926" x="6126163" y="2044700"/>
          <p14:tracePt t="49944" x="6259513" y="2036763"/>
          <p14:tracePt t="49960" x="6286500" y="2036763"/>
          <p14:tracePt t="49977" x="6296025" y="2054225"/>
          <p14:tracePt t="49993" x="6296025" y="2071688"/>
          <p14:tracePt t="50011" x="6259513" y="2108200"/>
          <p14:tracePt t="50027" x="6224588" y="2133600"/>
          <p14:tracePt t="50043" x="6215063" y="2133600"/>
          <p14:tracePt t="50078" x="6215063" y="2116138"/>
          <p14:tracePt t="50093" x="6232525" y="2062163"/>
          <p14:tracePt t="50111" x="6269038" y="2009775"/>
          <p14:tracePt t="50127" x="6296025" y="1973263"/>
          <p14:tracePt t="50145" x="6357938" y="1928813"/>
          <p14:tracePt t="50161" x="6375400" y="1928813"/>
          <p14:tracePt t="50177" x="6384925" y="1965325"/>
          <p14:tracePt t="50194" x="6357938" y="2054225"/>
          <p14:tracePt t="50211" x="6303963" y="2125663"/>
          <p14:tracePt t="50227" x="6242050" y="2160588"/>
          <p14:tracePt t="50244" x="6205538" y="2170113"/>
          <p14:tracePt t="50261" x="6108700" y="2160588"/>
          <p14:tracePt t="50278" x="5991225" y="2081213"/>
          <p14:tracePt t="50294" x="5911850" y="1982788"/>
          <p14:tracePt t="50311" x="5875338" y="1874838"/>
          <p14:tracePt t="50328" x="5902325" y="1670050"/>
          <p14:tracePt t="50345" x="6018213" y="1536700"/>
          <p14:tracePt t="50361" x="6143625" y="1446213"/>
          <p14:tracePt t="50378" x="6224588" y="1419225"/>
          <p14:tracePt t="50394" x="6402388" y="1401763"/>
          <p14:tracePt t="50412" x="6554788" y="1455738"/>
          <p14:tracePt t="50428" x="6608763" y="1571625"/>
          <p14:tracePt t="50445" x="6608763" y="1724025"/>
          <p14:tracePt t="50462" x="6527800" y="1893888"/>
          <p14:tracePt t="50479" x="6419850" y="2000250"/>
          <p14:tracePt t="50495" x="6303963" y="2044700"/>
          <p14:tracePt t="50512" x="6224588" y="2054225"/>
          <p14:tracePt t="50529" x="5991225" y="2071688"/>
          <p14:tracePt t="50546" x="5884863" y="2071688"/>
          <p14:tracePt t="50562" x="5848350" y="2036763"/>
          <p14:tracePt t="50578" x="5822950" y="2009775"/>
          <p14:tracePt t="50595" x="5813425" y="1965325"/>
          <p14:tracePt t="50613" x="5813425" y="1946275"/>
          <p14:tracePt t="50629" x="5813425" y="1938338"/>
          <p14:tracePt t="50645" x="5830888" y="1911350"/>
          <p14:tracePt t="50662" x="5840413" y="1901825"/>
          <p14:tracePt t="50680" x="5840413" y="1893888"/>
          <p14:tracePt t="50961" x="5848350" y="1893888"/>
          <p14:tracePt t="50969" x="5857875" y="1893888"/>
          <p14:tracePt t="50980" x="5857875" y="1884363"/>
          <p14:tracePt t="51009" x="5867400" y="1884363"/>
          <p14:tracePt t="51121" x="5875338" y="1884363"/>
          <p14:tracePt t="51137" x="5884863" y="1884363"/>
          <p14:tracePt t="51145" x="5894388" y="1884363"/>
          <p14:tracePt t="51161" x="5902325" y="1884363"/>
          <p14:tracePt t="51177" x="5911850" y="1884363"/>
          <p14:tracePt t="51193" x="5919788" y="1884363"/>
          <p14:tracePt t="51201" x="5929313" y="1884363"/>
          <p14:tracePt t="51217" x="5938838" y="1874838"/>
          <p14:tracePt t="51233" x="5946775" y="1874838"/>
          <p14:tracePt t="51257" x="5956300" y="1874838"/>
          <p14:tracePt t="51353" x="5956300" y="1866900"/>
          <p14:tracePt t="51377" x="5965825" y="1866900"/>
          <p14:tracePt t="51385" x="5965825" y="1857375"/>
          <p14:tracePt t="51401" x="5973763" y="1857375"/>
          <p14:tracePt t="51425" x="5983288" y="1857375"/>
          <p14:tracePt t="51433" x="5983288" y="1847850"/>
          <p14:tracePt t="51449" x="5983288" y="1839913"/>
          <p14:tracePt t="51465" x="5983288" y="1830388"/>
          <p14:tracePt t="51482" x="5991225" y="1812925"/>
          <p14:tracePt t="51499" x="6000750" y="1795463"/>
          <p14:tracePt t="51515" x="6018213" y="1785938"/>
          <p14:tracePt t="51532" x="6054725" y="1785938"/>
          <p14:tracePt t="51549" x="6062663" y="1785938"/>
          <p14:tracePt t="51566" x="6081713" y="1785938"/>
          <p14:tracePt t="51582" x="6089650" y="1785938"/>
          <p14:tracePt t="51599" x="6089650" y="1812925"/>
          <p14:tracePt t="51616" x="6108700" y="1857375"/>
          <p14:tracePt t="51633" x="6116638" y="1919288"/>
          <p14:tracePt t="51649" x="6116638" y="1928813"/>
          <p14:tracePt t="51666" x="6108700" y="1938338"/>
          <p14:tracePt t="51682" x="6081713" y="1938338"/>
          <p14:tracePt t="51700" x="6089650" y="1965325"/>
          <p14:tracePt t="51716" x="6126163" y="2009775"/>
          <p14:tracePt t="51733" x="6134100" y="2017713"/>
          <p14:tracePt t="51985" x="6143625" y="2017713"/>
          <p14:tracePt t="52001" x="6161088" y="2017713"/>
          <p14:tracePt t="52009" x="6188075" y="2017713"/>
          <p14:tracePt t="52018" x="6215063" y="2027238"/>
          <p14:tracePt t="52034" x="6259513" y="2054225"/>
          <p14:tracePt t="52050" x="6269038" y="2081213"/>
          <p14:tracePt t="52068" x="6286500" y="2108200"/>
          <p14:tracePt t="52084" x="6286500" y="2125663"/>
          <p14:tracePt t="52101" x="6296025" y="2133600"/>
          <p14:tracePt t="52117" x="6313488" y="2152650"/>
          <p14:tracePt t="52184" x="6330950" y="2170113"/>
          <p14:tracePt t="52289" x="6340475" y="2170113"/>
          <p14:tracePt t="52305" x="6348413" y="2170113"/>
          <p14:tracePt t="52321" x="6357938" y="2170113"/>
          <p14:tracePt t="52329" x="6367463" y="2170113"/>
          <p14:tracePt t="52337" x="6394450" y="2133600"/>
          <p14:tracePt t="52353" x="6438900" y="2089150"/>
          <p14:tracePt t="52369" x="6572250" y="1911350"/>
          <p14:tracePt t="52385" x="6688138" y="1751013"/>
          <p14:tracePt t="52402" x="6751638" y="1660525"/>
          <p14:tracePt t="52418" x="6831013" y="1562100"/>
          <p14:tracePt t="52436" x="6938963" y="1465263"/>
          <p14:tracePt t="52452" x="7072313" y="1347788"/>
          <p14:tracePt t="52469" x="7180263" y="1258888"/>
          <p14:tracePt t="52485" x="7242175" y="1214438"/>
          <p14:tracePt t="52503" x="7358063" y="1116013"/>
          <p14:tracePt t="52519" x="7446963" y="1044575"/>
          <p14:tracePt t="52535" x="7483475" y="1027113"/>
          <p14:tracePt t="52552" x="7500938" y="1017588"/>
          <p14:tracePt t="52570" x="7518400" y="1009650"/>
          <p14:tracePt t="52586" x="7527925" y="990600"/>
          <p14:tracePt t="52602" x="7527925" y="982663"/>
          <p14:tracePt t="52641" x="7527925" y="1000125"/>
          <p14:tracePt t="52652" x="7527925" y="1036638"/>
          <p14:tracePt t="52669" x="7527925" y="1160463"/>
          <p14:tracePt t="52686" x="7527925" y="1339850"/>
          <p14:tracePt t="52703" x="7527925" y="1517650"/>
          <p14:tracePt t="52719" x="7518400" y="1679575"/>
          <p14:tracePt t="52736" x="7466013" y="1803400"/>
          <p14:tracePt t="52753" x="7394575" y="1893888"/>
          <p14:tracePt t="52771" x="7348538" y="1938338"/>
          <p14:tracePt t="52786" x="7340600" y="1938338"/>
          <p14:tracePt t="52817" x="7340600" y="1946275"/>
          <p14:tracePt t="52825" x="7331075" y="1946275"/>
          <p14:tracePt t="52837" x="7323138" y="1946275"/>
          <p14:tracePt t="52853" x="7323138" y="1955800"/>
          <p14:tracePt t="52870" x="7296150" y="1965325"/>
          <p14:tracePt t="52887" x="7259638" y="1965325"/>
          <p14:tracePt t="52904" x="7224713" y="1965325"/>
          <p14:tracePt t="52920" x="7180263" y="1955800"/>
          <p14:tracePt t="52937" x="7153275" y="1938338"/>
          <p14:tracePt t="52954" x="7134225" y="1919288"/>
          <p14:tracePt t="52971" x="7116763" y="1866900"/>
          <p14:tracePt t="52987" x="7072313" y="1776413"/>
          <p14:tracePt t="53004" x="7054850" y="1704975"/>
          <p14:tracePt t="53021" x="7054850" y="1679575"/>
          <p14:tracePt t="53038" x="7054850" y="1660525"/>
          <p14:tracePt t="53054" x="7054850" y="1625600"/>
          <p14:tracePt t="53071" x="7108825" y="1589088"/>
          <p14:tracePt t="53087" x="7197725" y="1562100"/>
          <p14:tracePt t="53105" x="7419975" y="1554163"/>
          <p14:tracePt t="53121" x="7572375" y="1598613"/>
          <p14:tracePt t="53138" x="7705725" y="1670050"/>
          <p14:tracePt t="53154" x="7732713" y="1697038"/>
          <p14:tracePt t="53172" x="7759700" y="1776413"/>
          <p14:tracePt t="53188" x="7705725" y="1874838"/>
          <p14:tracePt t="53204" x="7554913" y="1928813"/>
          <p14:tracePt t="53221" x="7402513" y="1938338"/>
          <p14:tracePt t="53239" x="7277100" y="1919288"/>
          <p14:tracePt t="53255" x="7215188" y="1874838"/>
          <p14:tracePt t="53271" x="7188200" y="1830388"/>
          <p14:tracePt t="53288" x="7180263" y="1785938"/>
          <p14:tracePt t="53290" x="7170738" y="1741488"/>
          <p14:tracePt t="53306" x="7205663" y="1598613"/>
          <p14:tracePt t="53322" x="7331075" y="1490663"/>
          <p14:tracePt t="53338" x="7456488" y="1455738"/>
          <p14:tracePt t="53355" x="7589838" y="1482725"/>
          <p14:tracePt t="53373" x="7724775" y="1581150"/>
          <p14:tracePt t="53389" x="7804150" y="1751013"/>
          <p14:tracePt t="53405" x="7823200" y="1938338"/>
          <p14:tracePt t="53422" x="7813675" y="2009775"/>
          <p14:tracePt t="53440" x="7715250" y="2071688"/>
          <p14:tracePt t="53455" x="7643813" y="2017713"/>
          <p14:tracePt t="53472" x="7634288" y="1893888"/>
          <p14:tracePt t="53489" x="7634288" y="1795463"/>
          <p14:tracePt t="53506" x="7634288" y="1776413"/>
          <p14:tracePt t="53522" x="7616825" y="1768475"/>
          <p14:tracePt t="53539" x="7599363" y="1751013"/>
          <p14:tracePt t="53556" x="7581900" y="1714500"/>
          <p14:tracePt t="53573" x="7572375" y="1670050"/>
          <p14:tracePt t="53589" x="7572375" y="1652588"/>
          <p14:tracePt t="53857" x="7562850" y="1652588"/>
          <p14:tracePt t="53873" x="7554913" y="1652588"/>
          <p14:tracePt t="53881" x="7545388" y="1652588"/>
          <p14:tracePt t="53890" x="7545388" y="1660525"/>
          <p14:tracePt t="53907" x="7537450" y="1670050"/>
          <p14:tracePt t="53924" x="7527925" y="1697038"/>
          <p14:tracePt t="53941" x="7518400" y="1704975"/>
          <p14:tracePt t="53957" x="7510463" y="1741488"/>
          <p14:tracePt t="53974" x="7491413" y="1768475"/>
          <p14:tracePt t="53991" x="7473950" y="1776413"/>
          <p14:tracePt t="54008" x="7456488" y="1785938"/>
          <p14:tracePt t="54024" x="7429500" y="1785938"/>
          <p14:tracePt t="54041" x="7358063" y="1785938"/>
          <p14:tracePt t="54058" x="7296150" y="1776413"/>
          <p14:tracePt t="54075" x="7277100" y="1776413"/>
          <p14:tracePt t="54091" x="7242175" y="1776413"/>
          <p14:tracePt t="54108" x="7232650" y="1776413"/>
          <p14:tracePt t="54124" x="7224713" y="1776413"/>
          <p14:tracePt t="54177" x="7215188" y="1776413"/>
          <p14:tracePt t="54225" x="7205663" y="1776413"/>
          <p14:tracePt t="54241" x="7197725" y="1776413"/>
          <p14:tracePt t="54257" x="7188200" y="1776413"/>
          <p14:tracePt t="54273" x="7180263" y="1768475"/>
          <p14:tracePt t="54289" x="7180263" y="1758950"/>
          <p14:tracePt t="54297" x="7170738" y="1758950"/>
          <p14:tracePt t="54309" x="7161213" y="1731963"/>
          <p14:tracePt t="54325" x="7143750" y="1704975"/>
          <p14:tracePt t="54342" x="7134225" y="1670050"/>
          <p14:tracePt t="54359" x="7134225" y="1625600"/>
          <p14:tracePt t="54376" x="7134225" y="1581150"/>
          <p14:tracePt t="54392" x="7134225" y="1536700"/>
          <p14:tracePt t="54409" x="7134225" y="1482725"/>
          <p14:tracePt t="54426" x="7134225" y="1428750"/>
          <p14:tracePt t="54443" x="7134225" y="1393825"/>
          <p14:tracePt t="54459" x="7134225" y="1347788"/>
          <p14:tracePt t="54476" x="7134225" y="1330325"/>
          <p14:tracePt t="54493" x="7134225" y="1303338"/>
          <p14:tracePt t="54510" x="7134225" y="1285875"/>
          <p14:tracePt t="54543" x="7143750" y="1268413"/>
          <p14:tracePt t="54665" x="7143750" y="1276350"/>
          <p14:tracePt t="54673" x="7134225" y="1285875"/>
          <p14:tracePt t="54681" x="7116763" y="1303338"/>
          <p14:tracePt t="54693" x="7072313" y="1322388"/>
          <p14:tracePt t="54710" x="6956425" y="1374775"/>
          <p14:tracePt t="54727" x="6742113" y="1428750"/>
          <p14:tracePt t="54745" x="6429375" y="1455738"/>
          <p14:tracePt t="54760" x="6224588" y="1482725"/>
          <p14:tracePt t="54777" x="5715000" y="1616075"/>
          <p14:tracePt t="54794" x="5473700" y="1714500"/>
          <p14:tracePt t="54811" x="5303838" y="1768475"/>
          <p14:tracePt t="54827" x="5160963" y="1822450"/>
          <p14:tracePt t="54844" x="5072063" y="1847850"/>
          <p14:tracePt t="54860" x="5045075" y="1857375"/>
          <p14:tracePt t="54878" x="5099050" y="1847850"/>
          <p14:tracePt t="54894" x="5180013" y="1839913"/>
          <p14:tracePt t="54911" x="5303838" y="1812925"/>
          <p14:tracePt t="54928" x="5357813" y="1803400"/>
          <p14:tracePt t="54945" x="5394325" y="1803400"/>
          <p14:tracePt t="54961" x="5419725" y="1803400"/>
          <p14:tracePt t="54978" x="5438775" y="1803400"/>
          <p14:tracePt t="54994" x="5518150" y="1874838"/>
          <p14:tracePt t="55012" x="5545138" y="1901825"/>
          <p14:tracePt t="55028" x="5599113" y="1965325"/>
          <p14:tracePt t="55044" x="5653088" y="2009775"/>
          <p14:tracePt t="55061" x="5697538" y="2036763"/>
          <p14:tracePt t="55079" x="5697538" y="2044700"/>
          <p14:tracePt t="55095" x="5680075" y="2062163"/>
          <p14:tracePt t="55441" x="5670550" y="2062163"/>
          <p14:tracePt t="55449" x="5661025" y="2062163"/>
          <p14:tracePt t="55473" x="5653088" y="2054225"/>
          <p14:tracePt t="55481" x="5643563" y="2054225"/>
          <p14:tracePt t="55496" x="5634038" y="2054225"/>
          <p14:tracePt t="55514" x="5616575" y="2044700"/>
          <p14:tracePt t="55529" x="5608638" y="2044700"/>
          <p14:tracePt t="55547" x="5589588" y="2044700"/>
          <p14:tracePt t="55563" x="5572125" y="2044700"/>
          <p14:tracePt t="55580" x="5562600" y="2044700"/>
          <p14:tracePt t="55596" x="5545138" y="2044700"/>
          <p14:tracePt t="55613" x="5510213" y="2044700"/>
          <p14:tracePt t="55630" x="5483225" y="2044700"/>
          <p14:tracePt t="55647" x="5456238" y="2044700"/>
          <p14:tracePt t="55663" x="5411788" y="2044700"/>
          <p14:tracePt t="55680" x="5348288" y="2044700"/>
          <p14:tracePt t="55697" x="5214938" y="2044700"/>
          <p14:tracePt t="55714" x="5187950" y="2044700"/>
          <p14:tracePt t="55730" x="5143500" y="2062163"/>
          <p14:tracePt t="55747" x="5108575" y="2081213"/>
          <p14:tracePt t="55764" x="5099050" y="2081213"/>
          <p14:tracePt t="55833" x="5108575" y="2081213"/>
          <p14:tracePt t="55849" x="5116513" y="2081213"/>
          <p14:tracePt t="55865" x="5126038" y="2081213"/>
          <p14:tracePt t="55889" x="5133975" y="2081213"/>
          <p14:tracePt t="55897" x="5143500" y="2071688"/>
          <p14:tracePt t="55921" x="5153025" y="2062163"/>
          <p14:tracePt t="55929" x="5160963" y="2054225"/>
          <p14:tracePt t="55937" x="5170488" y="2044700"/>
          <p14:tracePt t="55948" x="5180013" y="2036763"/>
          <p14:tracePt t="55965" x="5180013" y="2017713"/>
          <p14:tracePt t="55981" x="5180013" y="2000250"/>
          <p14:tracePt t="55999" x="5180013" y="1982788"/>
          <p14:tracePt t="56015" x="5180013" y="1955800"/>
          <p14:tracePt t="56031" x="5180013" y="1928813"/>
          <p14:tracePt t="56048" x="5180013" y="1919288"/>
          <p14:tracePt t="56066" x="5180013" y="1874838"/>
          <p14:tracePt t="56081" x="5180013" y="1857375"/>
          <p14:tracePt t="56098" x="5170488" y="1839913"/>
          <p14:tracePt t="56115" x="5170488" y="1812925"/>
          <p14:tracePt t="56132" x="5170488" y="1795463"/>
          <p14:tracePt t="56148" x="5160963" y="1776413"/>
          <p14:tracePt t="56165" x="5160963" y="1768475"/>
          <p14:tracePt t="56182" x="5160963" y="1758950"/>
          <p14:tracePt t="56199" x="5160963" y="1741488"/>
          <p14:tracePt t="56215" x="5160963" y="1731963"/>
          <p14:tracePt t="56232" x="5160963" y="1724025"/>
          <p14:tracePt t="56249" x="5170488" y="1687513"/>
          <p14:tracePt t="56266" x="5180013" y="1660525"/>
          <p14:tracePt t="56282" x="5187950" y="1643063"/>
          <p14:tracePt t="56299" x="5197475" y="1643063"/>
          <p14:tracePt t="56316" x="5197475" y="1616075"/>
          <p14:tracePt t="56333" x="5205413" y="1608138"/>
          <p14:tracePt t="56366" x="5205413" y="1589088"/>
          <p14:tracePt t="56382" x="5205413" y="1581150"/>
          <p14:tracePt t="56473" x="5197475" y="1581150"/>
          <p14:tracePt t="56497" x="5187950" y="1581150"/>
          <p14:tracePt t="56506" x="5180013" y="1581150"/>
          <p14:tracePt t="56516" x="5160963" y="1589088"/>
          <p14:tracePt t="56533" x="5133975" y="1598613"/>
          <p14:tracePt t="56551" x="5116513" y="1608138"/>
          <p14:tracePt t="56566" x="5108575" y="1608138"/>
          <p14:tracePt t="56583" x="5099050" y="1608138"/>
          <p14:tracePt t="56600" x="5089525" y="1608138"/>
          <p14:tracePt t="56618" x="5089525" y="1598613"/>
          <p14:tracePt t="56633" x="5072063" y="1589088"/>
          <p14:tracePt t="56650" x="5072063" y="1562100"/>
          <p14:tracePt t="56667" x="5062538" y="1544638"/>
          <p14:tracePt t="56685" x="5062538" y="1527175"/>
          <p14:tracePt t="56700" x="5062538" y="1517650"/>
          <p14:tracePt t="56717" x="5062538" y="1500188"/>
          <p14:tracePt t="56734" x="5062538" y="1490663"/>
          <p14:tracePt t="56751" x="5062538" y="1482725"/>
          <p14:tracePt t="56767" x="5062538" y="1473200"/>
          <p14:tracePt t="56784" x="5062538" y="1465263"/>
          <p14:tracePt t="56801" x="5072063" y="1438275"/>
          <p14:tracePt t="56819" x="5081588" y="1428750"/>
          <p14:tracePt t="56834" x="5089525" y="1419225"/>
          <p14:tracePt t="56851" x="5099050" y="1419225"/>
          <p14:tracePt t="56868" x="5116513" y="1401763"/>
          <p14:tracePt t="56885" x="5126038" y="1401763"/>
          <p14:tracePt t="56901" x="5143500" y="1393825"/>
          <p14:tracePt t="56918" x="5160963" y="1393825"/>
          <p14:tracePt t="56934" x="5170488" y="1393825"/>
          <p14:tracePt t="56952" x="5187950" y="1393825"/>
          <p14:tracePt t="56968" x="5214938" y="1393825"/>
          <p14:tracePt t="56985" x="5259388" y="1393825"/>
          <p14:tracePt t="57001" x="5276850" y="1393825"/>
          <p14:tracePt t="57019" x="5303838" y="1401763"/>
          <p14:tracePt t="57035" x="5340350" y="1419225"/>
          <p14:tracePt t="57051" x="5375275" y="1428750"/>
          <p14:tracePt t="57068" x="5402263" y="1446213"/>
          <p14:tracePt t="57086" x="5419725" y="1455738"/>
          <p14:tracePt t="57102" x="5429250" y="1465263"/>
          <p14:tracePt t="57119" x="5438775" y="1482725"/>
          <p14:tracePt t="57135" x="5446713" y="1490663"/>
          <p14:tracePt t="57153" x="5456238" y="1544638"/>
          <p14:tracePt t="57169" x="5456238" y="1571625"/>
          <p14:tracePt t="57185" x="5456238" y="1598613"/>
          <p14:tracePt t="57202" x="5446713" y="1625600"/>
          <p14:tracePt t="57220" x="5438775" y="1643063"/>
          <p14:tracePt t="57236" x="5419725" y="1652588"/>
          <p14:tracePt t="57252" x="5402263" y="1670050"/>
          <p14:tracePt t="57269" x="5384800" y="1687513"/>
          <p14:tracePt t="57287" x="5340350" y="1704975"/>
          <p14:tracePt t="57303" x="5268913" y="1731963"/>
          <p14:tracePt t="57319" x="5224463" y="1751013"/>
          <p14:tracePt t="57336" x="5187950" y="1758950"/>
          <p14:tracePt t="57354" x="5108575" y="1758950"/>
          <p14:tracePt t="57369" x="5062538" y="1751013"/>
          <p14:tracePt t="57386" x="5054600" y="1741488"/>
          <p14:tracePt t="57403" x="5027613" y="1714500"/>
          <p14:tracePt t="57420" x="5010150" y="1679575"/>
          <p14:tracePt t="57436" x="5000625" y="1652588"/>
          <p14:tracePt t="57453" x="5000625" y="1633538"/>
          <p14:tracePt t="57470" x="5000625" y="1625600"/>
          <p14:tracePt t="57487" x="5010150" y="1625600"/>
          <p14:tracePt t="57504" x="5037138" y="1625600"/>
          <p14:tracePt t="57520" x="5062538" y="1633538"/>
          <p14:tracePt t="57537" x="5251450" y="1731963"/>
          <p14:tracePt t="57554" x="5394325" y="1776413"/>
          <p14:tracePt t="57570" x="5483225" y="1795463"/>
          <p14:tracePt t="57587" x="5554663" y="1795463"/>
          <p14:tracePt t="57604" x="5608638" y="1795463"/>
          <p14:tracePt t="57621" x="5653088" y="1795463"/>
          <p14:tracePt t="57637" x="5705475" y="1795463"/>
          <p14:tracePt t="57654" x="5732463" y="1795463"/>
          <p14:tracePt t="57670" x="5776913" y="1795463"/>
          <p14:tracePt t="57688" x="5822950" y="1795463"/>
          <p14:tracePt t="57704" x="5840413" y="1795463"/>
          <p14:tracePt t="57721" x="5875338" y="1795463"/>
          <p14:tracePt t="57738" x="5911850" y="1803400"/>
          <p14:tracePt t="57755" x="5938838" y="1830388"/>
          <p14:tracePt t="57771" x="5946775" y="1830388"/>
          <p14:tracePt t="57787" x="5973763" y="1847850"/>
          <p14:tracePt t="57804" x="6000750" y="1847850"/>
          <p14:tracePt t="57822" x="6018213" y="1847850"/>
          <p14:tracePt t="57838" x="6027738" y="1847850"/>
          <p14:tracePt t="57854" x="6037263" y="1839913"/>
          <p14:tracePt t="57871" x="6037263" y="1830388"/>
          <p14:tracePt t="57889" x="6037263" y="1812925"/>
          <p14:tracePt t="57922" x="5983288" y="1795463"/>
          <p14:tracePt t="57938" x="5929313" y="1795463"/>
          <p14:tracePt t="57956" x="5867400" y="1785938"/>
          <p14:tracePt t="57971" x="5795963" y="1768475"/>
          <p14:tracePt t="57988" x="5724525" y="1741488"/>
          <p14:tracePt t="58005" x="5670550" y="1731963"/>
          <p14:tracePt t="58023" x="5634038" y="1714500"/>
          <p14:tracePt t="58038" x="5616575" y="1704975"/>
          <p14:tracePt t="58055" x="5599113" y="1687513"/>
          <p14:tracePt t="58072" x="5589588" y="1679575"/>
          <p14:tracePt t="58090" x="5581650" y="1660525"/>
          <p14:tracePt t="58105" x="5581650" y="1652588"/>
          <p14:tracePt t="58162" x="5589588" y="1652588"/>
          <p14:tracePt t="58178" x="5599113" y="1660525"/>
          <p14:tracePt t="58186" x="5608638" y="1679575"/>
          <p14:tracePt t="58202" x="5608638" y="1704975"/>
          <p14:tracePt t="58210" x="5608638" y="1741488"/>
          <p14:tracePt t="58222" x="5599113" y="1785938"/>
          <p14:tracePt t="58240" x="5510213" y="1857375"/>
          <p14:tracePt t="58256" x="5438775" y="1893888"/>
          <p14:tracePt t="58273" x="5384800" y="1901825"/>
          <p14:tracePt t="58290" x="5295900" y="1911350"/>
          <p14:tracePt t="58307" x="5259388" y="1911350"/>
          <p14:tracePt t="58323" x="5241925" y="1911350"/>
          <p14:tracePt t="58340" x="5205413" y="1874838"/>
          <p14:tracePt t="58356" x="5197475" y="1830388"/>
          <p14:tracePt t="58374" x="5187950" y="1795463"/>
          <p14:tracePt t="58390" x="5187950" y="1776413"/>
          <p14:tracePt t="58406" x="5187950" y="1758950"/>
          <p14:tracePt t="58423" x="5187950" y="1741488"/>
          <p14:tracePt t="58441" x="5197475" y="1731963"/>
          <p14:tracePt t="58457" x="5197475" y="1724025"/>
          <p14:tracePt t="58473" x="5197475" y="1679575"/>
          <p14:tracePt t="58490" x="5205413" y="1652588"/>
          <p14:tracePt t="58530" x="5205413" y="1643063"/>
          <p14:tracePt t="58546" x="5214938" y="1643063"/>
          <p14:tracePt t="58562" x="5224463" y="1643063"/>
          <p14:tracePt t="58577" x="5232400" y="1643063"/>
          <p14:tracePt t="58590" x="5251450" y="1652588"/>
          <p14:tracePt t="58607" x="5268913" y="1670050"/>
          <p14:tracePt t="58624" x="5322888" y="1704975"/>
          <p14:tracePt t="58641" x="5394325" y="1751013"/>
          <p14:tracePt t="58657" x="5419725" y="1785938"/>
          <p14:tracePt t="58674" x="5419725" y="1839913"/>
          <p14:tracePt t="58691" x="5419725" y="1893888"/>
          <p14:tracePt t="58708" x="5375275" y="1955800"/>
          <p14:tracePt t="58724" x="5322888" y="1990725"/>
          <p14:tracePt t="58741" x="5303838" y="2000250"/>
          <p14:tracePt t="58758" x="5259388" y="2000250"/>
          <p14:tracePt t="58775" x="5232400" y="2000250"/>
          <p14:tracePt t="58791" x="5197475" y="1982788"/>
          <p14:tracePt t="58808" x="5160963" y="1938338"/>
          <p14:tracePt t="58825" x="5126038" y="1874838"/>
          <p14:tracePt t="58842" x="5081588" y="1776413"/>
          <p14:tracePt t="58858" x="5062538" y="1751013"/>
          <p14:tracePt t="58875" x="5054600" y="1697038"/>
          <p14:tracePt t="58891" x="5045075" y="1660525"/>
          <p14:tracePt t="58909" x="5045075" y="1625600"/>
          <p14:tracePt t="58925" x="5054600" y="1608138"/>
          <p14:tracePt t="58942" x="5089525" y="1571625"/>
          <p14:tracePt t="58958" x="5126038" y="1536700"/>
          <p14:tracePt t="58976" x="5160963" y="1500188"/>
          <p14:tracePt t="58992" x="5187950" y="1482725"/>
          <p14:tracePt t="59009" x="5241925" y="1455738"/>
          <p14:tracePt t="59026" x="5303838" y="1428750"/>
          <p14:tracePt t="59043" x="5322888" y="1419225"/>
          <p14:tracePt t="59059" x="5340350" y="1419225"/>
          <p14:tracePt t="59075" x="5348288" y="1419225"/>
          <p14:tracePt t="59092" x="5357813" y="1419225"/>
          <p14:tracePt t="59110" x="5367338" y="1419225"/>
          <p14:tracePt t="59126" x="5375275" y="1419225"/>
          <p14:tracePt t="59142" x="5384800" y="1419225"/>
          <p14:tracePt t="59159" x="5394325" y="1419225"/>
          <p14:tracePt t="59177" x="5411788" y="1419225"/>
          <p14:tracePt t="59193" x="5419725" y="1438275"/>
          <p14:tracePt t="59210" x="5446713" y="1455738"/>
          <p14:tracePt t="59226" x="5446713" y="1473200"/>
          <p14:tracePt t="59244" x="5456238" y="1482725"/>
          <p14:tracePt t="59259" x="5465763" y="1500188"/>
          <p14:tracePt t="59276" x="5465763" y="1527175"/>
          <p14:tracePt t="59293" x="5473700" y="1544638"/>
          <p14:tracePt t="59310" x="5473700" y="1554163"/>
          <p14:tracePt t="59326" x="5473700" y="1571625"/>
          <p14:tracePt t="59343" x="5473700" y="1581150"/>
          <p14:tracePt t="59360" x="5456238" y="1598613"/>
          <p14:tracePt t="59377" x="5438775" y="1625600"/>
          <p14:tracePt t="59394" x="5419725" y="1652588"/>
          <p14:tracePt t="59410" x="5402263" y="1660525"/>
          <p14:tracePt t="59427" x="5402263" y="1670050"/>
          <p14:tracePt t="59486" x="5394325" y="1679575"/>
          <p14:tracePt t="59493" x="5384800" y="1679575"/>
          <p14:tracePt t="59538" x="5375275" y="1679575"/>
          <p14:tracePt t="59546" x="5367338" y="1679575"/>
          <p14:tracePt t="59570" x="5357813" y="1679575"/>
          <p14:tracePt t="59578" x="5357813" y="1687513"/>
          <p14:tracePt t="59594" x="5348288" y="1687513"/>
          <p14:tracePt t="59610" x="5340350" y="1687513"/>
          <p14:tracePt t="59618" x="5330825" y="1687513"/>
          <p14:tracePt t="59627" x="5322888" y="1687513"/>
          <p14:tracePt t="59644" x="5303838" y="1687513"/>
          <p14:tracePt t="59662" x="5268913" y="1687513"/>
          <p14:tracePt t="59678" x="5224463" y="1687513"/>
          <p14:tracePt t="59694" x="5205413" y="1687513"/>
          <p14:tracePt t="59711" x="5160963" y="1660525"/>
          <p14:tracePt t="59729" x="5133975" y="1643063"/>
          <p14:tracePt t="59744" x="5116513" y="1616075"/>
          <p14:tracePt t="59761" x="5099050" y="1598613"/>
          <p14:tracePt t="59778" x="5089525" y="1598613"/>
          <p14:tracePt t="59795" x="5081588" y="1598613"/>
          <p14:tracePt t="59811" x="5072063" y="1598613"/>
          <p14:tracePt t="59828" x="5054600" y="1598613"/>
          <p14:tracePt t="59845" x="4938713" y="1679575"/>
          <p14:tracePt t="59862" x="4759325" y="1874838"/>
          <p14:tracePt t="59878" x="4581525" y="2089150"/>
          <p14:tracePt t="59895" x="4402138" y="2259013"/>
          <p14:tracePt t="59912" x="4268788" y="2384425"/>
          <p14:tracePt t="59929" x="4133850" y="2536825"/>
          <p14:tracePt t="59945" x="4089400" y="2589213"/>
          <p14:tracePt t="59962" x="3929063" y="2751138"/>
          <p14:tracePt t="59979" x="3732213" y="2982913"/>
          <p14:tracePt t="59996" x="3536950" y="3241675"/>
          <p14:tracePt t="60012" x="3375025" y="3482975"/>
          <p14:tracePt t="60029" x="3259138" y="3660775"/>
          <p14:tracePt t="60046" x="3187700" y="3795713"/>
          <p14:tracePt t="60063" x="3125788" y="3929063"/>
          <p14:tracePt t="60079" x="3089275" y="3990975"/>
          <p14:tracePt t="60096" x="3027363" y="4116388"/>
          <p14:tracePt t="60112" x="2938463" y="4241800"/>
          <p14:tracePt t="60130" x="2813050" y="4330700"/>
          <p14:tracePt t="60146" x="2732088" y="4357688"/>
          <p14:tracePt t="60163" x="2697163" y="4357688"/>
          <p14:tracePt t="60179" x="2670175" y="4357688"/>
          <p14:tracePt t="60197" x="2652713" y="4357688"/>
          <p14:tracePt t="60213" x="2633663" y="4367213"/>
          <p14:tracePt t="60230" x="2544763" y="4384675"/>
          <p14:tracePt t="60246" x="2419350" y="4411663"/>
          <p14:tracePt t="60264" x="2322513" y="4419600"/>
          <p14:tracePt t="60280" x="2259013" y="4429125"/>
          <p14:tracePt t="60296" x="2232025" y="4429125"/>
          <p14:tracePt t="60299" x="2214563" y="4429125"/>
          <p14:tracePt t="60314" x="2205038" y="4429125"/>
          <p14:tracePt t="60331" x="2197100" y="4438650"/>
          <p14:tracePt t="60347" x="2187575" y="4438650"/>
          <p14:tracePt t="60363" x="2170113" y="4446588"/>
          <p14:tracePt t="60380" x="2160588" y="4456113"/>
          <p14:tracePt t="60398" x="2133600" y="4465638"/>
          <p14:tracePt t="60414" x="2125663" y="4473575"/>
          <p14:tracePt t="60430" x="2098675" y="4473575"/>
          <p14:tracePt t="60447" x="2081213" y="4465638"/>
          <p14:tracePt t="60464" x="2081213" y="4456113"/>
          <p14:tracePt t="60480" x="2125663" y="4402138"/>
          <p14:tracePt t="60497" x="2330450" y="4133850"/>
          <p14:tracePt t="60514" x="2438400" y="4044950"/>
          <p14:tracePt t="60531" x="2482850" y="4010025"/>
          <p14:tracePt t="60547" x="2500313" y="4010025"/>
          <p14:tracePt t="60564" x="2509838" y="4010025"/>
          <p14:tracePt t="60581" x="2527300" y="4017963"/>
          <p14:tracePt t="60598" x="2536825" y="4017963"/>
          <p14:tracePt t="60614" x="2562225" y="3990975"/>
          <p14:tracePt t="60631" x="2581275" y="3857625"/>
          <p14:tracePt t="60648" x="2571750" y="3751263"/>
          <p14:tracePt t="60665" x="2598738" y="3660775"/>
          <p14:tracePt t="60681" x="2652713" y="3581400"/>
          <p14:tracePt t="60698" x="2705100" y="3500438"/>
          <p14:tracePt t="60715" x="2732088" y="3446463"/>
          <p14:tracePt t="60732" x="2795588" y="3303588"/>
          <p14:tracePt t="60748" x="2901950" y="3125788"/>
          <p14:tracePt t="60765" x="2982913" y="3000375"/>
          <p14:tracePt t="60781" x="3044825" y="2919413"/>
          <p14:tracePt t="60799" x="3098800" y="2847975"/>
          <p14:tracePt t="60815" x="3143250" y="2776538"/>
          <p14:tracePt t="60832" x="3160713" y="2724150"/>
          <p14:tracePt t="60849" x="3179763" y="2697163"/>
          <p14:tracePt t="60866" x="3187700" y="2660650"/>
          <p14:tracePt t="60970" x="3179763" y="2670175"/>
          <p14:tracePt t="60978" x="3179763" y="2687638"/>
          <p14:tracePt t="60986" x="3160713" y="2697163"/>
          <p14:tracePt t="60999" x="3152775" y="2714625"/>
          <p14:tracePt t="61016" x="3125788" y="2759075"/>
          <p14:tracePt t="61032" x="3116263" y="2786063"/>
          <p14:tracePt t="61050" x="3081338" y="2874963"/>
          <p14:tracePt t="61066" x="3062288" y="2919413"/>
          <p14:tracePt t="61083" x="3054350" y="2946400"/>
          <p14:tracePt t="61099" x="3044825" y="2965450"/>
          <p14:tracePt t="61117" x="3036888" y="3000375"/>
          <p14:tracePt t="61133" x="3036888" y="3027363"/>
          <p14:tracePt t="61149" x="3036888" y="3054350"/>
          <p14:tracePt t="61166" x="3036888" y="3071813"/>
          <p14:tracePt t="61184" x="3036888" y="3089275"/>
          <p14:tracePt t="61200" x="3036888" y="3116263"/>
          <p14:tracePt t="61216" x="3036888" y="3133725"/>
          <p14:tracePt t="61498" x="3027363" y="3133725"/>
          <p14:tracePt t="61514" x="3017838" y="3133725"/>
          <p14:tracePt t="61522" x="3000375" y="3133725"/>
          <p14:tracePt t="61534" x="2990850" y="3133725"/>
          <p14:tracePt t="61551" x="2955925" y="3160713"/>
          <p14:tracePt t="61568" x="2946400" y="3187700"/>
          <p14:tracePt t="61584" x="2894013" y="3367088"/>
          <p14:tracePt t="61601" x="2857500" y="3571875"/>
          <p14:tracePt t="61618" x="2795588" y="3786188"/>
          <p14:tracePt t="61635" x="2732088" y="3902075"/>
          <p14:tracePt t="61651" x="2633663" y="3965575"/>
          <p14:tracePt t="61668" x="2544763" y="3973513"/>
          <p14:tracePt t="61685" x="2490788" y="3965575"/>
          <p14:tracePt t="61702" x="2401888" y="3946525"/>
          <p14:tracePt t="61718" x="2374900" y="3946525"/>
          <p14:tracePt t="61735" x="2366963" y="3938588"/>
          <p14:tracePt t="62002" x="2357438" y="3938588"/>
          <p14:tracePt t="62018" x="2347913" y="3938588"/>
          <p14:tracePt t="62026" x="2339975" y="3938588"/>
          <p14:tracePt t="62050" x="2330450" y="3938588"/>
          <p14:tracePt t="62162" x="2322513" y="3938588"/>
          <p14:tracePt t="62202" x="2312988" y="3938588"/>
          <p14:tracePt t="62218" x="2303463" y="3938588"/>
          <p14:tracePt t="62250" x="2295525" y="3938588"/>
          <p14:tracePt t="62266" x="2286000" y="3938588"/>
          <p14:tracePt t="62274" x="2286000" y="3946525"/>
          <p14:tracePt t="62290" x="2276475" y="3946525"/>
          <p14:tracePt t="62304" x="2268538" y="3956050"/>
          <p14:tracePt t="62330" x="2268538" y="3965575"/>
          <p14:tracePt t="62410" x="2259013" y="3965575"/>
          <p14:tracePt t="62418" x="2259013" y="3956050"/>
          <p14:tracePt t="62426" x="2259013" y="3946525"/>
          <p14:tracePt t="62450" x="2251075" y="3946525"/>
          <p14:tracePt t="62506" x="2241550" y="3946525"/>
          <p14:tracePt t="62546" x="2232025" y="3946525"/>
          <p14:tracePt t="62578" x="2224088" y="3946525"/>
          <p14:tracePt t="62906" x="2214563" y="3946525"/>
          <p14:tracePt t="62922" x="2205038" y="3946525"/>
          <p14:tracePt t="62930" x="2187575" y="3946525"/>
          <p14:tracePt t="62939" x="2170113" y="3946525"/>
          <p14:tracePt t="62956" x="2125663" y="3946525"/>
          <p14:tracePt t="62973" x="2071688" y="3956050"/>
          <p14:tracePt t="62990" x="2036763" y="3956050"/>
          <p14:tracePt t="63006" x="1973263" y="3973513"/>
          <p14:tracePt t="63023" x="1928813" y="3990975"/>
          <p14:tracePt t="63040" x="1901825" y="4000500"/>
          <p14:tracePt t="63058" x="1874838" y="4017963"/>
          <p14:tracePt t="63073" x="1866900" y="4027488"/>
          <p14:tracePt t="63090" x="1857375" y="4044950"/>
          <p14:tracePt t="63124" x="1857375" y="4054475"/>
          <p14:tracePt t="63140" x="1857375" y="4062413"/>
          <p14:tracePt t="63157" x="1857375" y="4081463"/>
          <p14:tracePt t="63173" x="1884363" y="4098925"/>
          <p14:tracePt t="63191" x="1928813" y="4108450"/>
          <p14:tracePt t="63207" x="1990725" y="4116388"/>
          <p14:tracePt t="63224" x="2108200" y="4116388"/>
          <p14:tracePt t="63240" x="2197100" y="4098925"/>
          <p14:tracePt t="63258" x="2517775" y="4000500"/>
          <p14:tracePt t="63274" x="2741613" y="3875088"/>
          <p14:tracePt t="63290" x="2982913" y="3714750"/>
          <p14:tracePt t="63307" x="3268663" y="3536950"/>
          <p14:tracePt t="63325" x="3589338" y="3340100"/>
          <p14:tracePt t="63341" x="3840163" y="3205163"/>
          <p14:tracePt t="63357" x="4027488" y="3108325"/>
          <p14:tracePt t="63374" x="4081463" y="3081338"/>
          <p14:tracePt t="63392" x="4160838" y="3062288"/>
          <p14:tracePt t="63408" x="4187825" y="3062288"/>
          <p14:tracePt t="63424" x="4197350" y="3054350"/>
          <p14:tracePt t="63441" x="4205288" y="3044825"/>
          <p14:tracePt t="63458" x="4214813" y="3044825"/>
          <p14:tracePt t="63754" x="4187825" y="3044825"/>
          <p14:tracePt t="63762" x="4160838" y="3036888"/>
          <p14:tracePt t="63775" x="4108450" y="3017838"/>
          <p14:tracePt t="63792" x="4062413" y="3009900"/>
          <p14:tracePt t="63809" x="3956050" y="3009900"/>
          <p14:tracePt t="63810" x="3894138" y="3000375"/>
          <p14:tracePt t="63827" x="3786188" y="3000375"/>
          <p14:tracePt t="63842" x="3679825" y="3000375"/>
          <p14:tracePt t="63859" x="3562350" y="3044825"/>
          <p14:tracePt t="63876" x="3446463" y="3133725"/>
          <p14:tracePt t="63893" x="3313113" y="3268663"/>
          <p14:tracePt t="63909" x="3251200" y="3357563"/>
          <p14:tracePt t="63926" x="3081338" y="3589338"/>
          <p14:tracePt t="63943" x="2884488" y="3919538"/>
          <p14:tracePt t="63960" x="2759075" y="4179888"/>
          <p14:tracePt t="63976" x="2697163" y="4375150"/>
          <p14:tracePt t="63993" x="2652713" y="4581525"/>
          <p14:tracePt t="64010" x="2633663" y="4919663"/>
          <p14:tracePt t="64027" x="2633663" y="5170488"/>
          <p14:tracePt t="64043" x="2633663" y="5276850"/>
          <p14:tracePt t="64060" x="2625725" y="5500688"/>
          <p14:tracePt t="64077" x="2608263" y="5670550"/>
          <p14:tracePt t="64094" x="2581275" y="5751513"/>
          <p14:tracePt t="64110" x="2562225" y="5795963"/>
          <p14:tracePt t="64127" x="2544763" y="5840413"/>
          <p14:tracePt t="64143" x="2527300" y="5875338"/>
          <p14:tracePt t="64161" x="2509838" y="5911850"/>
          <p14:tracePt t="64177" x="2500313" y="5919788"/>
          <p14:tracePt t="64194" x="2446338" y="5973763"/>
          <p14:tracePt t="64211" x="2428875" y="5991225"/>
          <p14:tracePt t="64228" x="2428875" y="6018213"/>
          <p14:tracePt t="64244" x="2428875" y="6045200"/>
          <p14:tracePt t="64261" x="2428875" y="6081713"/>
          <p14:tracePt t="64277" x="2446338" y="6126163"/>
          <p14:tracePt t="64295" x="2446338" y="6134100"/>
          <p14:tracePt t="64311" x="2455863" y="6143625"/>
          <p14:tracePt t="64328" x="2455863" y="6153150"/>
          <p14:tracePt t="64344" x="2473325" y="6153150"/>
          <p14:tracePt t="64362" x="2490788" y="6143625"/>
          <p14:tracePt t="64378" x="2527300" y="6108700"/>
          <p14:tracePt t="64394" x="2562225" y="6072188"/>
          <p14:tracePt t="64411" x="2571750" y="6054725"/>
          <p14:tracePt t="64445" x="2589213" y="6045200"/>
          <p14:tracePt t="64461" x="2598738" y="6027738"/>
          <p14:tracePt t="64478" x="2608263" y="6018213"/>
          <p14:tracePt t="64511" x="2616200" y="6010275"/>
          <p14:tracePt t="64528" x="2625725" y="6010275"/>
          <p14:tracePt t="64545" x="2625725" y="5991225"/>
          <p14:tracePt t="64563" x="2643188" y="5983288"/>
          <p14:tracePt t="64578" x="2660650" y="5965825"/>
          <p14:tracePt t="64595" x="2670175" y="5946775"/>
          <p14:tracePt t="64612" x="2670175" y="5938838"/>
          <p14:tracePt t="64629" x="2679700" y="5938838"/>
          <p14:tracePt t="64698" x="2687638" y="5938838"/>
          <p14:tracePt t="64706" x="2687638" y="5929313"/>
          <p14:tracePt t="64722" x="2697163" y="5929313"/>
          <p14:tracePt t="64730" x="2705100" y="5929313"/>
          <p14:tracePt t="64754" x="2714625" y="5919788"/>
          <p14:tracePt t="64763" x="2724150" y="5919788"/>
          <p14:tracePt t="64780" x="2732088" y="5911850"/>
          <p14:tracePt t="64796" x="2741613" y="5902325"/>
          <p14:tracePt t="64954" x="2732088" y="5902325"/>
          <p14:tracePt t="64970" x="2724150" y="5902325"/>
          <p14:tracePt t="64986" x="2714625" y="5902325"/>
          <p14:tracePt t="65002" x="2697163" y="5902325"/>
          <p14:tracePt t="65018" x="2687638" y="5902325"/>
          <p14:tracePt t="65026" x="2660650" y="5902325"/>
          <p14:tracePt t="65034" x="2633663" y="5902325"/>
          <p14:tracePt t="65047" x="2598738" y="5902325"/>
          <p14:tracePt t="65063" x="2536825" y="5902325"/>
          <p14:tracePt t="65080" x="2482850" y="5902325"/>
          <p14:tracePt t="65098" x="2384425" y="5902325"/>
          <p14:tracePt t="65114" x="2322513" y="5902325"/>
          <p14:tracePt t="65131" x="2276475" y="5902325"/>
          <p14:tracePt t="65147" x="2259013" y="5902325"/>
          <p14:tracePt t="65165" x="2224088" y="5902325"/>
          <p14:tracePt t="65180" x="2205038" y="5902325"/>
          <p14:tracePt t="65198" x="2197100" y="5902325"/>
          <p14:tracePt t="65214" x="2179638" y="5902325"/>
          <p14:tracePt t="65231" x="2170113" y="5902325"/>
          <p14:tracePt t="65247" x="2160588" y="5902325"/>
          <p14:tracePt t="65264" x="2152650" y="5902325"/>
          <p14:tracePt t="65299" x="2143125" y="5894388"/>
          <p14:tracePt t="65314" x="2133600" y="5875338"/>
          <p14:tracePt t="65331" x="2125663" y="5875338"/>
          <p14:tracePt t="65348" x="2116138" y="5867400"/>
          <p14:tracePt t="65365" x="2108200" y="5857875"/>
          <p14:tracePt t="65398" x="2098675" y="5857875"/>
          <p14:tracePt t="65415" x="2081213" y="5840413"/>
          <p14:tracePt t="65432" x="2071688" y="5830888"/>
          <p14:tracePt t="65448" x="2054225" y="5813425"/>
          <p14:tracePt t="65465" x="2054225" y="5803900"/>
          <p14:tracePt t="65482" x="2054225" y="5786438"/>
          <p14:tracePt t="65499" x="2054225" y="5776913"/>
          <p14:tracePt t="65515" x="2054225" y="5768975"/>
          <p14:tracePt t="65532" x="2054225" y="5751513"/>
          <p14:tracePt t="65548" x="2054225" y="5732463"/>
          <p14:tracePt t="65566" x="2054225" y="5715000"/>
          <p14:tracePt t="65582" x="2054225" y="5705475"/>
          <p14:tracePt t="65599" x="2062163" y="5697538"/>
          <p14:tracePt t="65615" x="2062163" y="5688013"/>
          <p14:tracePt t="65633" x="2071688" y="5680075"/>
          <p14:tracePt t="65649" x="2081213" y="5661025"/>
          <p14:tracePt t="65666" x="2089150" y="5653088"/>
          <p14:tracePt t="65683" x="2108200" y="5616575"/>
          <p14:tracePt t="65700" x="2116138" y="5599113"/>
          <p14:tracePt t="65716" x="2125663" y="5581650"/>
          <p14:tracePt t="65732" x="2133600" y="5572125"/>
          <p14:tracePt t="65749" x="2143125" y="5554663"/>
          <p14:tracePt t="65767" x="2160588" y="5545138"/>
          <p14:tracePt t="65783" x="2170113" y="5537200"/>
          <p14:tracePt t="65799" x="2197100" y="5518150"/>
          <p14:tracePt t="65816" x="2214563" y="5500688"/>
          <p14:tracePt t="65834" x="2251075" y="5491163"/>
          <p14:tracePt t="65850" x="2295525" y="5473700"/>
          <p14:tracePt t="65866" x="2322513" y="5465763"/>
          <p14:tracePt t="65884" x="2357438" y="5456238"/>
          <p14:tracePt t="65901" x="2393950" y="5438775"/>
          <p14:tracePt t="65916" x="2401888" y="5438775"/>
          <p14:tracePt t="65933" x="2455863" y="5419725"/>
          <p14:tracePt t="65950" x="2527300" y="5402263"/>
          <p14:tracePt t="65967" x="2562225" y="5394325"/>
          <p14:tracePt t="65983" x="2589213" y="5394325"/>
          <p14:tracePt t="66000" x="2616200" y="5384800"/>
          <p14:tracePt t="66017" x="2633663" y="5384800"/>
          <p14:tracePt t="66034" x="2652713" y="5384800"/>
          <p14:tracePt t="66050" x="2679700" y="5384800"/>
          <p14:tracePt t="66067" x="2705100" y="5384800"/>
          <p14:tracePt t="66084" x="2724150" y="5384800"/>
          <p14:tracePt t="66101" x="2751138" y="5384800"/>
          <p14:tracePt t="66117" x="2768600" y="5384800"/>
          <p14:tracePt t="66134" x="2776538" y="5384800"/>
          <p14:tracePt t="66151" x="2795588" y="5394325"/>
          <p14:tracePt t="66168" x="2803525" y="5394325"/>
          <p14:tracePt t="66184" x="2822575" y="5402263"/>
          <p14:tracePt t="66217" x="2830513" y="5411788"/>
          <p14:tracePt t="66235" x="2840038" y="5429250"/>
          <p14:tracePt t="66251" x="2847975" y="5438775"/>
          <p14:tracePt t="66268" x="2857500" y="5446713"/>
          <p14:tracePt t="66284" x="2867025" y="5456238"/>
          <p14:tracePt t="66318" x="2874963" y="5473700"/>
          <p14:tracePt t="66335" x="2884488" y="5491163"/>
          <p14:tracePt t="66351" x="2894013" y="5510213"/>
          <p14:tracePt t="66369" x="2901950" y="5527675"/>
          <p14:tracePt t="66385" x="2911475" y="5545138"/>
          <p14:tracePt t="66402" x="2911475" y="5562600"/>
          <p14:tracePt t="66418" x="2911475" y="5581650"/>
          <p14:tracePt t="66436" x="2919413" y="5599113"/>
          <p14:tracePt t="66452" x="2919413" y="5608638"/>
          <p14:tracePt t="66468" x="2919413" y="5626100"/>
          <p14:tracePt t="66485" x="2919413" y="5634038"/>
          <p14:tracePt t="66503" x="2919413" y="5643563"/>
          <p14:tracePt t="66519" x="2919413" y="5661025"/>
          <p14:tracePt t="66535" x="2919413" y="5670550"/>
          <p14:tracePt t="66570" x="2919413" y="5680075"/>
          <p14:tracePt t="66586" x="2919413" y="5715000"/>
          <p14:tracePt t="66603" x="2919413" y="5724525"/>
          <p14:tracePt t="66619" x="2919413" y="5732463"/>
          <p14:tracePt t="66636" x="2919413" y="5751513"/>
          <p14:tracePt t="66652" x="2911475" y="5751513"/>
          <p14:tracePt t="66669" x="2911475" y="5759450"/>
          <p14:tracePt t="66686" x="2911475" y="5768975"/>
          <p14:tracePt t="66703" x="2901950" y="5776913"/>
          <p14:tracePt t="66719" x="2894013" y="5786438"/>
          <p14:tracePt t="66736" x="2894013" y="5795963"/>
          <p14:tracePt t="66753" x="2884488" y="5803900"/>
          <p14:tracePt t="66770" x="2874963" y="5803900"/>
          <p14:tracePt t="66787" x="2867025" y="5822950"/>
          <p14:tracePt t="66803" x="2857500" y="5822950"/>
          <p14:tracePt t="66820" x="2847975" y="5830888"/>
          <p14:tracePt t="66837" x="2830513" y="5830888"/>
          <p14:tracePt t="66853" x="2813050" y="5848350"/>
          <p14:tracePt t="66870" x="2795588" y="5848350"/>
          <p14:tracePt t="66887" x="2786063" y="5857875"/>
          <p14:tracePt t="66904" x="2768600" y="5857875"/>
          <p14:tracePt t="66920" x="2751138" y="5857875"/>
          <p14:tracePt t="66937" x="2732088" y="5857875"/>
          <p14:tracePt t="66954" x="2714625" y="5867400"/>
          <p14:tracePt t="66971" x="2652713" y="5875338"/>
          <p14:tracePt t="66987" x="2643188" y="5875338"/>
          <p14:tracePt t="67004" x="2625725" y="5875338"/>
          <p14:tracePt t="67020" x="2598738" y="5875338"/>
          <p14:tracePt t="67038" x="2581275" y="5875338"/>
          <p14:tracePt t="67054" x="2536825" y="5875338"/>
          <p14:tracePt t="67071" x="2509838" y="5875338"/>
          <p14:tracePt t="67087" x="2438400" y="5875338"/>
          <p14:tracePt t="67105" x="2366963" y="5875338"/>
          <p14:tracePt t="67121" x="2312988" y="5875338"/>
          <p14:tracePt t="67138" x="2268538" y="5875338"/>
          <p14:tracePt t="67154" x="2197100" y="5875338"/>
          <p14:tracePt t="67172" x="2152650" y="5875338"/>
          <p14:tracePt t="67188" x="2125663" y="5875338"/>
          <p14:tracePt t="67204" x="2071688" y="5875338"/>
          <p14:tracePt t="67221" x="2027238" y="5875338"/>
          <p14:tracePt t="67239" x="2009775" y="5875338"/>
          <p14:tracePt t="67255" x="1990725" y="5875338"/>
          <p14:tracePt t="67271" x="1982788" y="5875338"/>
          <p14:tracePt t="67288" x="1982788" y="5867400"/>
          <p14:tracePt t="67306" x="1982788" y="5848350"/>
          <p14:tracePt t="67308" x="1973263" y="5830888"/>
          <p14:tracePt t="67323" x="1973263" y="5822950"/>
          <p14:tracePt t="67338" x="1973263" y="5786438"/>
          <p14:tracePt t="67355" x="1973263" y="5741988"/>
          <p14:tracePt t="67372" x="1973263" y="5715000"/>
          <p14:tracePt t="67388" x="1973263" y="5688013"/>
          <p14:tracePt t="67405" x="1973263" y="5653088"/>
          <p14:tracePt t="67422" x="1973263" y="5634038"/>
          <p14:tracePt t="67439" x="1982788" y="5616575"/>
          <p14:tracePt t="67455" x="1990725" y="5616575"/>
          <p14:tracePt t="67472" x="1990725" y="5599113"/>
          <p14:tracePt t="67489" x="2000250" y="5581650"/>
          <p14:tracePt t="67506" x="2036763" y="5562600"/>
          <p14:tracePt t="67523" x="2054225" y="5545138"/>
          <p14:tracePt t="67539" x="2071688" y="5527675"/>
          <p14:tracePt t="67556" x="2098675" y="5518150"/>
          <p14:tracePt t="67573" x="2108200" y="5510213"/>
          <p14:tracePt t="67589" x="2133600" y="5510213"/>
          <p14:tracePt t="67606" x="2179638" y="5500688"/>
          <p14:tracePt t="67623" x="2214563" y="5500688"/>
          <p14:tracePt t="67640" x="2259013" y="5500688"/>
          <p14:tracePt t="67656" x="2303463" y="5500688"/>
          <p14:tracePt t="67673" x="2357438" y="5500688"/>
          <p14:tracePt t="67689" x="2419350" y="5500688"/>
          <p14:tracePt t="67707" x="2482850" y="5500688"/>
          <p14:tracePt t="67723" x="2571750" y="5500688"/>
          <p14:tracePt t="67740" x="2643188" y="5500688"/>
          <p14:tracePt t="67756" x="2697163" y="5500688"/>
          <p14:tracePt t="67774" x="2732088" y="5500688"/>
          <p14:tracePt t="67790" x="2751138" y="5500688"/>
          <p14:tracePt t="67807" x="2759075" y="5500688"/>
          <p14:tracePt t="67823" x="2768600" y="5500688"/>
          <p14:tracePt t="67851" x="2776538" y="5500688"/>
          <p14:tracePt t="67859" x="2776538" y="5510213"/>
          <p14:tracePt t="67873" x="2776538" y="5518150"/>
          <p14:tracePt t="67890" x="2776538" y="5572125"/>
          <p14:tracePt t="67908" x="2786063" y="5616575"/>
          <p14:tracePt t="67924" x="2786063" y="5661025"/>
          <p14:tracePt t="67940" x="2786063" y="5688013"/>
          <p14:tracePt t="67957" x="2786063" y="5715000"/>
          <p14:tracePt t="67991" x="2786063" y="5732463"/>
          <p14:tracePt t="68006" x="2786063" y="5741988"/>
          <p14:tracePt t="68023" x="2786063" y="5759450"/>
          <p14:tracePt t="68387" x="2786063" y="5768975"/>
          <p14:tracePt t="68403" x="2786063" y="5776913"/>
          <p14:tracePt t="68411" x="2786063" y="5795963"/>
          <p14:tracePt t="68425" x="2786063" y="5803900"/>
          <p14:tracePt t="68441" x="2813050" y="5840413"/>
          <p14:tracePt t="68459" x="2847975" y="5867400"/>
          <p14:tracePt t="68475" x="2946400" y="5894388"/>
          <p14:tracePt t="68491" x="3108325" y="5929313"/>
          <p14:tracePt t="68508" x="3251200" y="5938838"/>
          <p14:tracePt t="68525" x="3419475" y="5938838"/>
          <p14:tracePt t="68542" x="3589338" y="5919788"/>
          <p14:tracePt t="68558" x="3751263" y="5875338"/>
          <p14:tracePt t="68575" x="3875088" y="5795963"/>
          <p14:tracePt t="68592" x="3946525" y="5732463"/>
          <p14:tracePt t="68609" x="4116388" y="5510213"/>
          <p14:tracePt t="68625" x="4276725" y="5241925"/>
          <p14:tracePt t="68642" x="4402138" y="4929188"/>
          <p14:tracePt t="68659" x="4465638" y="4670425"/>
          <p14:tracePt t="68675" x="4491038" y="4438650"/>
          <p14:tracePt t="68692" x="4500563" y="4286250"/>
          <p14:tracePt t="68709" x="4500563" y="4224338"/>
          <p14:tracePt t="68726" x="4491038" y="4108450"/>
          <p14:tracePt t="68742" x="4446588" y="3990975"/>
          <p14:tracePt t="68759" x="4394200" y="3884613"/>
          <p14:tracePt t="68776" x="4348163" y="3776663"/>
          <p14:tracePt t="68793" x="4295775" y="3670300"/>
          <p14:tracePt t="68809" x="4241800" y="3554413"/>
          <p14:tracePt t="68826" x="4170363" y="3357563"/>
          <p14:tracePt t="68843" x="4152900" y="3295650"/>
          <p14:tracePt t="68861" x="4108450" y="3125788"/>
          <p14:tracePt t="68877" x="4108450" y="2982913"/>
          <p14:tracePt t="68894" x="4108450" y="2867025"/>
          <p14:tracePt t="68911" x="4125913" y="2768600"/>
          <p14:tracePt t="68929" x="4179888" y="2670175"/>
          <p14:tracePt t="68944" x="4241800" y="2571750"/>
          <p14:tracePt t="68961" x="4340225" y="2438400"/>
          <p14:tracePt t="68977" x="4394200" y="2357438"/>
          <p14:tracePt t="68995" x="4660900" y="2044700"/>
          <p14:tracePt t="69011" x="4795838" y="1893888"/>
          <p14:tracePt t="69028" x="4867275" y="1795463"/>
          <p14:tracePt t="69044" x="4911725" y="1724025"/>
          <p14:tracePt t="69062" x="4938713" y="1670050"/>
          <p14:tracePt t="69078" x="4956175" y="1633538"/>
          <p14:tracePt t="69094" x="4965700" y="1616075"/>
          <p14:tracePt t="69111" x="4983163" y="1589088"/>
          <p14:tracePt t="69129" x="5010150" y="1581150"/>
          <p14:tracePt t="69145" x="5045075" y="1562100"/>
          <p14:tracePt t="69161" x="5072063" y="1554163"/>
          <p14:tracePt t="69178" x="5116513" y="1527175"/>
          <p14:tracePt t="69196" x="5180013" y="1500188"/>
          <p14:tracePt t="69212" x="5224463" y="1465263"/>
          <p14:tracePt t="69228" x="5251450" y="1455738"/>
          <p14:tracePt t="69245" x="5303838" y="1401763"/>
          <p14:tracePt t="69262" x="5375275" y="1374775"/>
          <p14:tracePt t="69278" x="5419725" y="1357313"/>
          <p14:tracePt t="69295" x="5438775" y="1339850"/>
          <p14:tracePt t="69312" x="5465763" y="1339850"/>
          <p14:tracePt t="69330" x="5491163" y="1330325"/>
          <p14:tracePt t="69345" x="5537200" y="1330325"/>
          <p14:tracePt t="69362" x="5608638" y="1357313"/>
          <p14:tracePt t="69379" x="5680075" y="1419225"/>
          <p14:tracePt t="69397" x="5705475" y="1465263"/>
          <p14:tracePt t="69412" x="5705475" y="1500188"/>
          <p14:tracePt t="69429" x="5670550" y="1527175"/>
          <p14:tracePt t="69446" x="5661025" y="1536700"/>
          <p14:tracePt t="69715" x="5653088" y="1554163"/>
          <p14:tracePt t="69723" x="5653088" y="1571625"/>
          <p14:tracePt t="69731" x="5653088" y="1589088"/>
          <p14:tracePt t="69747" x="5643563" y="1625600"/>
          <p14:tracePt t="69764" x="5643563" y="1652588"/>
          <p14:tracePt t="69780" x="5643563" y="1679575"/>
          <p14:tracePt t="69798" x="5643563" y="1687513"/>
          <p14:tracePt t="69819" x="5643563" y="1697038"/>
          <p14:tracePt t="69851" x="5643563" y="1704975"/>
          <p14:tracePt t="69867" x="5643563" y="1714500"/>
          <p14:tracePt t="69875" x="5653088" y="1714500"/>
          <p14:tracePt t="69891" x="5661025" y="1714500"/>
          <p14:tracePt t="69907" x="5670550" y="1714500"/>
          <p14:tracePt t="69923" x="5680075" y="1714500"/>
          <p14:tracePt t="69931" x="5688013" y="1714500"/>
          <p14:tracePt t="69948" x="5697538" y="1714500"/>
          <p14:tracePt t="69964" x="5705475" y="1714500"/>
          <p14:tracePt t="69981" x="5732463" y="1704975"/>
          <p14:tracePt t="69998" x="5741988" y="1687513"/>
          <p14:tracePt t="70015" x="5759450" y="1670050"/>
          <p14:tracePt t="70031" x="5768975" y="1660525"/>
          <p14:tracePt t="70048" x="5776913" y="1643063"/>
          <p14:tracePt t="70065" x="5786438" y="1633538"/>
          <p14:tracePt t="70083" x="5786438" y="1616075"/>
          <p14:tracePt t="70098" x="5786438" y="1608138"/>
          <p14:tracePt t="70115" x="5786438" y="1589088"/>
          <p14:tracePt t="70131" x="5786438" y="1554163"/>
          <p14:tracePt t="70149" x="5786438" y="1544638"/>
          <p14:tracePt t="70165" x="5786438" y="1536700"/>
          <p14:tracePt t="70182" x="5786438" y="1517650"/>
          <p14:tracePt t="70267" x="5776913" y="1517650"/>
          <p14:tracePt t="70275" x="5768975" y="1517650"/>
          <p14:tracePt t="70307" x="5759450" y="1517650"/>
          <p14:tracePt t="70323" x="5751513" y="1517650"/>
          <p14:tracePt t="70339" x="5741988" y="1517650"/>
          <p14:tracePt t="70347" x="5732463" y="1517650"/>
          <p14:tracePt t="70363" x="5724525" y="1517650"/>
          <p14:tracePt t="70379" x="5715000" y="1517650"/>
          <p14:tracePt t="70395" x="5705475" y="1517650"/>
          <p14:tracePt t="70403" x="5697538" y="1517650"/>
          <p14:tracePt t="70435" x="5688013" y="1517650"/>
          <p14:tracePt t="70443" x="5688013" y="1509713"/>
          <p14:tracePt t="70459" x="5680075" y="1509713"/>
          <p14:tracePt t="70507" x="5680075" y="1500188"/>
          <p14:tracePt t="70675" x="5680075" y="1490663"/>
          <p14:tracePt t="70699" x="5688013" y="1490663"/>
          <p14:tracePt t="70707" x="5688013" y="1482725"/>
          <p14:tracePt t="70731" x="5697538" y="1482725"/>
          <p14:tracePt t="70747" x="5705475" y="1482725"/>
          <p14:tracePt t="70811" x="5705475" y="1490663"/>
          <p14:tracePt t="70827" x="5705475" y="1509713"/>
          <p14:tracePt t="70835" x="5705475" y="1544638"/>
          <p14:tracePt t="70843" x="5680075" y="1608138"/>
          <p14:tracePt t="70851" x="5653088" y="1697038"/>
          <p14:tracePt t="70868" x="5572125" y="1946275"/>
          <p14:tracePt t="70884" x="5500688" y="2303463"/>
          <p14:tracePt t="70902" x="5438775" y="2608263"/>
          <p14:tracePt t="70918" x="5402263" y="2768600"/>
          <p14:tracePt t="70934" x="5322888" y="3214688"/>
          <p14:tracePt t="70951" x="5232400" y="3616325"/>
          <p14:tracePt t="70969" x="5170488" y="3803650"/>
          <p14:tracePt t="70985" x="5116513" y="3919538"/>
          <p14:tracePt t="71002" x="5099050" y="3983038"/>
          <p14:tracePt t="71018" x="5089525" y="4000500"/>
          <p14:tracePt t="71036" x="5089525" y="4017963"/>
          <p14:tracePt t="71051" x="5089525" y="4054475"/>
          <p14:tracePt t="71068" x="5081588" y="4116388"/>
          <p14:tracePt t="71085" x="5018088" y="4241800"/>
          <p14:tracePt t="71102" x="4929188" y="4384675"/>
          <p14:tracePt t="71118" x="4840288" y="4518025"/>
          <p14:tracePt t="71135" x="4803775" y="4598988"/>
          <p14:tracePt t="71152" x="4768850" y="4670425"/>
          <p14:tracePt t="71169" x="4759325" y="4697413"/>
          <p14:tracePt t="71185" x="4724400" y="4776788"/>
          <p14:tracePt t="71202" x="4660900" y="4894263"/>
          <p14:tracePt t="71219" x="4572000" y="5037138"/>
          <p14:tracePt t="71236" x="4537075" y="5108575"/>
          <p14:tracePt t="71252" x="4491038" y="5170488"/>
          <p14:tracePt t="71269" x="4446588" y="5232400"/>
          <p14:tracePt t="71286" x="4384675" y="5286375"/>
          <p14:tracePt t="71303" x="4357688" y="5313363"/>
          <p14:tracePt t="71319" x="4251325" y="5411788"/>
          <p14:tracePt t="71336" x="4152900" y="5500688"/>
          <p14:tracePt t="71353" x="4081463" y="5554663"/>
          <p14:tracePt t="71370" x="4037013" y="5599113"/>
          <p14:tracePt t="71386" x="3956050" y="5661025"/>
          <p14:tracePt t="71403" x="3786188" y="5776913"/>
          <p14:tracePt t="71419" x="3732213" y="5830888"/>
          <p14:tracePt t="71437" x="3625850" y="5911850"/>
          <p14:tracePt t="71453" x="3562350" y="5956300"/>
          <p14:tracePt t="71470" x="3544888" y="5973763"/>
          <p14:tracePt t="71486" x="3527425" y="5983288"/>
          <p14:tracePt t="71520" x="3517900" y="5983288"/>
          <p14:tracePt t="71537" x="3509963" y="5983288"/>
          <p14:tracePt t="71553" x="3500438" y="5983288"/>
          <p14:tracePt t="71571" x="3490913" y="5983288"/>
          <p14:tracePt t="71587" x="3482975" y="5983288"/>
          <p14:tracePt t="71604" x="3465513" y="5983288"/>
          <p14:tracePt t="71620" x="3429000" y="5973763"/>
          <p14:tracePt t="71638" x="3384550" y="5965825"/>
          <p14:tracePt t="71654" x="3357563" y="5956300"/>
          <p14:tracePt t="71670" x="3348038" y="5946775"/>
          <p14:tracePt t="71705" x="3348038" y="5929313"/>
          <p14:tracePt t="71720" x="3340100" y="5929313"/>
          <p14:tracePt t="71737" x="3340100" y="5911850"/>
          <p14:tracePt t="71754" x="3340100" y="5894388"/>
          <p14:tracePt t="71772" x="3340100" y="5867400"/>
          <p14:tracePt t="71787" x="3340100" y="5848350"/>
          <p14:tracePt t="71804" x="3340100" y="5840413"/>
          <p14:tracePt t="71821" x="3340100" y="5830888"/>
          <p14:tracePt t="71838" x="3348038" y="5813425"/>
          <p14:tracePt t="71854" x="3348038" y="5795963"/>
          <p14:tracePt t="71871" x="3357563" y="5776913"/>
          <p14:tracePt t="71888" x="3357563" y="5768975"/>
          <p14:tracePt t="72043" x="3367088" y="5768975"/>
          <p14:tracePt t="72115" x="3375025" y="5768975"/>
          <p14:tracePt t="72155" x="3384550" y="5768975"/>
          <p14:tracePt t="72163" x="3394075" y="5768975"/>
          <p14:tracePt t="72187" x="3394075" y="5776913"/>
          <p14:tracePt t="72203" x="3402013" y="5786438"/>
          <p14:tracePt t="72227" x="3419475" y="5795963"/>
          <p14:tracePt t="72243" x="3429000" y="5803900"/>
          <p14:tracePt t="72251" x="3446463" y="5813425"/>
          <p14:tracePt t="72259" x="3465513" y="5813425"/>
          <p14:tracePt t="72272" x="3500438" y="5813425"/>
          <p14:tracePt t="72289" x="3616325" y="5813425"/>
          <p14:tracePt t="72306" x="3687763" y="5813425"/>
          <p14:tracePt t="72324" x="3990975" y="5813425"/>
          <p14:tracePt t="72339" x="4276725" y="5768975"/>
          <p14:tracePt t="72356" x="4483100" y="5697538"/>
          <p14:tracePt t="72373" x="4643438" y="5599113"/>
          <p14:tracePt t="72390" x="4803775" y="5483225"/>
          <p14:tracePt t="72406" x="4938713" y="5330825"/>
          <p14:tracePt t="72423" x="5081588" y="5116513"/>
          <p14:tracePt t="72440" x="5187950" y="4946650"/>
          <p14:tracePt t="72457" x="5456238" y="4429125"/>
          <p14:tracePt t="72473" x="5661025" y="3973513"/>
          <p14:tracePt t="72490" x="5715000" y="3714750"/>
          <p14:tracePt t="72507" x="5732463" y="3375025"/>
          <p14:tracePt t="72524" x="5741988" y="3251200"/>
          <p14:tracePt t="72540" x="5759450" y="3143250"/>
          <p14:tracePt t="72557" x="5776913" y="3098800"/>
          <p14:tracePt t="72573" x="5813425" y="3000375"/>
          <p14:tracePt t="72591" x="5875338" y="2894013"/>
          <p14:tracePt t="72607" x="5929313" y="2803525"/>
          <p14:tracePt t="72624" x="5973763" y="2714625"/>
          <p14:tracePt t="72640" x="5991225" y="2652713"/>
          <p14:tracePt t="72658" x="6027738" y="2581275"/>
          <p14:tracePt t="72674" x="6045200" y="2500313"/>
          <p14:tracePt t="72691" x="6045200" y="2428875"/>
          <p14:tracePt t="72707" x="6062663" y="2357438"/>
          <p14:tracePt t="72725" x="6081713" y="2303463"/>
          <p14:tracePt t="72741" x="6081713" y="2251075"/>
          <p14:tracePt t="72757" x="6108700" y="2197100"/>
          <p14:tracePt t="72774" x="6116638" y="2143125"/>
          <p14:tracePt t="72792" x="6153150" y="2081213"/>
          <p14:tracePt t="72808" x="6170613" y="2009775"/>
          <p14:tracePt t="72824" x="6188075" y="1982788"/>
          <p14:tracePt t="72841" x="6215063" y="1893888"/>
          <p14:tracePt t="72859" x="6242050" y="1803400"/>
          <p14:tracePt t="72875" x="6251575" y="1768475"/>
          <p14:tracePt t="72891" x="6251575" y="1724025"/>
          <p14:tracePt t="72908" x="6251575" y="1687513"/>
          <p14:tracePt t="72926" x="6251575" y="1670050"/>
          <p14:tracePt t="72942" x="6251575" y="1652588"/>
          <p14:tracePt t="72958" x="6251575" y="1633538"/>
          <p14:tracePt t="72975" x="6251575" y="1608138"/>
          <p14:tracePt t="72992" x="6259513" y="1589088"/>
          <p14:tracePt t="73008" x="6259513" y="1581150"/>
          <p14:tracePt t="73025" x="6259513" y="1571625"/>
          <p14:tracePt t="73042" x="6259513" y="1562100"/>
          <p14:tracePt t="73323" x="6259513" y="1571625"/>
          <p14:tracePt t="73355" x="6259513" y="1581150"/>
          <p14:tracePt t="73371" x="6251575" y="1598613"/>
          <p14:tracePt t="73387" x="6251575" y="1608138"/>
          <p14:tracePt t="73403" x="6251575" y="1616075"/>
          <p14:tracePt t="74347" x="6242050" y="1616075"/>
          <p14:tracePt t="74372" x="6242050" y="1608138"/>
          <p14:tracePt t="74380" x="6232525" y="1598613"/>
          <p14:tracePt t="74387" x="6224588" y="1589088"/>
          <p14:tracePt t="74404" x="6224588" y="1581150"/>
          <p14:tracePt t="74413" x="6224588" y="1571625"/>
          <p14:tracePt t="74430" x="6215063" y="1554163"/>
          <p14:tracePt t="74448" x="6215063" y="1527175"/>
          <p14:tracePt t="74464" x="6205538" y="1517650"/>
          <p14:tracePt t="74480" x="6205538" y="1509713"/>
          <p14:tracePt t="74588" x="6215063" y="1527175"/>
          <p14:tracePt t="74612" x="6224588" y="1536700"/>
          <p14:tracePt t="74620" x="6232525" y="1562100"/>
          <p14:tracePt t="74631" x="6232525" y="1571625"/>
          <p14:tracePt t="74648" x="6251575" y="1589088"/>
          <p14:tracePt t="74665" x="6251575" y="1598613"/>
          <p14:tracePt t="74681" x="6259513" y="1608138"/>
          <p14:tracePt t="74698" x="6259513" y="1616075"/>
          <p14:tracePt t="74812" x="6259513" y="1608138"/>
          <p14:tracePt t="74820" x="6269038" y="1608138"/>
          <p14:tracePt t="74835" x="6269038" y="1598613"/>
          <p14:tracePt t="74848" x="6269038" y="1589088"/>
          <p14:tracePt t="74865" x="6269038" y="1581150"/>
          <p14:tracePt t="74883" x="6269038" y="1571625"/>
          <p14:tracePt t="74931" x="6276975" y="1571625"/>
          <p14:tracePt t="74948" x="6286500" y="1571625"/>
          <p14:tracePt t="74964" x="6296025" y="1571625"/>
          <p14:tracePt t="74988" x="6313488" y="1562100"/>
          <p14:tracePt t="74996" x="6323013" y="1562100"/>
          <p14:tracePt t="75004" x="6330950" y="1562100"/>
          <p14:tracePt t="75016" x="6348413" y="1554163"/>
          <p14:tracePt t="75032" x="6367463" y="1536700"/>
          <p14:tracePt t="75049" x="6411913" y="1517650"/>
          <p14:tracePt t="75066" x="6446838" y="1500188"/>
          <p14:tracePt t="75083" x="6465888" y="1473200"/>
          <p14:tracePt t="75099" x="6473825" y="1465263"/>
          <p14:tracePt t="75116" x="6491288" y="1455738"/>
          <p14:tracePt t="75133" x="6491288" y="1446213"/>
          <p14:tracePt t="75150" x="6500813" y="1446213"/>
          <p14:tracePt t="75166" x="6500813" y="1438275"/>
          <p14:tracePt t="75183" x="6510338" y="1438275"/>
          <p14:tracePt t="75220" x="6518275" y="1438275"/>
          <p14:tracePt t="75236" x="6527800" y="1438275"/>
          <p14:tracePt t="75252" x="6537325" y="1438275"/>
          <p14:tracePt t="75266" x="6537325" y="1428750"/>
          <p14:tracePt t="75284" x="6554788" y="1428750"/>
          <p14:tracePt t="75300" x="6562725" y="1419225"/>
          <p14:tracePt t="75333" x="6562725" y="1411288"/>
          <p14:tracePt t="75380" x="6562725" y="1419225"/>
          <p14:tracePt t="75396" x="6554788" y="1438275"/>
          <p14:tracePt t="75404" x="6537325" y="1446213"/>
          <p14:tracePt t="75418" x="6527800" y="1455738"/>
          <p14:tracePt t="75434" x="6500813" y="1482725"/>
          <p14:tracePt t="75451" x="6465888" y="1500188"/>
          <p14:tracePt t="75467" x="6446838" y="1517650"/>
          <p14:tracePt t="75485" x="6419850" y="1536700"/>
          <p14:tracePt t="75501" x="6411913" y="1536700"/>
          <p14:tracePt t="75517" x="6394450" y="1536700"/>
          <p14:tracePt t="75534" x="6375400" y="1536700"/>
          <p14:tracePt t="75552" x="6357938" y="1544638"/>
          <p14:tracePt t="75567" x="6340475" y="1554163"/>
          <p14:tracePt t="75584" x="6323013" y="1554163"/>
          <p14:tracePt t="75618" x="6303963" y="1562100"/>
          <p14:tracePt t="75634" x="6276975" y="1562100"/>
          <p14:tracePt t="75651" x="6259513" y="1571625"/>
          <p14:tracePt t="75668" x="6251575" y="1571625"/>
          <p14:tracePt t="75685" x="6251575" y="1581150"/>
          <p14:tracePt t="75701" x="6242050" y="1581150"/>
          <p14:tracePt t="76020" x="6251575" y="1581150"/>
          <p14:tracePt t="76036" x="6269038" y="1581150"/>
          <p14:tracePt t="76044" x="6276975" y="1581150"/>
          <p14:tracePt t="76053" x="6296025" y="1581150"/>
          <p14:tracePt t="76070" x="6330950" y="1589088"/>
          <p14:tracePt t="76086" x="6340475" y="1589088"/>
          <p14:tracePt t="76104" x="6357938" y="1589088"/>
          <p14:tracePt t="76120" x="6375400" y="1589088"/>
          <p14:tracePt t="76136" x="6394450" y="1589088"/>
          <p14:tracePt t="76170" x="6411913" y="1589088"/>
          <p14:tracePt t="76186" x="6419850" y="1581150"/>
          <p14:tracePt t="76203" x="6438900" y="1554163"/>
          <p14:tracePt t="76220" x="6446838" y="1544638"/>
          <p14:tracePt t="76237" x="6446838" y="1527175"/>
          <p14:tracePt t="76253" x="6456363" y="1517650"/>
          <p14:tracePt t="76270" x="6465888" y="1517650"/>
          <p14:tracePt t="76287" x="6473825" y="1509713"/>
          <p14:tracePt t="76304" x="6473825" y="1500188"/>
          <p14:tracePt t="76320" x="6473825" y="1490663"/>
          <p14:tracePt t="76337" x="6473825" y="1482725"/>
          <p14:tracePt t="76339" x="6483350" y="1482725"/>
          <p14:tracePt t="76372" x="6483350" y="1473200"/>
          <p14:tracePt t="76396" x="6491288" y="1473200"/>
          <p14:tracePt t="76404" x="6491288" y="1465263"/>
          <p14:tracePt t="76452" x="6491288" y="1455738"/>
          <p14:tracePt t="77004" x="6491288" y="1465263"/>
          <p14:tracePt t="77054" x="6402388" y="1724025"/>
          <p14:tracePt t="77072" x="6340475" y="1919288"/>
          <p14:tracePt t="77089" x="6251575" y="2170113"/>
          <p14:tracePt t="77106" x="6126163" y="2544763"/>
          <p14:tracePt t="77123" x="5938838" y="3044825"/>
          <p14:tracePt t="77140" x="5634038" y="3786188"/>
          <p14:tracePt t="77157" x="5384800" y="4367213"/>
          <p14:tracePt t="77173" x="5268913" y="4625975"/>
          <p14:tracePt t="77190" x="5205413" y="4813300"/>
          <p14:tracePt t="77207" x="5170488" y="4965700"/>
          <p14:tracePt t="77224" x="5126038" y="5089525"/>
          <p14:tracePt t="77240" x="5089525" y="5170488"/>
          <p14:tracePt t="77257" x="5081588" y="5187950"/>
          <p14:tracePt t="77274" x="5045075" y="5232400"/>
          <p14:tracePt t="77291" x="5000625" y="5276850"/>
          <p14:tracePt t="77307" x="4973638" y="5313363"/>
          <p14:tracePt t="77324" x="4894263" y="5402263"/>
          <p14:tracePt t="77340" x="4759325" y="5491163"/>
          <p14:tracePt t="77358" x="4616450" y="5599113"/>
          <p14:tracePt t="77374" x="4562475" y="5643563"/>
          <p14:tracePt t="77391" x="4483100" y="5715000"/>
          <p14:tracePt t="77407" x="4429125" y="5768975"/>
          <p14:tracePt t="77425" x="4411663" y="5786438"/>
          <p14:tracePt t="77441" x="4402138" y="5795963"/>
          <p14:tracePt t="77458" x="4402138" y="5803900"/>
          <p14:tracePt t="77474" x="4394200" y="5803900"/>
          <p14:tracePt t="77492" x="4384675" y="5813425"/>
          <p14:tracePt t="77525" x="4375150" y="5822950"/>
          <p14:tracePt t="77541" x="4367213" y="5822950"/>
          <p14:tracePt t="77559" x="4357688" y="5822950"/>
          <p14:tracePt t="77575" x="4348163" y="5830888"/>
          <p14:tracePt t="77591" x="4330700" y="5830888"/>
          <p14:tracePt t="77609" x="4313238" y="5830888"/>
          <p14:tracePt t="77626" x="4303713" y="5840413"/>
          <p14:tracePt t="77692" x="4295775" y="5840413"/>
          <p14:tracePt t="77716" x="4286250" y="5840413"/>
          <p14:tracePt t="77756" x="4276725" y="5840413"/>
          <p14:tracePt t="77764" x="4276725" y="5830888"/>
          <p14:tracePt t="77780" x="4276725" y="5822950"/>
          <p14:tracePt t="77792" x="4276725" y="5813425"/>
          <p14:tracePt t="77809" x="4276725" y="5803900"/>
          <p14:tracePt t="77826" x="4276725" y="5795963"/>
          <p14:tracePt t="77843" x="4276725" y="5768975"/>
          <p14:tracePt t="77860" x="4276725" y="5759450"/>
          <p14:tracePt t="77876" x="4276725" y="5751513"/>
          <p14:tracePt t="77892" x="4276725" y="5741988"/>
          <p14:tracePt t="77932" x="4276725" y="5732463"/>
          <p14:tracePt t="77956" x="4276725" y="5724525"/>
          <p14:tracePt t="77964" x="4276725" y="5715000"/>
          <p14:tracePt t="77988" x="4276725" y="5705475"/>
          <p14:tracePt t="78012" x="4276725" y="5697538"/>
          <p14:tracePt t="78028" x="4276725" y="5688013"/>
          <p14:tracePt t="78044" x="4276725" y="5680075"/>
          <p14:tracePt t="78052" x="4276725" y="5670550"/>
          <p14:tracePt t="78212" x="4276725" y="5661025"/>
          <p14:tracePt t="78236" x="4276725" y="5653088"/>
          <p14:tracePt t="78252" x="4276725" y="5643563"/>
          <p14:tracePt t="78404" x="4268788" y="5643563"/>
          <p14:tracePt t="78436" x="4259263" y="5643563"/>
          <p14:tracePt t="78444" x="4251325" y="5643563"/>
          <p14:tracePt t="78460" x="4251325" y="5653088"/>
          <p14:tracePt t="78468" x="4241800" y="5653088"/>
          <p14:tracePt t="78479" x="4241800" y="5661025"/>
          <p14:tracePt t="78495" x="4241800" y="5670550"/>
          <p14:tracePt t="78511" x="4241800" y="5680075"/>
          <p14:tracePt t="78528" x="4241800" y="5688013"/>
          <p14:tracePt t="78546" x="4241800" y="5697538"/>
          <p14:tracePt t="78562" x="4241800" y="5705475"/>
          <p14:tracePt t="78588" x="4251325" y="5705475"/>
          <p14:tracePt t="78596" x="4259263" y="5705475"/>
          <p14:tracePt t="78613" x="4241800" y="5680075"/>
          <p14:tracePt t="78628" x="4214813" y="5661025"/>
          <p14:tracePt t="78662" x="4205288" y="5661025"/>
          <p14:tracePt t="78876" x="4197350" y="5661025"/>
          <p14:tracePt t="78892" x="4197350" y="5653088"/>
          <p14:tracePt t="78900" x="4187825" y="5653088"/>
          <p14:tracePt t="78913" x="4187825" y="5643563"/>
          <p14:tracePt t="78972" x="4197350" y="5643563"/>
          <p14:tracePt t="78980" x="4205288" y="5643563"/>
          <p14:tracePt t="78996" x="4214813" y="5643563"/>
          <p14:tracePt t="79012" x="4224338" y="5643563"/>
          <p14:tracePt t="79036" x="4232275" y="5643563"/>
          <p14:tracePt t="79052" x="4241800" y="5643563"/>
          <p14:tracePt t="79796" x="4251325" y="5643563"/>
          <p14:tracePt t="79804" x="4251325" y="5634038"/>
          <p14:tracePt t="79900" x="4259263" y="5634038"/>
          <p14:tracePt t="80101" x="4251325" y="5634038"/>
          <p14:tracePt t="80124" x="4251325" y="5643563"/>
          <p14:tracePt t="80140" x="4251325" y="5653088"/>
          <p14:tracePt t="80156" x="4251325" y="5661025"/>
          <p14:tracePt t="80172" x="4259263" y="5670550"/>
          <p14:tracePt t="80180" x="4276725" y="5680075"/>
          <p14:tracePt t="80188" x="4303713" y="5705475"/>
          <p14:tracePt t="80201" x="4340225" y="5732463"/>
          <p14:tracePt t="80217" x="4429125" y="5786438"/>
          <p14:tracePt t="80234" x="4456113" y="5803900"/>
          <p14:tracePt t="80252" x="4473575" y="5813425"/>
          <p14:tracePt t="80268" x="4483100" y="5813425"/>
          <p14:tracePt t="80284" x="4500563" y="5822950"/>
          <p14:tracePt t="80302" x="4510088" y="5822950"/>
          <p14:tracePt t="80319" x="4518025" y="5822950"/>
          <p14:tracePt t="80364" x="4527550" y="5822950"/>
          <p14:tracePt t="80492" x="4537075" y="5822950"/>
          <p14:tracePt t="80509" x="4545013" y="5822950"/>
          <p14:tracePt t="80516" x="4554538" y="5822950"/>
          <p14:tracePt t="80524" x="4562475" y="5830888"/>
          <p14:tracePt t="80540" x="4572000" y="5840413"/>
          <p14:tracePt t="80556" x="4598988" y="5848350"/>
          <p14:tracePt t="80569" x="4616450" y="5857875"/>
          <p14:tracePt t="80585" x="4643438" y="5875338"/>
          <p14:tracePt t="80602" x="4679950" y="5894388"/>
          <p14:tracePt t="80619" x="4687888" y="5894388"/>
          <p14:tracePt t="80637" x="4705350" y="5902325"/>
          <p14:tracePt t="80652" x="4724400" y="5902325"/>
          <p14:tracePt t="80669" x="4732338" y="5902325"/>
          <p14:tracePt t="80686" x="4741863" y="5902325"/>
          <p14:tracePt t="80703" x="4768850" y="5902325"/>
          <p14:tracePt t="80719" x="4803775" y="5911850"/>
          <p14:tracePt t="80736" x="4813300" y="5911850"/>
          <p14:tracePt t="80753" x="4840288" y="5911850"/>
          <p14:tracePt t="80770" x="4857750" y="5911850"/>
          <p14:tracePt t="80786" x="4867275" y="5911850"/>
          <p14:tracePt t="80803" x="4884738" y="5911850"/>
          <p14:tracePt t="80820" x="4902200" y="5902325"/>
          <p14:tracePt t="80837" x="4919663" y="5894388"/>
          <p14:tracePt t="80853" x="4938713" y="5875338"/>
          <p14:tracePt t="80870" x="4956175" y="5875338"/>
          <p14:tracePt t="80887" x="4965700" y="5867400"/>
          <p14:tracePt t="80904" x="4973638" y="5867400"/>
          <p14:tracePt t="80920" x="4983163" y="5867400"/>
          <p14:tracePt t="80937" x="4983163" y="5857875"/>
          <p14:tracePt t="80953" x="4991100" y="5848350"/>
          <p14:tracePt t="81004" x="4983163" y="5848350"/>
          <p14:tracePt t="81020" x="4973638" y="5848350"/>
          <p14:tracePt t="81028" x="4965700" y="5848350"/>
          <p14:tracePt t="81044" x="4956175" y="5848350"/>
          <p14:tracePt t="81054" x="4946650" y="5848350"/>
          <p14:tracePt t="81070" x="4911725" y="5848350"/>
          <p14:tracePt t="81087" x="4894263" y="5848350"/>
          <p14:tracePt t="81105" x="4830763" y="5848350"/>
          <p14:tracePt t="81121" x="4751388" y="5848350"/>
          <p14:tracePt t="81137" x="4687888" y="5848350"/>
          <p14:tracePt t="81154" x="4643438" y="5848350"/>
          <p14:tracePt t="81172" x="4598988" y="5848350"/>
          <p14:tracePt t="81188" x="4581525" y="5848350"/>
          <p14:tracePt t="81204" x="4554538" y="5848350"/>
          <p14:tracePt t="81221" x="4545013" y="5848350"/>
          <p14:tracePt t="81238" x="4518025" y="5848350"/>
          <p14:tracePt t="81254" x="4500563" y="5848350"/>
          <p14:tracePt t="81271" x="4483100" y="5848350"/>
          <p14:tracePt t="81288" x="4465638" y="5848350"/>
          <p14:tracePt t="81305" x="4456113" y="5848350"/>
          <p14:tracePt t="81321" x="4438650" y="5840413"/>
          <p14:tracePt t="81338" x="4411663" y="5840413"/>
          <p14:tracePt t="81373" x="4394200" y="5840413"/>
          <p14:tracePt t="81388" x="4384675" y="5830888"/>
          <p14:tracePt t="81492" x="4384675" y="5840413"/>
          <p14:tracePt t="81500" x="4394200" y="5840413"/>
          <p14:tracePt t="81509" x="4402138" y="5840413"/>
          <p14:tracePt t="81522" x="4419600" y="5840413"/>
          <p14:tracePt t="81539" x="4465638" y="5840413"/>
          <p14:tracePt t="81556" x="4518025" y="5840413"/>
          <p14:tracePt t="81573" x="4572000" y="5840413"/>
          <p14:tracePt t="81589" x="4616450" y="5840413"/>
          <p14:tracePt t="81606" x="4652963" y="5840413"/>
          <p14:tracePt t="81622" x="4679950" y="5840413"/>
          <p14:tracePt t="81640" x="4732338" y="5840413"/>
          <p14:tracePt t="81656" x="4776788" y="5840413"/>
          <p14:tracePt t="81673" x="4795838" y="5840413"/>
          <p14:tracePt t="81689" x="4840288" y="5848350"/>
          <p14:tracePt t="81707" x="4884738" y="5848350"/>
          <p14:tracePt t="81723" x="4911725" y="5848350"/>
          <p14:tracePt t="81740" x="4938713" y="5848350"/>
          <p14:tracePt t="81756" x="4956175" y="5857875"/>
          <p14:tracePt t="81774" x="4973638" y="5867400"/>
          <p14:tracePt t="81790" x="4983163" y="5875338"/>
          <p14:tracePt t="81806" x="5000625" y="5875338"/>
          <p14:tracePt t="81823" x="5018088" y="5875338"/>
          <p14:tracePt t="81841" x="5037138" y="5875338"/>
          <p14:tracePt t="81857" x="5054600" y="5884863"/>
          <p14:tracePt t="81874" x="5062538" y="5884863"/>
          <p14:tracePt t="81890" x="5081588" y="5884863"/>
          <p14:tracePt t="81908" x="5108575" y="5884863"/>
          <p14:tracePt t="82036" x="5089525" y="5884863"/>
          <p14:tracePt t="82044" x="5072063" y="5884863"/>
          <p14:tracePt t="82057" x="5054600" y="5884863"/>
          <p14:tracePt t="82074" x="5000625" y="5884863"/>
          <p14:tracePt t="82091" x="4938713" y="5894388"/>
          <p14:tracePt t="82109" x="4848225" y="5894388"/>
          <p14:tracePt t="82125" x="4786313" y="5894388"/>
          <p14:tracePt t="82141" x="4759325" y="5894388"/>
          <p14:tracePt t="82158" x="4687888" y="5894388"/>
          <p14:tracePt t="82175" x="4625975" y="5894388"/>
          <p14:tracePt t="82191" x="4608513" y="5894388"/>
          <p14:tracePt t="82208" x="4589463" y="5894388"/>
          <p14:tracePt t="82242" x="4581525" y="5884863"/>
          <p14:tracePt t="82258" x="4562475" y="5867400"/>
          <p14:tracePt t="82275" x="4562475" y="5848350"/>
          <p14:tracePt t="82291" x="4545013" y="5822950"/>
          <p14:tracePt t="82309" x="4527550" y="5786438"/>
          <p14:tracePt t="82325" x="4518025" y="5776913"/>
          <p14:tracePt t="82342" x="4510088" y="5759450"/>
          <p14:tracePt t="82359" x="4500563" y="5751513"/>
          <p14:tracePt t="82376" x="4483100" y="5741988"/>
          <p14:tracePt t="82392" x="4473575" y="5732463"/>
          <p14:tracePt t="82409" x="4446588" y="5724525"/>
          <p14:tracePt t="82425" x="4429125" y="5724525"/>
          <p14:tracePt t="82443" x="4429125" y="5705475"/>
          <p14:tracePt t="82459" x="4411663" y="5697538"/>
          <p14:tracePt t="82475" x="4411663" y="5680075"/>
          <p14:tracePt t="82492" x="4411663" y="5653088"/>
          <p14:tracePt t="82510" x="4411663" y="5643563"/>
          <p14:tracePt t="82526" x="4411663" y="5634038"/>
          <p14:tracePt t="82542" x="4438650" y="5608638"/>
          <p14:tracePt t="82559" x="4473575" y="5581650"/>
          <p14:tracePt t="82577" x="4510088" y="5562600"/>
          <p14:tracePt t="82592" x="4554538" y="5545138"/>
          <p14:tracePt t="82609" x="4598988" y="5518150"/>
          <p14:tracePt t="82626" x="4633913" y="5510213"/>
          <p14:tracePt t="82644" x="4679950" y="5491163"/>
          <p14:tracePt t="82660" x="4697413" y="5491163"/>
          <p14:tracePt t="82677" x="4751388" y="5465763"/>
          <p14:tracePt t="82693" x="4776788" y="5456238"/>
          <p14:tracePt t="82710" x="4795838" y="5456238"/>
          <p14:tracePt t="82726" x="4813300" y="5456238"/>
          <p14:tracePt t="82743" x="4830763" y="5456238"/>
          <p14:tracePt t="82760" x="4848225" y="5446713"/>
          <p14:tracePt t="82777" x="4857750" y="5446713"/>
          <p14:tracePt t="82793" x="4884738" y="5446713"/>
          <p14:tracePt t="82810" x="4911725" y="5446713"/>
          <p14:tracePt t="82827" x="4946650" y="5446713"/>
          <p14:tracePt t="82845" x="4991100" y="5446713"/>
          <p14:tracePt t="82860" x="5018088" y="5446713"/>
          <p14:tracePt t="82877" x="5045075" y="5446713"/>
          <p14:tracePt t="82894" x="5072063" y="5446713"/>
          <p14:tracePt t="82911" x="5081588" y="5446713"/>
          <p14:tracePt t="82927" x="5108575" y="5456238"/>
          <p14:tracePt t="82944" x="5126038" y="5465763"/>
          <p14:tracePt t="82961" x="5143500" y="5465763"/>
          <p14:tracePt t="82978" x="5153025" y="5465763"/>
          <p14:tracePt t="82994" x="5170488" y="5473700"/>
          <p14:tracePt t="83027" x="5180013" y="5483225"/>
          <p14:tracePt t="83045" x="5187950" y="5500688"/>
          <p14:tracePt t="83061" x="5187950" y="5510213"/>
          <p14:tracePt t="83078" x="5205413" y="5518150"/>
          <p14:tracePt t="83094" x="5205413" y="5527675"/>
          <p14:tracePt t="83112" x="5214938" y="5537200"/>
          <p14:tracePt t="83128" x="5214938" y="5545138"/>
          <p14:tracePt t="83145" x="5214938" y="5554663"/>
          <p14:tracePt t="83161" x="5214938" y="5562600"/>
          <p14:tracePt t="83179" x="5214938" y="5581650"/>
          <p14:tracePt t="83195" x="5214938" y="5589588"/>
          <p14:tracePt t="83211" x="5214938" y="5608638"/>
          <p14:tracePt t="83228" x="5214938" y="5616575"/>
          <p14:tracePt t="83246" x="5214938" y="5634038"/>
          <p14:tracePt t="83262" x="5214938" y="5643563"/>
          <p14:tracePt t="83278" x="5214938" y="5661025"/>
          <p14:tracePt t="83313" x="5214938" y="5688013"/>
          <p14:tracePt t="83329" x="5197475" y="5697538"/>
          <p14:tracePt t="83345" x="5197475" y="5715000"/>
          <p14:tracePt t="83362" x="5197475" y="5724525"/>
          <p14:tracePt t="83364" x="5187950" y="5724525"/>
          <p14:tracePt t="83380" x="5187950" y="5732463"/>
          <p14:tracePt t="83395" x="5187950" y="5741988"/>
          <p14:tracePt t="83412" x="5187950" y="5751513"/>
          <p14:tracePt t="83429" x="5180013" y="5751513"/>
          <p14:tracePt t="83446" x="5180013" y="5759450"/>
          <p14:tracePt t="83462" x="5180013" y="5768975"/>
          <p14:tracePt t="83479" x="5170488" y="5768975"/>
          <p14:tracePt t="83496" x="5170488" y="5776913"/>
          <p14:tracePt t="83513" x="5160963" y="5786438"/>
          <p14:tracePt t="83533" x="5160963" y="5795963"/>
          <p14:tracePt t="83546" x="5153025" y="5795963"/>
          <p14:tracePt t="83563" x="5143500" y="5795963"/>
          <p14:tracePt t="83580" x="5143500" y="5803900"/>
          <p14:tracePt t="83596" x="5126038" y="5803900"/>
          <p14:tracePt t="83613" x="5126038" y="5813425"/>
          <p14:tracePt t="83630" x="5116513" y="5822950"/>
          <p14:tracePt t="83647" x="5108575" y="5822950"/>
          <p14:tracePt t="83663" x="5099050" y="5822950"/>
          <p14:tracePt t="83680" x="5081588" y="5830888"/>
          <p14:tracePt t="83713" x="5045075" y="5830888"/>
          <p14:tracePt t="83730" x="5010150" y="5830888"/>
          <p14:tracePt t="83747" x="4965700" y="5830888"/>
          <p14:tracePt t="83763" x="4919663" y="5830888"/>
          <p14:tracePt t="83781" x="4840288" y="5830888"/>
          <p14:tracePt t="83797" x="4795838" y="5830888"/>
          <p14:tracePt t="83814" x="4751388" y="5830888"/>
          <p14:tracePt t="83831" x="4732338" y="5830888"/>
          <p14:tracePt t="83848" x="4697413" y="5830888"/>
          <p14:tracePt t="83864" x="4670425" y="5830888"/>
          <p14:tracePt t="83881" x="4652963" y="5830888"/>
          <p14:tracePt t="83897" x="4643438" y="5830888"/>
          <p14:tracePt t="83915" x="4633913" y="5830888"/>
          <p14:tracePt t="83931" x="4625975" y="5830888"/>
          <p14:tracePt t="83947" x="4616450" y="5830888"/>
          <p14:tracePt t="83965" x="4608513" y="5830888"/>
          <p14:tracePt t="83982" x="4598988" y="5830888"/>
          <p14:tracePt t="83998" x="4581525" y="5830888"/>
          <p14:tracePt t="84125" x="4581525" y="5813425"/>
          <p14:tracePt t="84133" x="4598988" y="5795963"/>
          <p14:tracePt t="84141" x="4633913" y="5751513"/>
          <p14:tracePt t="84149" x="4679950" y="5670550"/>
          <p14:tracePt t="84165" x="4751388" y="5572125"/>
          <p14:tracePt t="84182" x="4983163" y="5126038"/>
          <p14:tracePt t="84199" x="5241925" y="4483100"/>
          <p14:tracePt t="84215" x="5419725" y="3990975"/>
          <p14:tracePt t="84232" x="5554663" y="3633788"/>
          <p14:tracePt t="84248" x="5634038" y="3411538"/>
          <p14:tracePt t="84266" x="5705475" y="3259138"/>
          <p14:tracePt t="84282" x="5768975" y="3133725"/>
          <p14:tracePt t="84299" x="5795963" y="3081338"/>
          <p14:tracePt t="84315" x="5840413" y="2965450"/>
          <p14:tracePt t="84333" x="5884863" y="2847975"/>
          <p14:tracePt t="84349" x="5902325" y="2795588"/>
          <p14:tracePt t="84365" x="5919788" y="2751138"/>
          <p14:tracePt t="84382" x="5938838" y="2714625"/>
          <p14:tracePt t="84400" x="5946775" y="2679700"/>
          <p14:tracePt t="84416" x="5956300" y="2660650"/>
          <p14:tracePt t="84433" x="5965825" y="2608263"/>
          <p14:tracePt t="84449" x="5973763" y="2544763"/>
          <p14:tracePt t="84467" x="5991225" y="2490788"/>
          <p14:tracePt t="84483" x="6000750" y="2438400"/>
          <p14:tracePt t="84499" x="6010275" y="2366963"/>
          <p14:tracePt t="84516" x="6010275" y="2268538"/>
          <p14:tracePt t="84534" x="6010275" y="2205038"/>
          <p14:tracePt t="84550" x="6018213" y="2179638"/>
          <p14:tracePt t="84566" x="6045200" y="2108200"/>
          <p14:tracePt t="84583" x="6081713" y="2044700"/>
          <p14:tracePt t="84600" x="6099175" y="1990725"/>
          <p14:tracePt t="84617" x="6108700" y="1938338"/>
          <p14:tracePt t="84633" x="6126163" y="1884363"/>
          <p14:tracePt t="84650" x="6126163" y="1847850"/>
          <p14:tracePt t="84667" x="6134100" y="1803400"/>
          <p14:tracePt t="84683" x="6134100" y="1785938"/>
          <p14:tracePt t="84700" x="6153150" y="1724025"/>
          <p14:tracePt t="84717" x="6170613" y="1697038"/>
          <p14:tracePt t="84734" x="6170613" y="1679575"/>
          <p14:tracePt t="84750" x="6188075" y="1660525"/>
          <p14:tracePt t="84767" x="6188075" y="1643063"/>
          <p14:tracePt t="84784" x="6197600" y="1625600"/>
          <p14:tracePt t="84801" x="6197600" y="1616075"/>
          <p14:tracePt t="84817" x="6205538" y="1608138"/>
          <p14:tracePt t="84834" x="6224588" y="1589088"/>
          <p14:tracePt t="84851" x="6232525" y="1581150"/>
          <p14:tracePt t="84868" x="6232525" y="1571625"/>
          <p14:tracePt t="84884" x="6242050" y="1562100"/>
          <p14:tracePt t="84901" x="6251575" y="1562100"/>
          <p14:tracePt t="84918" x="6251575" y="1554163"/>
          <p14:tracePt t="84941" x="6259513" y="1554163"/>
          <p14:tracePt t="84951" x="6259513" y="1544638"/>
          <p14:tracePt t="84968" x="6259513" y="1536700"/>
          <p14:tracePt t="84984" x="6259513" y="1527175"/>
          <p14:tracePt t="85085" x="6269038" y="1527175"/>
          <p14:tracePt t="85813" x="6269038" y="1536700"/>
          <p14:tracePt t="85829" x="6269038" y="1562100"/>
          <p14:tracePt t="85837" x="6259513" y="1616075"/>
          <p14:tracePt t="85845" x="6242050" y="1714500"/>
          <p14:tracePt t="85854" x="6224588" y="1822450"/>
          <p14:tracePt t="85871" x="6188075" y="1946275"/>
          <p14:tracePt t="85888" x="6089650" y="2366963"/>
          <p14:tracePt t="85904" x="5983288" y="2884488"/>
          <p14:tracePt t="85921" x="5919788" y="3214688"/>
          <p14:tracePt t="85938" x="5875338" y="3465513"/>
          <p14:tracePt t="85955" x="5848350" y="3687763"/>
          <p14:tracePt t="85971" x="5840413" y="3875088"/>
          <p14:tracePt t="85988" x="5840413" y="4044950"/>
          <p14:tracePt t="86005" x="5840413" y="4197350"/>
          <p14:tracePt t="86022" x="5848350" y="4367213"/>
          <p14:tracePt t="86038" x="5848350" y="4510088"/>
          <p14:tracePt t="86055" x="5848350" y="4616450"/>
          <p14:tracePt t="86072" x="5857875" y="4724400"/>
          <p14:tracePt t="86089" x="5857875" y="4848225"/>
          <p14:tracePt t="86105" x="5857875" y="4956175"/>
          <p14:tracePt t="86122" x="5857875" y="5081588"/>
          <p14:tracePt t="86139" x="5840413" y="5116513"/>
          <p14:tracePt t="86156" x="5813425" y="5214938"/>
          <p14:tracePt t="86172" x="5795963" y="5286375"/>
          <p14:tracePt t="86189" x="5768975" y="5348288"/>
          <p14:tracePt t="86206" x="5751513" y="5394325"/>
          <p14:tracePt t="86223" x="5741988" y="5438775"/>
          <p14:tracePt t="86239" x="5724525" y="5491163"/>
          <p14:tracePt t="86256" x="5715000" y="5518150"/>
          <p14:tracePt t="86272" x="5705475" y="5572125"/>
          <p14:tracePt t="86290" x="5697538" y="5616575"/>
          <p14:tracePt t="86306" x="5688013" y="5643563"/>
          <p14:tracePt t="86323" x="5680075" y="5670550"/>
          <p14:tracePt t="86339" x="5680075" y="5697538"/>
          <p14:tracePt t="86357" x="5670550" y="5732463"/>
          <p14:tracePt t="86373" x="5670550" y="5741988"/>
          <p14:tracePt t="86485" x="5661025" y="5741988"/>
          <p14:tracePt t="86493" x="5661025" y="5751513"/>
          <p14:tracePt t="86509" x="5661025" y="5759450"/>
          <p14:tracePt t="86533" x="5661025" y="5768975"/>
          <p14:tracePt t="86541" x="5653088" y="5768975"/>
          <p14:tracePt t="86558" x="5653088" y="5776913"/>
          <p14:tracePt t="86573" x="5643563" y="5786438"/>
          <p14:tracePt t="88605" x="5653088" y="5732463"/>
          <p14:tracePt t="88613" x="5661025" y="5653088"/>
          <p14:tracePt t="88621" x="5688013" y="5510213"/>
          <p14:tracePt t="88631" x="5741988" y="5276850"/>
          <p14:tracePt t="88647" x="5840413" y="4687888"/>
          <p14:tracePt t="88664" x="5946775" y="4010025"/>
          <p14:tracePt t="88682" x="6045200" y="3509963"/>
          <p14:tracePt t="88698" x="6099175" y="3224213"/>
          <p14:tracePt t="88715" x="6143625" y="3062288"/>
          <p14:tracePt t="88731" x="6161088" y="2990850"/>
          <p14:tracePt t="88749" x="6197600" y="2751138"/>
          <p14:tracePt t="88765" x="6224588" y="2616200"/>
          <p14:tracePt t="88781" x="6251575" y="2509838"/>
          <p14:tracePt t="88798" x="6276975" y="2419350"/>
          <p14:tracePt t="88816" x="6296025" y="2330450"/>
          <p14:tracePt t="88831" x="6313488" y="2241550"/>
          <p14:tracePt t="88848" x="6330950" y="2187575"/>
          <p14:tracePt t="88865" x="6357938" y="2044700"/>
          <p14:tracePt t="88883" x="6402388" y="1847850"/>
          <p14:tracePt t="88898" x="6419850" y="1714500"/>
          <p14:tracePt t="88915" x="6438900" y="1598613"/>
          <p14:tracePt t="88932" x="6465888" y="1509713"/>
          <p14:tracePt t="88949" x="6473825" y="1384300"/>
          <p14:tracePt t="88966" x="6473825" y="1330325"/>
          <p14:tracePt t="88982" x="6483350" y="1322388"/>
          <p14:tracePt t="88999" x="6483350" y="1285875"/>
          <p14:tracePt t="89016" x="6491288" y="1250950"/>
          <p14:tracePt t="89032" x="6500813" y="1231900"/>
          <p14:tracePt t="89049" x="6500813" y="1223963"/>
          <p14:tracePt t="89066" x="6500813" y="1214438"/>
          <p14:tracePt t="89165" x="6500813" y="1223963"/>
          <p14:tracePt t="89173" x="6500813" y="1250950"/>
          <p14:tracePt t="89183" x="6500813" y="1303338"/>
          <p14:tracePt t="89199" x="6483350" y="1401763"/>
          <p14:tracePt t="89216" x="6384925" y="1946275"/>
          <p14:tracePt t="89233" x="6259513" y="2633663"/>
          <p14:tracePt t="89250" x="6161088" y="3062288"/>
          <p14:tracePt t="89266" x="6081713" y="3482975"/>
          <p14:tracePt t="89283" x="6000750" y="3884613"/>
          <p14:tracePt t="89300" x="5929313" y="4241800"/>
          <p14:tracePt t="89317" x="5840413" y="4537075"/>
          <p14:tracePt t="89333" x="5759450" y="4724400"/>
          <p14:tracePt t="89350" x="5705475" y="4840288"/>
          <p14:tracePt t="89367" x="5670550" y="4919663"/>
          <p14:tracePt t="89384" x="5643563" y="4973638"/>
          <p14:tracePt t="89400" x="5634038" y="5018088"/>
          <p14:tracePt t="89417" x="5616575" y="5062538"/>
          <p14:tracePt t="89434" x="5608638" y="5108575"/>
          <p14:tracePt t="89451" x="5599113" y="5153025"/>
          <p14:tracePt t="89467" x="5572125" y="5241925"/>
          <p14:tracePt t="89484" x="5554663" y="5330825"/>
          <p14:tracePt t="89501" x="5554663" y="5402263"/>
          <p14:tracePt t="89518" x="5554663" y="5456238"/>
          <p14:tracePt t="89534" x="5554663" y="5510213"/>
          <p14:tracePt t="89551" x="5554663" y="5562600"/>
          <p14:tracePt t="89567" x="5554663" y="5626100"/>
          <p14:tracePt t="89585" x="5554663" y="5653088"/>
          <p14:tracePt t="89601" x="5545138" y="5705475"/>
          <p14:tracePt t="89618" x="5545138" y="5732463"/>
          <p14:tracePt t="89634" x="5545138" y="5751513"/>
          <p14:tracePt t="89652" x="5545138" y="5768975"/>
          <p14:tracePt t="89668" x="5545138" y="5786438"/>
          <p14:tracePt t="89685" x="5545138" y="5813425"/>
          <p14:tracePt t="89701" x="5545138" y="5822950"/>
          <p14:tracePt t="89719" x="5545138" y="5830888"/>
          <p14:tracePt t="89735" x="5545138" y="5840413"/>
          <p14:tracePt t="89901" x="5554663" y="5840413"/>
          <p14:tracePt t="89909" x="5562600" y="5840413"/>
          <p14:tracePt t="89919" x="5572125" y="5840413"/>
          <p14:tracePt t="89936" x="5589588" y="5840413"/>
          <p14:tracePt t="89952" x="5616575" y="5840413"/>
          <p14:tracePt t="89969" x="5643563" y="5830888"/>
          <p14:tracePt t="90002" x="5653088" y="5822950"/>
          <p14:tracePt t="90020" x="5653088" y="5813425"/>
          <p14:tracePt t="90036" x="5661025" y="5813425"/>
          <p14:tracePt t="90093" x="5670550" y="5813425"/>
          <p14:tracePt t="90109" x="5680075" y="5813425"/>
          <p14:tracePt t="90117" x="5680075" y="5803900"/>
          <p14:tracePt t="90149" x="5680075" y="5795963"/>
          <p14:tracePt t="90189" x="5688013" y="5795963"/>
          <p14:tracePt t="90206" x="5688013" y="5786438"/>
          <p14:tracePt t="90229" x="5697538" y="5786438"/>
          <p14:tracePt t="90245" x="5697538" y="5776913"/>
          <p14:tracePt t="90277" x="5697538" y="5768975"/>
          <p14:tracePt t="91998" x="5697538" y="5759450"/>
          <p14:tracePt t="92013" x="5697538" y="5751513"/>
          <p14:tracePt t="92037" x="5697538" y="5741988"/>
          <p14:tracePt t="92045" x="5697538" y="5732463"/>
          <p14:tracePt t="92061" x="5697538" y="5724525"/>
          <p14:tracePt t="92069" x="5697538" y="5705475"/>
          <p14:tracePt t="92077" x="5697538" y="5688013"/>
          <p14:tracePt t="92092" x="5697538" y="5680075"/>
          <p14:tracePt t="92109" x="5697538" y="5661025"/>
          <p14:tracePt t="92149" x="5705475" y="5661025"/>
          <p14:tracePt t="92159" x="5715000" y="5670550"/>
          <p14:tracePt t="92176" x="5759450" y="5697538"/>
          <p14:tracePt t="92193" x="5776913" y="5715000"/>
          <p14:tracePt t="92210" x="5776913" y="5724525"/>
          <p14:tracePt t="92227" x="5786438" y="5724525"/>
          <p14:tracePt t="93397" x="5786438" y="5732463"/>
          <p14:tracePt t="93413" x="5795963" y="5741988"/>
          <p14:tracePt t="93421" x="5822950" y="5751513"/>
          <p14:tracePt t="93430" x="5857875" y="5751513"/>
          <p14:tracePt t="93447" x="5965825" y="5795963"/>
          <p14:tracePt t="93464" x="6045200" y="5830888"/>
          <p14:tracePt t="93482" x="6072188" y="5840413"/>
          <p14:tracePt t="93498" x="6116638" y="5840413"/>
          <p14:tracePt t="93515" x="6170613" y="5848350"/>
          <p14:tracePt t="93532" x="6197600" y="5857875"/>
          <p14:tracePt t="93549" x="6215063" y="5857875"/>
          <p14:tracePt t="93565" x="6224588" y="5848350"/>
          <p14:tracePt t="93582" x="6224588" y="5830888"/>
          <p14:tracePt t="93599" x="6224588" y="5822950"/>
          <p14:tracePt t="93632" x="6224588" y="5813425"/>
          <p14:tracePt t="93649" x="6224588" y="5803900"/>
          <p14:tracePt t="93665" x="6215063" y="5803900"/>
          <p14:tracePt t="93686" x="6205538" y="5803900"/>
          <p14:tracePt t="93699" x="6197600" y="5803900"/>
          <p14:tracePt t="93715" x="6188075" y="5803900"/>
          <p14:tracePt t="93732" x="6180138" y="5813425"/>
          <p14:tracePt t="93830" x="6180138" y="5795963"/>
          <p14:tracePt t="93846" x="6180138" y="5786438"/>
          <p14:tracePt t="93854" x="6180138" y="5768975"/>
          <p14:tracePt t="93866" x="6180138" y="5759450"/>
          <p14:tracePt t="93883" x="6180138" y="5741988"/>
          <p14:tracePt t="93899" x="6180138" y="5732463"/>
          <p14:tracePt t="93915" x="6180138" y="5724525"/>
          <p14:tracePt t="93932" x="6180138" y="5715000"/>
          <p14:tracePt t="93965" x="6170613" y="5715000"/>
          <p14:tracePt t="94005" x="6161088" y="5715000"/>
          <p14:tracePt t="94029" x="6153150" y="5715000"/>
          <p14:tracePt t="94037" x="6143625" y="5715000"/>
          <p14:tracePt t="94053" x="6134100" y="5715000"/>
          <p14:tracePt t="94069" x="6126163" y="5715000"/>
          <p14:tracePt t="94086" x="6116638" y="5715000"/>
          <p14:tracePt t="94102" x="6099175" y="5715000"/>
          <p14:tracePt t="94118" x="6045200" y="5715000"/>
          <p14:tracePt t="94134" x="5991225" y="5715000"/>
          <p14:tracePt t="94150" x="5938838" y="5715000"/>
          <p14:tracePt t="94167" x="5902325" y="5715000"/>
          <p14:tracePt t="94185" x="5875338" y="5715000"/>
          <p14:tracePt t="94230" x="5875338" y="5724525"/>
          <p14:tracePt t="94238" x="5875338" y="5732463"/>
          <p14:tracePt t="94252" x="5894388" y="5751513"/>
          <p14:tracePt t="94267" x="5946775" y="5786438"/>
          <p14:tracePt t="94284" x="5983288" y="5803900"/>
          <p14:tracePt t="94301" x="6010275" y="5803900"/>
          <p14:tracePt t="94319" x="6027738" y="5813425"/>
          <p14:tracePt t="94334" x="6027738" y="5822950"/>
          <p14:tracePt t="94382" x="6018213" y="5822950"/>
          <p14:tracePt t="94390" x="6010275" y="5822950"/>
          <p14:tracePt t="94401" x="5991225" y="5822950"/>
          <p14:tracePt t="94418" x="5929313" y="5830888"/>
          <p14:tracePt t="94435" x="5884863" y="5830888"/>
          <p14:tracePt t="94452" x="5803900" y="5830888"/>
          <p14:tracePt t="94468" x="5680075" y="5830888"/>
          <p14:tracePt t="94485" x="5518150" y="5830888"/>
          <p14:tracePt t="94502" x="5340350" y="5840413"/>
          <p14:tracePt t="94519" x="5072063" y="5875338"/>
          <p14:tracePt t="94535" x="4795838" y="5902325"/>
          <p14:tracePt t="94552" x="4643438" y="5911850"/>
          <p14:tracePt t="94568" x="4500563" y="5911850"/>
          <p14:tracePt t="94586" x="4357688" y="5875338"/>
          <p14:tracePt t="94601" x="4268788" y="5830888"/>
          <p14:tracePt t="94618" x="4224338" y="5803900"/>
          <p14:tracePt t="94635" x="4224338" y="5795963"/>
          <p14:tracePt t="94652" x="4232275" y="5732463"/>
          <p14:tracePt t="94668" x="4375150" y="5608638"/>
          <p14:tracePt t="94685" x="4660900" y="5491163"/>
          <p14:tracePt t="94702" x="5214938" y="5394325"/>
          <p14:tracePt t="94719" x="5518150" y="5394325"/>
          <p14:tracePt t="94735" x="5680075" y="5429250"/>
          <p14:tracePt t="94753" x="5724525" y="5456238"/>
          <p14:tracePt t="94769" x="5741988" y="5510213"/>
          <p14:tracePt t="94787" x="5741988" y="5589588"/>
          <p14:tracePt t="94803" x="5724525" y="5643563"/>
          <p14:tracePt t="94820" x="5715000" y="5680075"/>
          <p14:tracePt t="94836" x="5705475" y="5688013"/>
          <p14:tracePt t="94855" x="5697538" y="5688013"/>
          <p14:tracePt t="94870" x="5688013" y="5688013"/>
          <p14:tracePt t="94887" x="5680075" y="5688013"/>
          <p14:tracePt t="94903" x="5581650" y="5688013"/>
          <p14:tracePt t="94921" x="5348288" y="5688013"/>
          <p14:tracePt t="94937" x="5089525" y="5741988"/>
          <p14:tracePt t="94953" x="4884738" y="5813425"/>
          <p14:tracePt t="94971" x="4697413" y="5884863"/>
          <p14:tracePt t="94987" x="4562475" y="5919788"/>
          <p14:tracePt t="95003" x="4500563" y="5938838"/>
          <p14:tracePt t="95020" x="4491038" y="5938838"/>
          <p14:tracePt t="95037" x="4500563" y="5956300"/>
          <p14:tracePt t="95055" x="4679950" y="6062663"/>
          <p14:tracePt t="95070" x="4776788" y="6134100"/>
          <p14:tracePt t="95087" x="4822825" y="6170613"/>
          <p14:tracePt t="95104" x="4830763" y="6197600"/>
          <p14:tracePt t="95121" x="4830763" y="6205538"/>
          <p14:tracePt t="95154" x="4830763" y="6215063"/>
          <p14:tracePt t="95171" x="4813300" y="6232525"/>
          <p14:tracePt t="95188" x="4803775" y="6259513"/>
          <p14:tracePt t="95205" x="4803775" y="6276975"/>
          <p14:tracePt t="95221" x="4803775" y="6296025"/>
          <p14:tracePt t="95238" x="4813300" y="6303963"/>
          <p14:tracePt t="95255" x="4822825" y="6313488"/>
          <p14:tracePt t="95271" x="4830763" y="6313488"/>
          <p14:tracePt t="95288" x="4848225" y="6313488"/>
          <p14:tracePt t="95304" x="4911725" y="6296025"/>
          <p14:tracePt t="95322" x="5010150" y="6259513"/>
          <p14:tracePt t="95338" x="5160963" y="6224588"/>
          <p14:tracePt t="95355" x="5348288" y="6180138"/>
          <p14:tracePt t="95371" x="5545138" y="6134100"/>
          <p14:tracePt t="95389" x="5705475" y="6089650"/>
          <p14:tracePt t="95404" x="5768975" y="6062663"/>
          <p14:tracePt t="95421" x="5911850" y="6000750"/>
          <p14:tracePt t="95438" x="6126163" y="5919788"/>
          <p14:tracePt t="95455" x="6215063" y="5884863"/>
          <p14:tracePt t="95471" x="6303963" y="5867400"/>
          <p14:tracePt t="95488" x="6384925" y="5848350"/>
          <p14:tracePt t="95504" x="6438900" y="5830888"/>
          <p14:tracePt t="95521" x="6491288" y="5822950"/>
          <p14:tracePt t="95538" x="6510338" y="5822950"/>
          <p14:tracePt t="95554" x="6581775" y="5822950"/>
          <p14:tracePt t="95572" x="6697663" y="5822950"/>
          <p14:tracePt t="95590" x="6848475" y="5822950"/>
          <p14:tracePt t="95606" x="6919913" y="5822950"/>
          <p14:tracePt t="95622" x="6973888" y="5822950"/>
          <p14:tracePt t="95639" x="7000875" y="5822950"/>
          <p14:tracePt t="95657" x="7010400" y="5822950"/>
          <p14:tracePt t="95673" x="7027863" y="5813425"/>
          <p14:tracePt t="95689" x="7037388" y="5803900"/>
          <p14:tracePt t="95706" x="7045325" y="5803900"/>
          <p14:tracePt t="95724" x="7045325" y="5795963"/>
          <p14:tracePt t="95739" x="7045325" y="5786438"/>
          <p14:tracePt t="95756" x="7045325" y="5776913"/>
          <p14:tracePt t="95773" x="7045325" y="5768975"/>
          <p14:tracePt t="95791" x="7045325" y="5751513"/>
          <p14:tracePt t="95823" x="7045325" y="5741988"/>
          <p14:tracePt t="95840" x="7018338" y="5741988"/>
          <p14:tracePt t="95857" x="6983413" y="5732463"/>
          <p14:tracePt t="95873" x="6929438" y="5705475"/>
          <p14:tracePt t="95890" x="6848475" y="5634038"/>
          <p14:tracePt t="95907" x="6742113" y="5500688"/>
          <p14:tracePt t="95924" x="6697663" y="5429250"/>
          <p14:tracePt t="95940" x="6634163" y="5232400"/>
          <p14:tracePt t="95957" x="6616700" y="5054600"/>
          <p14:tracePt t="95974" x="6643688" y="4884738"/>
          <p14:tracePt t="95991" x="6680200" y="4786313"/>
          <p14:tracePt t="96007" x="6705600" y="4705350"/>
          <p14:tracePt t="96024" x="6732588" y="4625975"/>
          <p14:tracePt t="96040" x="6742113" y="4598988"/>
          <p14:tracePt t="96058" x="6759575" y="4527550"/>
          <p14:tracePt t="96074" x="6769100" y="4465638"/>
          <p14:tracePt t="96091" x="6786563" y="4429125"/>
          <p14:tracePt t="96107" x="6796088" y="4419600"/>
          <p14:tracePt t="96125" x="6813550" y="4402138"/>
          <p14:tracePt t="96141" x="6848475" y="4375150"/>
          <p14:tracePt t="96158" x="6911975" y="4303713"/>
          <p14:tracePt t="96174" x="6938963" y="4286250"/>
          <p14:tracePt t="96192" x="7000875" y="4224338"/>
          <p14:tracePt t="96208" x="7062788" y="4160838"/>
          <p14:tracePt t="96224" x="7099300" y="4133850"/>
          <p14:tracePt t="96241" x="7108825" y="4125913"/>
          <p14:tracePt t="96259" x="7108825" y="4108450"/>
          <p14:tracePt t="96310" x="7116763" y="4108450"/>
          <p14:tracePt t="96350" x="7126288" y="4108450"/>
          <p14:tracePt t="96366" x="7134225" y="4108450"/>
          <p14:tracePt t="96390" x="7143750" y="4108450"/>
          <p14:tracePt t="96406" x="7153275" y="4108450"/>
          <p14:tracePt t="96414" x="7161213" y="4108450"/>
          <p14:tracePt t="96430" x="7170738" y="4108450"/>
          <p14:tracePt t="96441" x="7180263" y="4108450"/>
          <p14:tracePt t="96486" x="7161213" y="4116388"/>
          <p14:tracePt t="96494" x="7099300" y="4125913"/>
          <p14:tracePt t="96502" x="6991350" y="4143375"/>
          <p14:tracePt t="96510" x="6867525" y="4152900"/>
          <p14:tracePt t="96526" x="6724650" y="4152900"/>
          <p14:tracePt t="96542" x="6276975" y="4160838"/>
          <p14:tracePt t="96559" x="5848350" y="4133850"/>
          <p14:tracePt t="96577" x="5616575" y="4098925"/>
          <p14:tracePt t="96592" x="5491163" y="4054475"/>
          <p14:tracePt t="96609" x="5465763" y="4017963"/>
          <p14:tracePt t="96626" x="5446713" y="3973513"/>
          <p14:tracePt t="96643" x="5446713" y="3884613"/>
          <p14:tracePt t="96660" x="5446713" y="3830638"/>
          <p14:tracePt t="96676" x="5527675" y="3625850"/>
          <p14:tracePt t="96693" x="5643563" y="3322638"/>
          <p14:tracePt t="96710" x="5822950" y="2965450"/>
          <p14:tracePt t="96726" x="5929313" y="2741613"/>
          <p14:tracePt t="96743" x="6010275" y="2562225"/>
          <p14:tracePt t="96760" x="6081713" y="2411413"/>
          <p14:tracePt t="96778" x="6099175" y="2339975"/>
          <p14:tracePt t="96793" x="6116638" y="2205038"/>
          <p14:tracePt t="96810" x="6126163" y="2071688"/>
          <p14:tracePt t="96827" x="6134100" y="1965325"/>
          <p14:tracePt t="96844" x="6143625" y="1911350"/>
          <p14:tracePt t="96860" x="6161088" y="1847850"/>
          <p14:tracePt t="96877" x="6197600" y="1803400"/>
          <p14:tracePt t="96894" x="6276975" y="1704975"/>
          <p14:tracePt t="96911" x="6296025" y="1687513"/>
          <p14:tracePt t="96927" x="6357938" y="1625600"/>
          <p14:tracePt t="96944" x="6411913" y="1571625"/>
          <p14:tracePt t="96960" x="6456363" y="1544638"/>
          <p14:tracePt t="96978" x="6483350" y="1536700"/>
          <p14:tracePt t="96994" x="6527800" y="1527175"/>
          <p14:tracePt t="97011" x="6589713" y="1517650"/>
          <p14:tracePt t="97027" x="6643688" y="1517650"/>
          <p14:tracePt t="97045" x="6653213" y="1509713"/>
          <p14:tracePt t="97061" x="6661150" y="1500188"/>
          <p14:tracePt t="97078" x="6680200" y="1527175"/>
          <p14:tracePt t="97094" x="6680200" y="1544638"/>
          <p14:tracePt t="97112" x="6705600" y="1554163"/>
          <p14:tracePt t="97128" x="6732588" y="1562100"/>
          <p14:tracePt t="97144" x="6742113" y="1562100"/>
          <p14:tracePt t="97161" x="6751638" y="1562100"/>
          <p14:tracePt t="97179" x="6786563" y="1544638"/>
          <p14:tracePt t="97195" x="6823075" y="1544638"/>
          <p14:tracePt t="97211" x="6840538" y="1544638"/>
          <p14:tracePt t="97228" x="6858000" y="1536700"/>
          <p14:tracePt t="97246" x="6858000" y="1527175"/>
          <p14:tracePt t="97262" x="6840538" y="1536700"/>
          <p14:tracePt t="97278" x="6796088" y="1509713"/>
          <p14:tracePt t="97295" x="6769100" y="1446213"/>
          <p14:tracePt t="97312" x="6732588" y="1330325"/>
          <p14:tracePt t="97329" x="6759575" y="1339850"/>
          <p14:tracePt t="97345" x="6804025" y="1357313"/>
          <p14:tracePt t="97362" x="6831013" y="1384300"/>
          <p14:tracePt t="97379" x="6840538" y="1393825"/>
          <p14:tracePt t="97395" x="6848475" y="1393825"/>
          <p14:tracePt t="97534" x="6848475" y="1401763"/>
          <p14:tracePt t="97566" x="6848475" y="1419225"/>
          <p14:tracePt t="97574" x="6867525" y="1428750"/>
          <p14:tracePt t="97583" x="6875463" y="1446213"/>
          <p14:tracePt t="97596" x="6894513" y="1465263"/>
          <p14:tracePt t="97614" x="6938963" y="1490663"/>
          <p14:tracePt t="97630" x="6965950" y="1509713"/>
          <p14:tracePt t="97646" x="6983413" y="1527175"/>
          <p14:tracePt t="97663" x="7010400" y="1544638"/>
          <p14:tracePt t="97680" x="7045325" y="1571625"/>
          <p14:tracePt t="97696" x="7054850" y="1581150"/>
          <p14:tracePt t="97713" x="7081838" y="1598613"/>
          <p14:tracePt t="97730" x="7099300" y="1616075"/>
          <p14:tracePt t="97747" x="7108825" y="1616075"/>
          <p14:tracePt t="97798" x="7116763" y="1616075"/>
          <p14:tracePt t="98262" x="7116763" y="1608138"/>
          <p14:tracePt t="98294" x="7116763" y="1598613"/>
          <p14:tracePt t="98358" x="7116763" y="1589088"/>
          <p14:tracePt t="98390" x="7116763" y="1581150"/>
          <p14:tracePt t="98422" x="7116763" y="1571625"/>
          <p14:tracePt t="98494" x="7116763" y="1562100"/>
          <p14:tracePt t="99862" x="7116763" y="1571625"/>
          <p14:tracePt t="99871" x="7108825" y="1571625"/>
          <p14:tracePt t="99878" x="7099300" y="1581150"/>
          <p14:tracePt t="99903" x="7099300" y="1589088"/>
          <p14:tracePt t="99919" x="7089775" y="1598613"/>
          <p14:tracePt t="99942" x="7089775" y="1608138"/>
          <p14:tracePt t="99975" x="7089775" y="1616075"/>
          <p14:tracePt t="100255" x="7089775" y="1625600"/>
          <p14:tracePt t="100271" x="7081838" y="1633538"/>
          <p14:tracePt t="100287" x="7081838" y="1643063"/>
          <p14:tracePt t="100295" x="7081838" y="1652588"/>
          <p14:tracePt t="100311" x="7081838" y="1660525"/>
          <p14:tracePt t="100327" x="7081838" y="1670050"/>
          <p14:tracePt t="100343" x="7081838" y="1679575"/>
          <p14:tracePt t="100356" x="7081838" y="1687513"/>
          <p14:tracePt t="100373" x="7081838" y="1697038"/>
          <p14:tracePt t="100390" x="7081838" y="1704975"/>
          <p14:tracePt t="100415" x="7081838" y="1714500"/>
          <p14:tracePt t="100439" x="7081838" y="1724025"/>
          <p14:tracePt t="100463" x="7081838" y="1731963"/>
          <p14:tracePt t="100527" x="7081838" y="1741488"/>
          <p14:tracePt t="100567" x="7081838" y="1751013"/>
          <p14:tracePt t="100575" x="7081838" y="1758950"/>
          <p14:tracePt t="100591" x="7081838" y="1768475"/>
          <p14:tracePt t="100607" x="7081838" y="1776413"/>
          <p14:tracePt t="100630" x="7081838" y="1785938"/>
          <p14:tracePt t="100639" x="7072313" y="1785938"/>
          <p14:tracePt t="100647" x="7072313" y="1795463"/>
          <p14:tracePt t="100657" x="7062788" y="1795463"/>
          <p14:tracePt t="100687" x="7054850" y="1803400"/>
          <p14:tracePt t="100711" x="7045325" y="1812925"/>
          <p14:tracePt t="100727" x="7045325" y="1822450"/>
          <p14:tracePt t="100735" x="7045325" y="1830388"/>
          <p14:tracePt t="100743" x="7037388" y="1830388"/>
          <p14:tracePt t="100757" x="7027863" y="1839913"/>
          <p14:tracePt t="100774" x="7027863" y="1847850"/>
          <p14:tracePt t="100792" x="7018338" y="1866900"/>
          <p14:tracePt t="100824" x="7018338" y="1874838"/>
          <p14:tracePt t="100841" x="7000875" y="1911350"/>
          <p14:tracePt t="100858" x="6991350" y="1928813"/>
          <p14:tracePt t="100874" x="6991350" y="1938338"/>
          <p14:tracePt t="100891" x="6973888" y="1946275"/>
          <p14:tracePt t="100908" x="6973888" y="1965325"/>
          <p14:tracePt t="100925" x="6965950" y="1973263"/>
          <p14:tracePt t="100958" x="6965950" y="2000250"/>
          <p14:tracePt t="100975" x="6956425" y="2009775"/>
          <p14:tracePt t="100992" x="6956425" y="2017713"/>
          <p14:tracePt t="101008" x="6946900" y="2027238"/>
          <p14:tracePt t="101423" x="6938963" y="2027238"/>
          <p14:tracePt t="101455" x="6929438" y="2027238"/>
          <p14:tracePt t="101471" x="6919913" y="2027238"/>
          <p14:tracePt t="101479" x="6919913" y="2036763"/>
          <p14:tracePt t="101775" x="6919913" y="2027238"/>
          <p14:tracePt t="101783" x="6919913" y="2017713"/>
          <p14:tracePt t="101794" x="6919913" y="2009775"/>
          <p14:tracePt t="101811" x="6919913" y="1982788"/>
          <p14:tracePt t="101828" x="6919913" y="1938338"/>
          <p14:tracePt t="101845" x="6919913" y="1893888"/>
          <p14:tracePt t="101861" x="6919913" y="1874838"/>
          <p14:tracePt t="101878" x="6919913" y="1866900"/>
          <p14:tracePt t="101895" x="6919913" y="1830388"/>
          <p14:tracePt t="101912" x="6919913" y="1822450"/>
          <p14:tracePt t="101928" x="6919913" y="1803400"/>
          <p14:tracePt t="101945" x="6919913" y="1785938"/>
          <p14:tracePt t="101962" x="6919913" y="1768475"/>
          <p14:tracePt t="101979" x="6919913" y="1758950"/>
          <p14:tracePt t="102183" x="6919913" y="1768475"/>
          <p14:tracePt t="102199" x="6919913" y="1776413"/>
          <p14:tracePt t="102215" x="6919913" y="1785938"/>
          <p14:tracePt t="102223" x="6919913" y="1795463"/>
          <p14:tracePt t="102239" x="6919913" y="1803400"/>
          <p14:tracePt t="102255" x="6919913" y="1812925"/>
          <p14:tracePt t="102279" x="6919913" y="1822450"/>
          <p14:tracePt t="102287" x="6919913" y="1830388"/>
          <p14:tracePt t="102303" x="6911975" y="1830388"/>
          <p14:tracePt t="102575" x="6911975" y="1839913"/>
          <p14:tracePt t="102583" x="6902450" y="1839913"/>
          <p14:tracePt t="102599" x="6894513" y="1847850"/>
          <p14:tracePt t="104503" x="6894513" y="1857375"/>
          <p14:tracePt t="104519" x="6894513" y="1866900"/>
          <p14:tracePt t="104527" x="6884988" y="1884363"/>
          <p14:tracePt t="104537" x="6875463" y="1911350"/>
          <p14:tracePt t="104554" x="6858000" y="1973263"/>
          <p14:tracePt t="104571" x="6848475" y="2000250"/>
          <p14:tracePt t="104588" x="6831013" y="2071688"/>
          <p14:tracePt t="104604" x="6804025" y="2125663"/>
          <p14:tracePt t="104621" x="6804025" y="2133600"/>
          <p14:tracePt t="104638" x="6813550" y="2133600"/>
          <p14:tracePt t="104656" x="6946900" y="2152650"/>
          <p14:tracePt t="104671" x="7099300" y="2179638"/>
          <p14:tracePt t="104688" x="7143750" y="2179638"/>
          <p14:tracePt t="104705" x="7188200" y="2170113"/>
          <p14:tracePt t="104722" x="7205663" y="2160588"/>
          <p14:tracePt t="104738" x="7215188" y="2160588"/>
          <p14:tracePt t="104755" x="7215188" y="2133600"/>
          <p14:tracePt t="104772" x="7197725" y="2098675"/>
          <p14:tracePt t="105087" x="7188200" y="2098675"/>
          <p14:tracePt t="105111" x="7180263" y="2098675"/>
          <p14:tracePt t="105143" x="7170738" y="2098675"/>
          <p14:tracePt t="105159" x="7161213" y="2098675"/>
          <p14:tracePt t="105175" x="7153275" y="2098675"/>
          <p14:tracePt t="105183" x="7143750" y="2098675"/>
          <p14:tracePt t="105215" x="7134225" y="2098675"/>
          <p14:tracePt t="105223" x="7116763" y="2098675"/>
          <p14:tracePt t="105231" x="7099300" y="2108200"/>
          <p14:tracePt t="105241" x="7089775" y="2116138"/>
          <p14:tracePt t="105257" x="7062788" y="2125663"/>
          <p14:tracePt t="105273" x="7045325" y="2133600"/>
          <p14:tracePt t="105290" x="7037388" y="2133600"/>
          <p14:tracePt t="105308" x="7027863" y="2133600"/>
          <p14:tracePt t="105324" x="7018338" y="2133600"/>
          <p14:tracePt t="105357" x="7010400" y="2133600"/>
          <p14:tracePt t="105375" x="6991350" y="2143125"/>
          <p14:tracePt t="106343" x="6991350" y="2133600"/>
          <p14:tracePt t="106351" x="6991350" y="2116138"/>
          <p14:tracePt t="106361" x="6983413" y="2089150"/>
          <p14:tracePt t="106377" x="6973888" y="2044700"/>
          <p14:tracePt t="106394" x="6965950" y="2009775"/>
          <p14:tracePt t="106411" x="6965950" y="1990725"/>
          <p14:tracePt t="106428" x="6965950" y="1955800"/>
          <p14:tracePt t="106444" x="6965950" y="1901825"/>
          <p14:tracePt t="106461" x="6965950" y="1874838"/>
          <p14:tracePt t="106463" x="6965950" y="1866900"/>
          <p14:tracePt t="106478" x="6965950" y="1847850"/>
          <p14:tracePt t="106495" x="6965950" y="1822450"/>
          <p14:tracePt t="106511" x="6965950" y="1803400"/>
          <p14:tracePt t="106528" x="6965950" y="1795463"/>
          <p14:tracePt t="106545" x="6965950" y="1758950"/>
          <p14:tracePt t="106562" x="6965950" y="1714500"/>
          <p14:tracePt t="106578" x="6965950" y="1687513"/>
          <p14:tracePt t="106595" x="6965950" y="1660525"/>
          <p14:tracePt t="106611" x="6956425" y="1652588"/>
          <p14:tracePt t="106629" x="6956425" y="1643063"/>
          <p14:tracePt t="106645" x="6956425" y="1625600"/>
          <p14:tracePt t="106678" x="6956425" y="1616075"/>
          <p14:tracePt t="106696" x="6956425" y="1598613"/>
          <p14:tracePt t="106712" x="6956425" y="1589088"/>
          <p14:tracePt t="106729" x="6956425" y="1581150"/>
          <p14:tracePt t="106745" x="6956425" y="1562100"/>
          <p14:tracePt t="106813" x="6965950" y="1536700"/>
          <p14:tracePt t="106829" x="6965950" y="1517650"/>
          <p14:tracePt t="106845" x="6973888" y="1517650"/>
          <p14:tracePt t="106887" x="6973888" y="1509713"/>
          <p14:tracePt t="107079" x="6965950" y="1509713"/>
          <p14:tracePt t="107143" x="6956425" y="1509713"/>
          <p14:tracePt t="107408" x="6956425" y="1527175"/>
          <p14:tracePt t="107415" x="6946900" y="1554163"/>
          <p14:tracePt t="107431" x="6938963" y="1741488"/>
          <p14:tracePt t="107448" x="6911975" y="2160588"/>
          <p14:tracePt t="107465" x="6858000" y="2660650"/>
          <p14:tracePt t="107482" x="6769100" y="3205163"/>
          <p14:tracePt t="107498" x="6670675" y="3741738"/>
          <p14:tracePt t="107515" x="6581775" y="4286250"/>
          <p14:tracePt t="107531" x="6518275" y="4572000"/>
          <p14:tracePt t="107549" x="6348413" y="5197475"/>
          <p14:tracePt t="107565" x="6188075" y="5581650"/>
          <p14:tracePt t="107582" x="6134100" y="5697538"/>
          <p14:tracePt t="107598" x="6126163" y="5741988"/>
          <p14:tracePt t="107616" x="6126163" y="5776913"/>
          <p14:tracePt t="107632" x="6126163" y="5795963"/>
          <p14:tracePt t="107665" x="6126163" y="5813425"/>
          <p14:tracePt t="107683" x="6134100" y="5822950"/>
          <p14:tracePt t="107699" x="6143625" y="5840413"/>
          <p14:tracePt t="107715" x="6161088" y="5848350"/>
          <p14:tracePt t="107732" x="6188075" y="5867400"/>
          <p14:tracePt t="107750" x="6215063" y="5902325"/>
          <p14:tracePt t="107766" x="6242050" y="5956300"/>
          <p14:tracePt t="107782" x="6259513" y="5991225"/>
          <p14:tracePt t="107799" x="6276975" y="6099175"/>
          <p14:tracePt t="107817" x="6276975" y="6134100"/>
          <p14:tracePt t="107832" x="6276975" y="6153150"/>
          <p14:tracePt t="107849" x="6276975" y="6161088"/>
          <p14:tracePt t="107866" x="6303963" y="6161088"/>
          <p14:tracePt t="107883" x="6357938" y="6153150"/>
          <p14:tracePt t="107900" x="6438900" y="6116638"/>
          <p14:tracePt t="107916" x="6491288" y="6081713"/>
          <p14:tracePt t="107933" x="6599238" y="6018213"/>
          <p14:tracePt t="107950" x="6697663" y="5965825"/>
          <p14:tracePt t="107966" x="6724650" y="5938838"/>
          <p14:tracePt t="107983" x="6742113" y="5919788"/>
          <p14:tracePt t="108000" x="6751638" y="5919788"/>
          <p14:tracePt t="108135" x="6751638" y="5911850"/>
          <p14:tracePt t="108159" x="6751638" y="5902325"/>
          <p14:tracePt t="108168" x="6751638" y="5894388"/>
          <p14:tracePt t="108183" x="6751638" y="5884863"/>
          <p14:tracePt t="108200" x="6751638" y="5875338"/>
          <p14:tracePt t="108207" x="6751638" y="5867400"/>
          <p14:tracePt t="108218" x="6759575" y="5867400"/>
          <p14:tracePt t="108234" x="6777038" y="5857875"/>
          <p14:tracePt t="108251" x="6813550" y="5830888"/>
          <p14:tracePt t="108267" x="6848475" y="5822950"/>
          <p14:tracePt t="108285" x="6867525" y="5813425"/>
          <p14:tracePt t="108301" x="6919913" y="5803900"/>
          <p14:tracePt t="108318" x="6938963" y="5803900"/>
          <p14:tracePt t="108334" x="6946900" y="5803900"/>
          <p14:tracePt t="108352" x="6965950" y="5803900"/>
          <p14:tracePt t="108552" x="6973888" y="5803900"/>
          <p14:tracePt t="108576" x="6983413" y="5803900"/>
          <p14:tracePt t="108592" x="6983413" y="5795963"/>
          <p14:tracePt t="108608" x="6991350" y="5795963"/>
          <p14:tracePt t="108624" x="7010400" y="5795963"/>
          <p14:tracePt t="108640" x="7018338" y="5786438"/>
          <p14:tracePt t="108656" x="7027863" y="5786438"/>
          <p14:tracePt t="108663" x="7037388" y="5786438"/>
          <p14:tracePt t="108672" x="7037388" y="5776913"/>
          <p14:tracePt t="108728" x="7045325" y="5776913"/>
          <p14:tracePt t="108744" x="7045325" y="5768975"/>
          <p14:tracePt t="108768" x="7054850" y="5768975"/>
          <p14:tracePt t="109240" x="7062788" y="5768975"/>
          <p14:tracePt t="109264" x="7062788" y="5759450"/>
          <p14:tracePt t="109272" x="7081838" y="5759450"/>
          <p14:tracePt t="109280" x="7089775" y="5751513"/>
          <p14:tracePt t="109288" x="7108825" y="5724525"/>
          <p14:tracePt t="109304" x="7161213" y="5643563"/>
          <p14:tracePt t="109322" x="7224713" y="5491163"/>
          <p14:tracePt t="109338" x="7277100" y="5286375"/>
          <p14:tracePt t="109355" x="7286625" y="5153025"/>
          <p14:tracePt t="109371" x="7296150" y="4795838"/>
          <p14:tracePt t="109389" x="7296150" y="4259263"/>
          <p14:tracePt t="109405" x="7296150" y="3911600"/>
          <p14:tracePt t="109421" x="7296150" y="3705225"/>
          <p14:tracePt t="109438" x="7296150" y="3517900"/>
          <p14:tracePt t="109456" x="7286625" y="3276600"/>
          <p14:tracePt t="109472" x="7269163" y="3133725"/>
          <p14:tracePt t="109488" x="7251700" y="3081338"/>
          <p14:tracePt t="109505" x="7232650" y="2955925"/>
          <p14:tracePt t="109523" x="7215188" y="2857500"/>
          <p14:tracePt t="109539" x="7215188" y="2795588"/>
          <p14:tracePt t="109555" x="7215188" y="2741613"/>
          <p14:tracePt t="109572" x="7215188" y="2679700"/>
          <p14:tracePt t="109590" x="7215188" y="2608263"/>
          <p14:tracePt t="109606" x="7215188" y="2527300"/>
          <p14:tracePt t="109622" x="7205663" y="2482850"/>
          <p14:tracePt t="109639" x="7188200" y="2276475"/>
          <p14:tracePt t="109657" x="7188200" y="2152650"/>
          <p14:tracePt t="109673" x="7188200" y="2071688"/>
          <p14:tracePt t="109689" x="7180263" y="1982788"/>
          <p14:tracePt t="109706" x="7170738" y="1901825"/>
          <p14:tracePt t="109723" x="7170738" y="1839913"/>
          <p14:tracePt t="109739" x="7170738" y="1822450"/>
          <p14:tracePt t="109756" x="7170738" y="1785938"/>
          <p14:tracePt t="109773" x="7161213" y="1751013"/>
          <p14:tracePt t="109790" x="7161213" y="1731963"/>
          <p14:tracePt t="109806" x="7153275" y="1714500"/>
          <p14:tracePt t="109823" x="7143750" y="1697038"/>
          <p14:tracePt t="109840" x="7134225" y="1660525"/>
          <p14:tracePt t="109857" x="7126288" y="1633538"/>
          <p14:tracePt t="109873" x="7116763" y="1633538"/>
          <p14:tracePt t="109890" x="7116763" y="1608138"/>
          <p14:tracePt t="109906" x="7108825" y="1589088"/>
          <p14:tracePt t="109924" x="7108825" y="1581150"/>
          <p14:tracePt t="109940" x="7089775" y="1562100"/>
          <p14:tracePt t="109992" x="7089775" y="1554163"/>
          <p14:tracePt t="110272" x="7089775" y="1562100"/>
          <p14:tracePt t="110288" x="7089775" y="1581150"/>
          <p14:tracePt t="110296" x="7116763" y="1660525"/>
          <p14:tracePt t="110308" x="7170738" y="1803400"/>
          <p14:tracePt t="110325" x="7304088" y="2357438"/>
          <p14:tracePt t="110342" x="7412038" y="2919413"/>
          <p14:tracePt t="110358" x="7500938" y="3482975"/>
          <p14:tracePt t="110375" x="7608888" y="4027488"/>
          <p14:tracePt t="110392" x="7715250" y="4705350"/>
          <p14:tracePt t="110409" x="7751763" y="4894263"/>
          <p14:tracePt t="110425" x="7823200" y="5268913"/>
          <p14:tracePt t="110442" x="7894638" y="5554663"/>
          <p14:tracePt t="110458" x="7920038" y="5697538"/>
          <p14:tracePt t="110476" x="7920038" y="5751513"/>
          <p14:tracePt t="110492" x="7920038" y="5786438"/>
          <p14:tracePt t="110509" x="7920038" y="5813425"/>
          <p14:tracePt t="110525" x="7920038" y="5848350"/>
          <p14:tracePt t="110543" x="7920038" y="5867400"/>
          <p14:tracePt t="110559" x="7912100" y="5875338"/>
          <p14:tracePt t="110576" x="7902575" y="5911850"/>
          <p14:tracePt t="110592" x="7885113" y="5946775"/>
          <p14:tracePt t="110610" x="7867650" y="5983288"/>
          <p14:tracePt t="110626" x="7848600" y="6010275"/>
          <p14:tracePt t="110643" x="7831138" y="6018213"/>
          <p14:tracePt t="110659" x="7823200" y="6027738"/>
          <p14:tracePt t="110693" x="7813675" y="6027738"/>
          <p14:tracePt t="110709" x="7804150" y="6027738"/>
          <p14:tracePt t="110726" x="7777163" y="6000750"/>
          <p14:tracePt t="110744" x="7732713" y="5946775"/>
          <p14:tracePt t="110760" x="7705725" y="5919788"/>
          <p14:tracePt t="110776" x="7688263" y="5902325"/>
          <p14:tracePt t="110793" x="7688263" y="5894388"/>
          <p14:tracePt t="110811" x="7680325" y="5884863"/>
          <p14:tracePt t="110826" x="7670800" y="5875338"/>
          <p14:tracePt t="111016" x="7670800" y="5867400"/>
          <p14:tracePt t="111032" x="7670800" y="5857875"/>
          <p14:tracePt t="111040" x="7670800" y="5830888"/>
          <p14:tracePt t="111048" x="7670800" y="5786438"/>
          <p14:tracePt t="111061" x="7670800" y="5705475"/>
          <p14:tracePt t="111077" x="7634288" y="5429250"/>
          <p14:tracePt t="111095" x="7537450" y="4911725"/>
          <p14:tracePt t="111111" x="7473950" y="4598988"/>
          <p14:tracePt t="111128" x="7277100" y="3697288"/>
          <p14:tracePt t="111144" x="7251700" y="3465513"/>
          <p14:tracePt t="111162" x="7242175" y="3357563"/>
          <p14:tracePt t="111178" x="7242175" y="3259138"/>
          <p14:tracePt t="111194" x="7242175" y="3170238"/>
          <p14:tracePt t="111211" x="7242175" y="3098800"/>
          <p14:tracePt t="111229" x="7242175" y="3062288"/>
          <p14:tracePt t="111245" x="7242175" y="2990850"/>
          <p14:tracePt t="111261" x="7242175" y="2919413"/>
          <p14:tracePt t="111278" x="7242175" y="2840038"/>
          <p14:tracePt t="111296" x="7242175" y="2732088"/>
          <p14:tracePt t="111312" x="7232650" y="2652713"/>
          <p14:tracePt t="111328" x="7224713" y="2571750"/>
          <p14:tracePt t="111345" x="7224713" y="2482850"/>
          <p14:tracePt t="111362" x="7224713" y="2446338"/>
          <p14:tracePt t="111378" x="7224713" y="2347913"/>
          <p14:tracePt t="111395" x="7224713" y="2276475"/>
          <p14:tracePt t="111412" x="7224713" y="2232025"/>
          <p14:tracePt t="111429" x="7224713" y="2187575"/>
          <p14:tracePt t="111445" x="7224713" y="2143125"/>
          <p14:tracePt t="111462" x="7224713" y="2116138"/>
          <p14:tracePt t="111479" x="7224713" y="2089150"/>
          <p14:tracePt t="111496" x="7224713" y="2062163"/>
          <p14:tracePt t="111513" x="7242175" y="2017713"/>
          <p14:tracePt t="111529" x="7242175" y="1965325"/>
          <p14:tracePt t="111546" x="7242175" y="1911350"/>
          <p14:tracePt t="111808" x="7242175" y="1919288"/>
          <p14:tracePt t="111824" x="7232650" y="1919288"/>
          <p14:tracePt t="111832" x="7224713" y="1919288"/>
          <p14:tracePt t="111848" x="7205663" y="1919288"/>
          <p14:tracePt t="111864" x="7153275" y="1919288"/>
          <p14:tracePt t="111881" x="7126288" y="1919288"/>
          <p14:tracePt t="111897" x="7116763" y="1911350"/>
          <p14:tracePt t="111914" x="7116763" y="1884363"/>
          <p14:tracePt t="111931" x="7116763" y="1874838"/>
          <p14:tracePt t="111948" x="7116763" y="1866900"/>
          <p14:tracePt t="111964" x="7116763" y="1857375"/>
          <p14:tracePt t="111981" x="7116763" y="1847850"/>
          <p14:tracePt t="111997" x="7116763" y="1839913"/>
          <p14:tracePt t="111999" x="7116763" y="1830388"/>
          <p14:tracePt t="112031" x="7108825" y="1822450"/>
          <p14:tracePt t="112048" x="7099300" y="1795463"/>
          <p14:tracePt t="112064" x="7099300" y="1785938"/>
          <p14:tracePt t="112082" x="7099300" y="1768475"/>
          <p14:tracePt t="112114" x="7099300" y="1741488"/>
          <p14:tracePt t="112131" x="7099300" y="1724025"/>
          <p14:tracePt t="112149" x="7099300" y="1704975"/>
          <p14:tracePt t="112165" x="7099300" y="1687513"/>
          <p14:tracePt t="112181" x="7089775" y="1670050"/>
          <p14:tracePt t="112216" x="7089775" y="1660525"/>
          <p14:tracePt t="112232" x="7081838" y="1652588"/>
          <p14:tracePt t="112248" x="7081838" y="1643063"/>
          <p14:tracePt t="112265" x="7081838" y="1625600"/>
          <p14:tracePt t="112282" x="7072313" y="1616075"/>
          <p14:tracePt t="112298" x="7072313" y="1608138"/>
          <p14:tracePt t="112315" x="7062788" y="1608138"/>
          <p14:tracePt t="112332" x="7054850" y="1598613"/>
          <p14:tracePt t="112349" x="7054850" y="1589088"/>
          <p14:tracePt t="112365" x="7054850" y="1581150"/>
          <p14:tracePt t="112399" x="7045325" y="1581150"/>
          <p14:tracePt t="112417" x="7045325" y="1571625"/>
          <p14:tracePt t="113056" x="7037388" y="1571625"/>
          <p14:tracePt t="113072" x="7027863" y="1571625"/>
          <p14:tracePt t="113080" x="7018338" y="1571625"/>
          <p14:tracePt t="113088" x="7000875" y="1581150"/>
          <p14:tracePt t="113101" x="6965950" y="1598613"/>
          <p14:tracePt t="113118" x="6956425" y="1643063"/>
          <p14:tracePt t="113136" x="7143750" y="1901825"/>
          <p14:tracePt t="113152" x="7232650" y="2027238"/>
          <p14:tracePt t="113168" x="7419975" y="2482850"/>
          <p14:tracePt t="113185" x="7554913" y="3062288"/>
          <p14:tracePt t="113203" x="7634288" y="3455988"/>
          <p14:tracePt t="113218" x="7688263" y="3741738"/>
          <p14:tracePt t="113235" x="7732713" y="3938588"/>
          <p14:tracePt t="113252" x="7804150" y="4108450"/>
          <p14:tracePt t="113269" x="7858125" y="4303713"/>
          <p14:tracePt t="113285" x="7885113" y="4402138"/>
          <p14:tracePt t="113302" x="7920038" y="4589463"/>
          <p14:tracePt t="113319" x="7939088" y="4679950"/>
          <p14:tracePt t="113337" x="7939088" y="4687888"/>
          <p14:tracePt t="113352" x="7939088" y="4652963"/>
          <p14:tracePt t="113369" x="7939088" y="4537075"/>
          <p14:tracePt t="113386" x="7939088" y="4348163"/>
          <p14:tracePt t="113403" x="7939088" y="4232275"/>
          <p14:tracePt t="113419" x="7939088" y="3919538"/>
          <p14:tracePt t="113436" x="7939088" y="3527425"/>
          <p14:tracePt t="113452" x="7939088" y="3251200"/>
          <p14:tracePt t="113470" x="7929563" y="3044825"/>
          <p14:tracePt t="113486" x="7894638" y="2874963"/>
          <p14:tracePt t="113503" x="7848600" y="2741613"/>
          <p14:tracePt t="113504" x="7823200" y="2679700"/>
          <p14:tracePt t="113520" x="7777163" y="2554288"/>
          <p14:tracePt t="113537" x="7759700" y="2482850"/>
          <p14:tracePt t="113553" x="7697788" y="2347913"/>
          <p14:tracePt t="113570" x="7634288" y="2205038"/>
          <p14:tracePt t="113586" x="7599363" y="2098675"/>
          <p14:tracePt t="113604" x="7562850" y="1990725"/>
          <p14:tracePt t="113620" x="7518400" y="1884363"/>
          <p14:tracePt t="113637" x="7483475" y="1785938"/>
          <p14:tracePt t="113653" x="7439025" y="1687513"/>
          <p14:tracePt t="113671" x="7419975" y="1652588"/>
          <p14:tracePt t="113687" x="7385050" y="1554163"/>
          <p14:tracePt t="113704" x="7358063" y="1490663"/>
          <p14:tracePt t="113720" x="7348538" y="1465263"/>
          <p14:tracePt t="113738" x="7331075" y="1446213"/>
          <p14:tracePt t="113754" x="7304088" y="1428750"/>
          <p14:tracePt t="113770" x="7277100" y="1401763"/>
          <p14:tracePt t="113787" x="7259638" y="1393825"/>
          <p14:tracePt t="113805" x="7242175" y="1374775"/>
          <p14:tracePt t="113820" x="7224713" y="1366838"/>
          <p14:tracePt t="113837" x="7215188" y="1357313"/>
          <p14:tracePt t="113854" x="7215188" y="1347788"/>
          <p14:tracePt t="113872" x="7205663" y="1339850"/>
          <p14:tracePt t="113928" x="7197725" y="1339850"/>
          <p14:tracePt t="113952" x="7188200" y="1339850"/>
          <p14:tracePt t="113992" x="7188200" y="1357313"/>
          <p14:tracePt t="114008" x="7188200" y="1366838"/>
          <p14:tracePt t="114016" x="7188200" y="1374775"/>
          <p14:tracePt t="114032" x="7188200" y="1384300"/>
          <p14:tracePt t="114040" x="7188200" y="1393825"/>
          <p14:tracePt t="114064" x="7188200" y="1401763"/>
          <p14:tracePt t="114080" x="7188200" y="1411288"/>
          <p14:tracePt t="114089" x="7188200" y="1419225"/>
          <p14:tracePt t="114105" x="7188200" y="1428750"/>
          <p14:tracePt t="114122" x="7188200" y="1438275"/>
          <p14:tracePt t="114138" x="7188200" y="1446213"/>
          <p14:tracePt t="114904" x="7188200" y="1455738"/>
          <p14:tracePt t="114920" x="7188200" y="1465263"/>
          <p14:tracePt t="114928" x="7197725" y="1465263"/>
          <p14:tracePt t="114941" x="7197725" y="1473200"/>
          <p14:tracePt t="114958" x="7205663" y="1490663"/>
          <p14:tracePt t="114976" x="7269163" y="1652588"/>
          <p14:tracePt t="114991" x="7286625" y="1741488"/>
          <p14:tracePt t="115008" x="7340600" y="2000250"/>
          <p14:tracePt t="115025" x="7412038" y="2490788"/>
          <p14:tracePt t="115043" x="7446963" y="2990850"/>
          <p14:tracePt t="115058" x="7537450" y="3367088"/>
          <p14:tracePt t="115075" x="7680325" y="3813175"/>
          <p14:tracePt t="115092" x="7796213" y="4179888"/>
          <p14:tracePt t="115109" x="7858125" y="4465638"/>
          <p14:tracePt t="115125" x="7912100" y="4687888"/>
          <p14:tracePt t="115142" x="7929563" y="4768850"/>
          <p14:tracePt t="115159" x="7956550" y="4919663"/>
          <p14:tracePt t="115176" x="7974013" y="5037138"/>
          <p14:tracePt t="115192" x="7983538" y="5089525"/>
          <p14:tracePt t="115209" x="8010525" y="5143500"/>
          <p14:tracePt t="115226" x="8037513" y="5205413"/>
          <p14:tracePt t="115243" x="8072438" y="5286375"/>
          <p14:tracePt t="115259" x="8089900" y="5322888"/>
          <p14:tracePt t="115276" x="8116888" y="5375275"/>
          <p14:tracePt t="115292" x="8134350" y="5394325"/>
          <p14:tracePt t="115310" x="8134350" y="5402263"/>
          <p14:tracePt t="115326" x="8143875" y="5402263"/>
          <p14:tracePt t="115343" x="8143875" y="5411788"/>
          <p14:tracePt t="115359" x="8161338" y="5438775"/>
          <p14:tracePt t="115377" x="8188325" y="5483225"/>
          <p14:tracePt t="115393" x="8188325" y="5500688"/>
          <p14:tracePt t="115409" x="8188325" y="5518150"/>
          <p14:tracePt t="115426" x="8188325" y="5545138"/>
          <p14:tracePt t="115444" x="8205788" y="5599113"/>
          <p14:tracePt t="115460" x="8215313" y="5680075"/>
          <p14:tracePt t="115476" x="8232775" y="5741988"/>
          <p14:tracePt t="115493" x="8242300" y="5776913"/>
          <p14:tracePt t="115511" x="8242300" y="5786438"/>
          <p14:tracePt t="115526" x="8242300" y="5795963"/>
          <p14:tracePt t="115752" x="8242300" y="5786438"/>
          <p14:tracePt t="115784" x="8232775" y="5776913"/>
          <p14:tracePt t="115792" x="8224838" y="5768975"/>
          <p14:tracePt t="115800" x="8205788" y="5759450"/>
          <p14:tracePt t="115811" x="8180388" y="5751513"/>
          <p14:tracePt t="115828" x="8143875" y="5732463"/>
          <p14:tracePt t="115844" x="8126413" y="5732463"/>
          <p14:tracePt t="115861" x="8116888" y="5724525"/>
          <p14:tracePt t="115878" x="8116888" y="5715000"/>
          <p14:tracePt t="115895" x="8126413" y="5697538"/>
          <p14:tracePt t="115911" x="8143875" y="5688013"/>
          <p14:tracePt t="115928" x="8153400" y="5688013"/>
          <p14:tracePt t="115962" x="8143875" y="5688013"/>
          <p14:tracePt t="115978" x="8126413" y="5688013"/>
          <p14:tracePt t="115995" x="8099425" y="5688013"/>
          <p14:tracePt t="116012" x="8010525" y="5688013"/>
          <p14:tracePt t="116030" x="7831138" y="5688013"/>
          <p14:tracePt t="116045" x="7616825" y="5688013"/>
          <p14:tracePt t="116062" x="7412038" y="5688013"/>
          <p14:tracePt t="116078" x="7277100" y="5680075"/>
          <p14:tracePt t="116096" x="7232650" y="5680075"/>
          <p14:tracePt t="116168" x="7232650" y="5688013"/>
          <p14:tracePt t="116176" x="7232650" y="5697538"/>
          <p14:tracePt t="116185" x="7232650" y="5705475"/>
          <p14:tracePt t="116196" x="7205663" y="5741988"/>
          <p14:tracePt t="116212" x="7108825" y="5830888"/>
          <p14:tracePt t="116229" x="6956425" y="5919788"/>
          <p14:tracePt t="116247" x="6804025" y="6010275"/>
          <p14:tracePt t="116263" x="6643688" y="6072188"/>
          <p14:tracePt t="116279" x="6562725" y="6116638"/>
          <p14:tracePt t="116296" x="6143625" y="6259513"/>
          <p14:tracePt t="116313" x="5894388" y="6330950"/>
          <p14:tracePt t="116330" x="5732463" y="6375400"/>
          <p14:tracePt t="116346" x="5589588" y="6384925"/>
          <p14:tracePt t="116363" x="5500688" y="6394450"/>
          <p14:tracePt t="116380" x="5465763" y="6402388"/>
          <p14:tracePt t="116396" x="5456238" y="6411913"/>
          <p14:tracePt t="116413" x="5438775" y="6411913"/>
          <p14:tracePt t="116430" x="5402263" y="6429375"/>
          <p14:tracePt t="116447" x="5357813" y="6438900"/>
          <p14:tracePt t="116463" x="5276850" y="6446838"/>
          <p14:tracePt t="116480" x="5170488" y="6446838"/>
          <p14:tracePt t="116497" x="5116513" y="6446838"/>
          <p14:tracePt t="116514" x="5081588" y="6446838"/>
          <p14:tracePt t="116530" x="5054600" y="6456363"/>
          <p14:tracePt t="116547" x="5010150" y="6465888"/>
          <p14:tracePt t="116564" x="4973638" y="6473825"/>
          <p14:tracePt t="116624" x="4965700" y="6483350"/>
          <p14:tracePt t="116640" x="4973638" y="6483350"/>
          <p14:tracePt t="116648" x="4983163" y="6483350"/>
          <p14:tracePt t="116664" x="5010150" y="6483350"/>
          <p14:tracePt t="116681" x="5027613" y="6483350"/>
          <p14:tracePt t="116697" x="5045075" y="6483350"/>
          <p14:tracePt t="116715" x="5054600" y="6483350"/>
          <p14:tracePt t="116748" x="5045075" y="6483350"/>
          <p14:tracePt t="116764" x="5018088" y="6483350"/>
          <p14:tracePt t="116782" x="4991100" y="6483350"/>
          <p14:tracePt t="116798" x="4919663" y="6483350"/>
          <p14:tracePt t="116814" x="4848225" y="6483350"/>
          <p14:tracePt t="116831" x="4813300" y="6483350"/>
          <p14:tracePt t="116849" x="4679950" y="6483350"/>
          <p14:tracePt t="116865" x="4625975" y="6483350"/>
          <p14:tracePt t="116881" x="4581525" y="6473825"/>
          <p14:tracePt t="116898" x="4562475" y="6456363"/>
          <p14:tracePt t="116916" x="4537075" y="6446838"/>
          <p14:tracePt t="116932" x="4500563" y="6429375"/>
          <p14:tracePt t="116948" x="4491038" y="6411913"/>
          <p14:tracePt t="116965" x="4465638" y="6384925"/>
          <p14:tracePt t="116982" x="4456113" y="6348413"/>
          <p14:tracePt t="116998" x="4438650" y="6313488"/>
          <p14:tracePt t="117000" x="4429125" y="6303963"/>
          <p14:tracePt t="117015" x="4429125" y="6296025"/>
          <p14:tracePt t="117032" x="4429125" y="6259513"/>
          <p14:tracePt t="117049" x="4419600" y="6232525"/>
          <p14:tracePt t="117065" x="4411663" y="6215063"/>
          <p14:tracePt t="117082" x="4402138" y="6197600"/>
          <p14:tracePt t="117099" x="4402138" y="6180138"/>
          <p14:tracePt t="117116" x="4402138" y="6161088"/>
          <p14:tracePt t="117132" x="4402138" y="6134100"/>
          <p14:tracePt t="117149" x="4402138" y="6108700"/>
          <p14:tracePt t="117166" x="4419600" y="6072188"/>
          <p14:tracePt t="117183" x="4438650" y="6037263"/>
          <p14:tracePt t="117200" x="4456113" y="6010275"/>
          <p14:tracePt t="117217" x="4473575" y="5991225"/>
          <p14:tracePt t="117233" x="4500563" y="5965825"/>
          <p14:tracePt t="117250" x="4527550" y="5946775"/>
          <p14:tracePt t="117266" x="4554538" y="5938838"/>
          <p14:tracePt t="117283" x="4572000" y="5929313"/>
          <p14:tracePt t="117300" x="4608513" y="5929313"/>
          <p14:tracePt t="117317" x="4660900" y="5929313"/>
          <p14:tracePt t="117333" x="4687888" y="5929313"/>
          <p14:tracePt t="117350" x="4759325" y="5929313"/>
          <p14:tracePt t="117366" x="4875213" y="5929313"/>
          <p14:tracePt t="117384" x="5018088" y="5929313"/>
          <p14:tracePt t="117400" x="5099050" y="5929313"/>
          <p14:tracePt t="117417" x="5170488" y="5929313"/>
          <p14:tracePt t="117433" x="5232400" y="5946775"/>
          <p14:tracePt t="117451" x="5313363" y="5956300"/>
          <p14:tracePt t="117467" x="5357813" y="5965825"/>
          <p14:tracePt t="117484" x="5465763" y="5973763"/>
          <p14:tracePt t="117500" x="5572125" y="5991225"/>
          <p14:tracePt t="117518" x="5643563" y="6010275"/>
          <p14:tracePt t="117534" x="5697538" y="6018213"/>
          <p14:tracePt t="117551" x="5732463" y="6037263"/>
          <p14:tracePt t="117567" x="5776913" y="6062663"/>
          <p14:tracePt t="117585" x="5803900" y="6089650"/>
          <p14:tracePt t="117601" x="5840413" y="6116638"/>
          <p14:tracePt t="117617" x="5867400" y="6134100"/>
          <p14:tracePt t="117634" x="5884863" y="6170613"/>
          <p14:tracePt t="117652" x="5911850" y="6197600"/>
          <p14:tracePt t="117667" x="5919788" y="6224588"/>
          <p14:tracePt t="117684" x="5929313" y="6251575"/>
          <p14:tracePt t="117701" x="5938838" y="6269038"/>
          <p14:tracePt t="117734" x="5938838" y="6286500"/>
          <p14:tracePt t="117751" x="5938838" y="6296025"/>
          <p14:tracePt t="117768" x="5938838" y="6303963"/>
          <p14:tracePt t="117785" x="5938838" y="6323013"/>
          <p14:tracePt t="117801" x="5929313" y="6330950"/>
          <p14:tracePt t="117818" x="5911850" y="6348413"/>
          <p14:tracePt t="117835" x="5894388" y="6367463"/>
          <p14:tracePt t="117852" x="5884863" y="6375400"/>
          <p14:tracePt t="117868" x="5848350" y="6394450"/>
          <p14:tracePt t="117885" x="5822950" y="6411913"/>
          <p14:tracePt t="117901" x="5786438" y="6429375"/>
          <p14:tracePt t="117918" x="5751513" y="6438900"/>
          <p14:tracePt t="117935" x="5724525" y="6446838"/>
          <p14:tracePt t="117952" x="5661025" y="6465888"/>
          <p14:tracePt t="117969" x="5643563" y="6465888"/>
          <p14:tracePt t="117986" x="5589588" y="6473825"/>
          <p14:tracePt t="118002" x="5510213" y="6483350"/>
          <p14:tracePt t="118019" x="5429250" y="6483350"/>
          <p14:tracePt t="118036" x="5357813" y="6483350"/>
          <p14:tracePt t="118053" x="5268913" y="6483350"/>
          <p14:tracePt t="118069" x="5180013" y="6483350"/>
          <p14:tracePt t="118086" x="5099050" y="6483350"/>
          <p14:tracePt t="118102" x="5062538" y="6483350"/>
          <p14:tracePt t="118120" x="4929188" y="6483350"/>
          <p14:tracePt t="118136" x="4840288" y="6483350"/>
          <p14:tracePt t="118153" x="4776788" y="6483350"/>
          <p14:tracePt t="118169" x="4687888" y="6473825"/>
          <p14:tracePt t="118187" x="4616450" y="6465888"/>
          <p14:tracePt t="118203" x="4554538" y="6465888"/>
          <p14:tracePt t="118220" x="4483100" y="6465888"/>
          <p14:tracePt t="118236" x="4456113" y="6456363"/>
          <p14:tracePt t="118254" x="4394200" y="6438900"/>
          <p14:tracePt t="118270" x="4357688" y="6429375"/>
          <p14:tracePt t="118286" x="4330700" y="6411913"/>
          <p14:tracePt t="118303" x="4303713" y="6384925"/>
          <p14:tracePt t="118321" x="4276725" y="6348413"/>
          <p14:tracePt t="118337" x="4276725" y="6313488"/>
          <p14:tracePt t="118354" x="4276725" y="6303963"/>
          <p14:tracePt t="118370" x="4276725" y="6276975"/>
          <p14:tracePt t="118387" x="4276725" y="6232525"/>
          <p14:tracePt t="118404" x="4286250" y="6205538"/>
          <p14:tracePt t="118419" x="4286250" y="6170613"/>
          <p14:tracePt t="118436" x="4295775" y="6153150"/>
          <p14:tracePt t="118454" x="4303713" y="6143625"/>
          <p14:tracePt t="118470" x="4303713" y="6134100"/>
          <p14:tracePt t="118504" x="4313238" y="6108700"/>
          <p14:tracePt t="118522" x="4330700" y="6089650"/>
          <p14:tracePt t="118537" x="4330700" y="6072188"/>
          <p14:tracePt t="118554" x="4340225" y="6062663"/>
          <p14:tracePt t="118571" x="4340225" y="6045200"/>
          <p14:tracePt t="118588" x="4348163" y="6037263"/>
          <p14:tracePt t="118604" x="4367213" y="6027738"/>
          <p14:tracePt t="118621" x="4384675" y="6018213"/>
          <p14:tracePt t="118638" x="4429125" y="6010275"/>
          <p14:tracePt t="118655" x="4510088" y="6010275"/>
          <p14:tracePt t="118671" x="4581525" y="6010275"/>
          <p14:tracePt t="118688" x="4705350" y="6010275"/>
          <p14:tracePt t="118705" x="4956175" y="6010275"/>
          <p14:tracePt t="118722" x="5116513" y="6010275"/>
          <p14:tracePt t="118738" x="5205413" y="6010275"/>
          <p14:tracePt t="118755" x="5367338" y="6010275"/>
          <p14:tracePt t="118771" x="5491163" y="6010275"/>
          <p14:tracePt t="118789" x="5554663" y="6010275"/>
          <p14:tracePt t="118805" x="5589588" y="6010275"/>
          <p14:tracePt t="118822" x="5608638" y="6010275"/>
          <p14:tracePt t="118838" x="5643563" y="6010275"/>
          <p14:tracePt t="118856" x="5670550" y="6010275"/>
          <p14:tracePt t="118872" x="5688013" y="6018213"/>
          <p14:tracePt t="118889" x="5768975" y="6027738"/>
          <p14:tracePt t="118905" x="5803900" y="6054725"/>
          <p14:tracePt t="118923" x="5822950" y="6062663"/>
          <p14:tracePt t="118939" x="5830888" y="6081713"/>
          <p14:tracePt t="118955" x="5840413" y="6089650"/>
          <p14:tracePt t="118972" x="5840413" y="6108700"/>
          <p14:tracePt t="118990" x="5840413" y="6134100"/>
          <p14:tracePt t="119006" x="5840413" y="6143625"/>
          <p14:tracePt t="119022" x="5840413" y="6180138"/>
          <p14:tracePt t="119039" x="5830888" y="6224588"/>
          <p14:tracePt t="119041" x="5822950" y="6232525"/>
          <p14:tracePt t="119057" x="5813425" y="6259513"/>
          <p14:tracePt t="119073" x="5786438" y="6286500"/>
          <p14:tracePt t="119089" x="5759450" y="6313488"/>
          <p14:tracePt t="119106" x="5741988" y="6330950"/>
          <p14:tracePt t="119123" x="5741988" y="6340475"/>
          <p14:tracePt t="119140" x="5715000" y="6357938"/>
          <p14:tracePt t="119156" x="5680075" y="6375400"/>
          <p14:tracePt t="119173" x="5643563" y="6394450"/>
          <p14:tracePt t="119190" x="5608638" y="6394450"/>
          <p14:tracePt t="119207" x="5572125" y="6402388"/>
          <p14:tracePt t="119223" x="5537200" y="6402388"/>
          <p14:tracePt t="119240" x="5500688" y="6402388"/>
          <p14:tracePt t="119257" x="5473700" y="6402388"/>
          <p14:tracePt t="119273" x="5438775" y="6402388"/>
          <p14:tracePt t="119290" x="5375275" y="6402388"/>
          <p14:tracePt t="119307" x="5313363" y="6402388"/>
          <p14:tracePt t="119324" x="5224463" y="6402388"/>
          <p14:tracePt t="119340" x="5126038" y="6402388"/>
          <p14:tracePt t="119357" x="5027613" y="6402388"/>
          <p14:tracePt t="119374" x="4946650" y="6402388"/>
          <p14:tracePt t="119391" x="4911725" y="6402388"/>
          <p14:tracePt t="119407" x="4776788" y="6402388"/>
          <p14:tracePt t="119424" x="4652963" y="6411913"/>
          <p14:tracePt t="119441" x="4572000" y="6411913"/>
          <p14:tracePt t="119458" x="4537075" y="6411913"/>
          <p14:tracePt t="119474" x="4527550" y="6411913"/>
          <p14:tracePt t="119491" x="4518025" y="6419850"/>
          <p14:tracePt t="119525" x="4510088" y="6419850"/>
          <p14:tracePt t="119541" x="4491038" y="6419850"/>
          <p14:tracePt t="119558" x="4483100" y="6419850"/>
          <p14:tracePt t="119574" x="4473575" y="6419850"/>
          <p14:tracePt t="119625" x="4465638" y="6419850"/>
          <p14:tracePt t="119657" x="4456113" y="6419850"/>
          <p14:tracePt t="119833" x="4456113" y="6411913"/>
          <p14:tracePt t="119857" x="4465638" y="6402388"/>
          <p14:tracePt t="119865" x="4465638" y="6394450"/>
          <p14:tracePt t="119913" x="4465638" y="6384925"/>
          <p14:tracePt t="119937" x="4456113" y="6384925"/>
          <p14:tracePt t="119953" x="4438650" y="6384925"/>
          <p14:tracePt t="119961" x="4411663" y="6384925"/>
          <p14:tracePt t="119969" x="4367213" y="6384925"/>
          <p14:tracePt t="119977" x="4295775" y="6384925"/>
          <p14:tracePt t="119994" x="4125913" y="6384925"/>
          <p14:tracePt t="120009" x="4037013" y="6384925"/>
          <p14:tracePt t="120026" x="3803650" y="6384925"/>
          <p14:tracePt t="120043" x="3616325" y="6384925"/>
          <p14:tracePt t="120060" x="3509963" y="6384925"/>
          <p14:tracePt t="120076" x="3438525" y="6384925"/>
          <p14:tracePt t="120093" x="3411538" y="6384925"/>
          <p14:tracePt t="120169" x="3411538" y="6375400"/>
          <p14:tracePt t="120193" x="3411538" y="6367463"/>
          <p14:tracePt t="120201" x="3411538" y="6340475"/>
          <p14:tracePt t="120210" x="3411538" y="6313488"/>
          <p14:tracePt t="120227" x="3411538" y="6259513"/>
          <p14:tracePt t="120243" x="3411538" y="6224588"/>
          <p14:tracePt t="120260" x="3394075" y="6180138"/>
          <p14:tracePt t="120278" x="3340100" y="6126163"/>
          <p14:tracePt t="120293" x="3268663" y="6081713"/>
          <p14:tracePt t="120310" x="3187700" y="6062663"/>
          <p14:tracePt t="120327" x="3152775" y="6062663"/>
          <p14:tracePt t="120345" x="3036888" y="6054725"/>
          <p14:tracePt t="120360" x="3009900" y="6054725"/>
          <p14:tracePt t="120394" x="3009900" y="6072188"/>
          <p14:tracePt t="120411" x="3009900" y="6089650"/>
          <p14:tracePt t="120427" x="3044825" y="6108700"/>
          <p14:tracePt t="120444" x="3062288" y="6116638"/>
          <p14:tracePt t="120461" x="3116263" y="6134100"/>
          <p14:tracePt t="120479" x="3179763" y="6170613"/>
          <p14:tracePt t="120494" x="3224213" y="6197600"/>
          <p14:tracePt t="120511" x="3259138" y="6205538"/>
          <p14:tracePt t="120528" x="3276600" y="6215063"/>
          <p14:tracePt t="120546" x="3295650" y="6215063"/>
          <p14:tracePt t="120561" x="3303588" y="6215063"/>
          <p14:tracePt t="120585" x="3322638" y="6215063"/>
          <p14:tracePt t="120595" x="3340100" y="6215063"/>
          <p14:tracePt t="120612" x="3394075" y="6205538"/>
          <p14:tracePt t="120628" x="3473450" y="6205538"/>
          <p14:tracePt t="120645" x="3544888" y="6205538"/>
          <p14:tracePt t="120661" x="3571875" y="6215063"/>
          <p14:tracePt t="120679" x="3589338" y="6215063"/>
          <p14:tracePt t="120695" x="3598863" y="6215063"/>
          <p14:tracePt t="120817" x="3608388" y="6215063"/>
          <p14:tracePt t="120833" x="3625850" y="6215063"/>
          <p14:tracePt t="120841" x="3643313" y="6215063"/>
          <p14:tracePt t="120849" x="3670300" y="6215063"/>
          <p14:tracePt t="120862" x="3697288" y="6224588"/>
          <p14:tracePt t="120879" x="3705225" y="6224588"/>
          <p14:tracePt t="120897" x="3714750" y="6224588"/>
          <p14:tracePt t="120929" x="3705225" y="6224588"/>
          <p14:tracePt t="121034" x="3714750" y="6224588"/>
          <p14:tracePt t="121041" x="3732213" y="6224588"/>
          <p14:tracePt t="121049" x="3768725" y="6224588"/>
          <p14:tracePt t="121063" x="3840163" y="6224588"/>
          <p14:tracePt t="121080" x="4017963" y="6224588"/>
          <p14:tracePt t="121097" x="4313238" y="6224588"/>
          <p14:tracePt t="121114" x="4446588" y="6232525"/>
          <p14:tracePt t="121130" x="4510088" y="6242050"/>
          <p14:tracePt t="121146" x="4527550" y="6242050"/>
          <p14:tracePt t="121163" x="4537075" y="6242050"/>
          <p14:tracePt t="121181" x="4537075" y="6251575"/>
          <p14:tracePt t="121197" x="4545013" y="6251575"/>
          <p14:tracePt t="121213" x="4562475" y="6251575"/>
          <p14:tracePt t="121230" x="4598988" y="6251575"/>
          <p14:tracePt t="121248" x="4643438" y="6251575"/>
          <p14:tracePt t="121264" x="4660900" y="6251575"/>
          <p14:tracePt t="121280" x="4670425" y="6251575"/>
          <p14:tracePt t="121369" x="4679950" y="6251575"/>
          <p14:tracePt t="121425" x="4670425" y="6251575"/>
          <p14:tracePt t="121433" x="4660900" y="6251575"/>
          <p14:tracePt t="121441" x="4643438" y="6251575"/>
          <p14:tracePt t="121449" x="4616450" y="6251575"/>
          <p14:tracePt t="121465" x="4545013" y="6251575"/>
          <p14:tracePt t="121481" x="4438650" y="6251575"/>
          <p14:tracePt t="121498" x="4276725" y="6251575"/>
          <p14:tracePt t="121516" x="4143375" y="6251575"/>
          <p14:tracePt t="121531" x="4089400" y="6251575"/>
          <p14:tracePt t="121548" x="3990975" y="6251575"/>
          <p14:tracePt t="121565" x="3911600" y="6251575"/>
          <p14:tracePt t="121582" x="3875088" y="6259513"/>
          <p14:tracePt t="121598" x="3840163" y="6259513"/>
          <p14:tracePt t="121615" x="3803650" y="6259513"/>
          <p14:tracePt t="121632" x="3751263" y="6259513"/>
          <p14:tracePt t="121649" x="3714750" y="6259513"/>
          <p14:tracePt t="121665" x="3687763" y="6259513"/>
          <p14:tracePt t="121682" x="3670300" y="6259513"/>
          <p14:tracePt t="121699" x="3660775" y="6259513"/>
          <p14:tracePt t="121732" x="3670300" y="6259513"/>
          <p14:tracePt t="121749" x="3705225" y="6259513"/>
          <p14:tracePt t="121765" x="3803650" y="6259513"/>
          <p14:tracePt t="121783" x="3990975" y="6259513"/>
          <p14:tracePt t="121799" x="4125913" y="6259513"/>
          <p14:tracePt t="121816" x="4510088" y="6259513"/>
          <p14:tracePt t="121833" x="5099050" y="6259513"/>
          <p14:tracePt t="121850" x="5313363" y="6259513"/>
          <p14:tracePt t="121866" x="5473700" y="6259513"/>
          <p14:tracePt t="121883" x="5554663" y="6259513"/>
          <p14:tracePt t="121899" x="5562600" y="6259513"/>
          <p14:tracePt t="121961" x="5545138" y="6259513"/>
          <p14:tracePt t="121969" x="5510213" y="6259513"/>
          <p14:tracePt t="121984" x="5438775" y="6259513"/>
          <p14:tracePt t="122000" x="5232400" y="6269038"/>
          <p14:tracePt t="122017" x="4848225" y="6269038"/>
          <p14:tracePt t="122033" x="4608513" y="6269038"/>
          <p14:tracePt t="122051" x="4419600" y="6269038"/>
          <p14:tracePt t="122067" x="4286250" y="6269038"/>
          <p14:tracePt t="122083" x="4241800" y="6269038"/>
          <p14:tracePt t="122100" x="4160838" y="6269038"/>
          <p14:tracePt t="122118" x="4098925" y="6269038"/>
          <p14:tracePt t="122133" x="4037013" y="6269038"/>
          <p14:tracePt t="122150" x="3938588" y="6269038"/>
          <p14:tracePt t="122167" x="3848100" y="6251575"/>
          <p14:tracePt t="122185" x="3759200" y="6242050"/>
          <p14:tracePt t="122200" x="3741738" y="6232525"/>
          <p14:tracePt t="122217" x="3732213" y="6232525"/>
          <p14:tracePt t="122234" x="3714750" y="6232525"/>
          <p14:tracePt t="122251" x="3705225" y="6232525"/>
          <p14:tracePt t="122314" x="3705225" y="6242050"/>
          <p14:tracePt t="122329" x="3714750" y="6242050"/>
          <p14:tracePt t="122337" x="3724275" y="6242050"/>
          <p14:tracePt t="122351" x="3751263" y="6242050"/>
          <p14:tracePt t="122368" x="3867150" y="6242050"/>
          <p14:tracePt t="122384" x="3956050" y="6242050"/>
          <p14:tracePt t="122402" x="4375150" y="6242050"/>
          <p14:tracePt t="122418" x="4679950" y="6242050"/>
          <p14:tracePt t="122434" x="4867275" y="6242050"/>
          <p14:tracePt t="122451" x="5000625" y="6242050"/>
          <p14:tracePt t="122469" x="5116513" y="6242050"/>
          <p14:tracePt t="122485" x="5214938" y="6242050"/>
          <p14:tracePt t="122502" x="5286375" y="6242050"/>
          <p14:tracePt t="122518" x="5322888" y="6242050"/>
          <p14:tracePt t="122536" x="5367338" y="6242050"/>
          <p14:tracePt t="122552" x="5375275" y="6242050"/>
          <p14:tracePt t="122585" x="5384800" y="6242050"/>
          <p14:tracePt t="122721" x="5375275" y="6242050"/>
          <p14:tracePt t="122737" x="5367338" y="6242050"/>
          <p14:tracePt t="122753" x="5348288" y="6242050"/>
          <p14:tracePt t="122761" x="5330825" y="6242050"/>
          <p14:tracePt t="122777" x="5303838" y="6242050"/>
          <p14:tracePt t="122786" x="5259388" y="6242050"/>
          <p14:tracePt t="122804" x="5133975" y="6242050"/>
          <p14:tracePt t="122819" x="4983163" y="6242050"/>
          <p14:tracePt t="122836" x="4813300" y="6242050"/>
          <p14:tracePt t="122853" x="4625975" y="6242050"/>
          <p14:tracePt t="122870" x="4456113" y="6242050"/>
          <p14:tracePt t="122886" x="4303713" y="6242050"/>
          <p14:tracePt t="122903" x="4232275" y="6251575"/>
          <p14:tracePt t="122920" x="4071938" y="6259513"/>
          <p14:tracePt t="122937" x="3902075" y="6276975"/>
          <p14:tracePt t="122953" x="3857625" y="6276975"/>
          <p14:tracePt t="122970" x="3830638" y="6276975"/>
          <p14:tracePt t="122986" x="3822700" y="6276975"/>
          <p14:tracePt t="123020" x="3822700" y="6242050"/>
          <p14:tracePt t="123037" x="3830638" y="6224588"/>
          <p14:tracePt t="123053" x="3803650" y="6197600"/>
          <p14:tracePt t="123071" x="3724275" y="6170613"/>
          <p14:tracePt t="123087" x="3697288" y="6161088"/>
          <p14:tracePt t="123103" x="3687763" y="6153150"/>
          <p14:tracePt t="123120" x="3670300" y="6143625"/>
          <p14:tracePt t="123217" x="3660775" y="6143625"/>
          <p14:tracePt t="123233" x="3652838" y="6143625"/>
          <p14:tracePt t="123249" x="3643313" y="6143625"/>
          <p14:tracePt t="123257" x="3616325" y="6143625"/>
          <p14:tracePt t="123271" x="3589338" y="6143625"/>
          <p14:tracePt t="123288" x="3509963" y="6170613"/>
          <p14:tracePt t="123304" x="3411538" y="6197600"/>
          <p14:tracePt t="123321" x="3214688" y="6232525"/>
          <p14:tracePt t="123338" x="3108325" y="6242050"/>
          <p14:tracePt t="123355" x="3054350" y="6242050"/>
          <p14:tracePt t="123388" x="3044825" y="6242050"/>
          <p14:tracePt t="123473" x="3054350" y="6242050"/>
          <p14:tracePt t="123481" x="3062288" y="6242050"/>
          <p14:tracePt t="123497" x="3071813" y="6242050"/>
          <p14:tracePt t="123506" x="3081338" y="6242050"/>
          <p14:tracePt t="123522" x="3116263" y="6251575"/>
          <p14:tracePt t="123538" x="3160713" y="6251575"/>
          <p14:tracePt t="123556" x="3197225" y="6269038"/>
          <p14:tracePt t="123572" x="3205163" y="6269038"/>
          <p14:tracePt t="123589" x="3251200" y="6286500"/>
          <p14:tracePt t="123605" x="3295650" y="6296025"/>
          <p14:tracePt t="123623" x="3340100" y="6313488"/>
          <p14:tracePt t="123639" x="3384550" y="6323013"/>
          <p14:tracePt t="123656" x="3429000" y="6323013"/>
          <p14:tracePt t="123672" x="3446463" y="6323013"/>
          <p14:tracePt t="123690" x="3490913" y="6323013"/>
          <p14:tracePt t="123706" x="3509963" y="6330950"/>
          <p14:tracePt t="123722" x="3562350" y="6340475"/>
          <p14:tracePt t="123739" x="3643313" y="6348413"/>
          <p14:tracePt t="123757" x="3732213" y="6367463"/>
          <p14:tracePt t="123773" x="3840163" y="6367463"/>
          <p14:tracePt t="123789" x="3973513" y="6375400"/>
          <p14:tracePt t="123806" x="4081463" y="6375400"/>
          <p14:tracePt t="123824" x="4170363" y="6375400"/>
          <p14:tracePt t="123840" x="4205288" y="6375400"/>
          <p14:tracePt t="123856" x="4295775" y="6394450"/>
          <p14:tracePt t="123873" x="4348163" y="6411913"/>
          <p14:tracePt t="123891" x="4367213" y="6411913"/>
          <p14:tracePt t="123906" x="4375150" y="6411913"/>
          <p14:tracePt t="123940" x="4384675" y="6411913"/>
          <p14:tracePt t="123957" x="4394200" y="6411913"/>
          <p14:tracePt t="123973" x="4402138" y="6411913"/>
          <p14:tracePt t="123994" x="4411663" y="6411913"/>
          <p14:tracePt t="124010" x="4419600" y="6411913"/>
          <p14:tracePt t="124025" x="4419600" y="6402388"/>
          <p14:tracePt t="124040" x="4429125" y="6402388"/>
          <p14:tracePt t="124057" x="4446588" y="6384925"/>
          <p14:tracePt t="124074" x="4456113" y="6375400"/>
          <p14:tracePt t="124091" x="4473575" y="6375400"/>
          <p14:tracePt t="124107" x="4483100" y="6375400"/>
          <p14:tracePt t="124124" x="4491038" y="6375400"/>
          <p14:tracePt t="124141" x="4500563" y="6367463"/>
          <p14:tracePt t="124158" x="4510088" y="6367463"/>
          <p14:tracePt t="124174" x="4518025" y="6367463"/>
          <p14:tracePt t="124191" x="4518025" y="6357938"/>
          <p14:tracePt t="124207" x="4518025" y="6348413"/>
          <p14:tracePt t="124225" x="4527550" y="6348413"/>
          <p14:tracePt t="124297" x="4527550" y="6340475"/>
          <p14:tracePt t="124313" x="4527550" y="6330950"/>
          <p14:tracePt t="124321" x="4518025" y="6313488"/>
          <p14:tracePt t="124329" x="4491038" y="6286500"/>
          <p14:tracePt t="124341" x="4465638" y="6269038"/>
          <p14:tracePt t="124358" x="4429125" y="6232525"/>
          <p14:tracePt t="124376" x="4419600" y="6224588"/>
          <p14:tracePt t="124392" x="4411663" y="6224588"/>
          <p14:tracePt t="124433" x="4411663" y="6232525"/>
          <p14:tracePt t="124443" x="4411663" y="6251575"/>
          <p14:tracePt t="124458" x="4429125" y="6269038"/>
          <p14:tracePt t="124475" x="4527550" y="6340475"/>
          <p14:tracePt t="124492" x="4670425" y="6394450"/>
          <p14:tracePt t="124509" x="4741863" y="6402388"/>
          <p14:tracePt t="124526" x="4786313" y="6411913"/>
          <p14:tracePt t="124542" x="4795838" y="6411913"/>
          <p14:tracePt t="124559" x="4795838" y="6394450"/>
          <p14:tracePt t="124576" x="4751388" y="6348413"/>
          <p14:tracePt t="124592" x="4697413" y="6330950"/>
          <p14:tracePt t="124609" x="4518025" y="6259513"/>
          <p14:tracePt t="124626" x="4419600" y="6232525"/>
          <p14:tracePt t="124643" x="4357688" y="6215063"/>
          <p14:tracePt t="124659" x="4348163" y="6205538"/>
          <p14:tracePt t="124698" x="4348163" y="6197600"/>
          <p14:tracePt t="124710" x="4367213" y="6197600"/>
          <p14:tracePt t="124726" x="4375150" y="6188075"/>
          <p14:tracePt t="124743" x="4419600" y="6170613"/>
          <p14:tracePt t="124759" x="4473575" y="6134100"/>
          <p14:tracePt t="124777" x="4562475" y="6116638"/>
          <p14:tracePt t="124793" x="4589463" y="6108700"/>
          <p14:tracePt t="124810" x="4625975" y="6099175"/>
          <p14:tracePt t="124826" x="4660900" y="6081713"/>
          <p14:tracePt t="124844" x="4697413" y="6081713"/>
          <p14:tracePt t="124860" x="4714875" y="6081713"/>
          <p14:tracePt t="124877" x="4724400" y="6081713"/>
          <p14:tracePt t="124893" x="4732338" y="6072188"/>
          <p14:tracePt t="124927" x="4732338" y="6062663"/>
          <p14:tracePt t="124944" x="4714875" y="6054725"/>
          <p14:tracePt t="124960" x="4670425" y="6054725"/>
          <p14:tracePt t="124978" x="4554538" y="6054725"/>
          <p14:tracePt t="124994" x="4491038" y="6054725"/>
          <p14:tracePt t="125010" x="4259263" y="6099175"/>
          <p14:tracePt t="125027" x="3902075" y="6224588"/>
          <p14:tracePt t="125045" x="3625850" y="6330950"/>
          <p14:tracePt t="125061" x="3340100" y="6438900"/>
          <p14:tracePt t="125077" x="3089275" y="6537325"/>
          <p14:tracePt t="125094" x="2919413" y="6608763"/>
          <p14:tracePt t="125111" x="2822575" y="6634163"/>
          <p14:tracePt t="125128" x="2795588" y="6643688"/>
          <p14:tracePt t="125144" x="2768600" y="6626225"/>
          <p14:tracePt t="125161" x="2768600" y="6527800"/>
          <p14:tracePt t="125178" x="2803525" y="6510338"/>
          <p14:tracePt t="125194" x="2840038" y="6527800"/>
          <p14:tracePt t="125211" x="2938463" y="6581775"/>
          <p14:tracePt t="125228" x="3000375" y="6616700"/>
          <p14:tracePt t="125246" x="3017838" y="6626225"/>
          <p14:tracePt t="125261" x="3027363" y="6626225"/>
          <p14:tracePt t="125394" x="3009900" y="6626225"/>
          <p14:tracePt t="125401" x="2928938" y="6626225"/>
          <p14:tracePt t="125412" x="2813050" y="6616700"/>
          <p14:tracePt t="125429" x="2428875" y="6616700"/>
          <p14:tracePt t="125445" x="1955800" y="6643688"/>
          <p14:tracePt t="135802" x="0" y="0"/>
        </p14:tracePtLst>
        <p14:tracePtLst>
          <p14:tracePt t="225558" x="285750" y="5000625"/>
          <p14:tracePt t="225613" x="295275" y="5000625"/>
          <p14:tracePt t="225637" x="312738" y="4991100"/>
          <p14:tracePt t="225645" x="347663" y="4965700"/>
          <p14:tracePt t="225653" x="419100" y="4938713"/>
          <p14:tracePt t="225668" x="509588" y="4894263"/>
          <p14:tracePt t="225685" x="884238" y="4751388"/>
          <p14:tracePt t="225702" x="1214438" y="4643438"/>
          <p14:tracePt t="225719" x="1581150" y="4545013"/>
          <p14:tracePt t="225735" x="1893888" y="4456113"/>
          <p14:tracePt t="225752" x="2205038" y="4330700"/>
          <p14:tracePt t="225769" x="2339975" y="4268788"/>
          <p14:tracePt t="225786" x="2527300" y="4116388"/>
          <p14:tracePt t="225802" x="2589213" y="4010025"/>
          <p14:tracePt t="225819" x="2598738" y="3973513"/>
          <p14:tracePt t="225836" x="2598738" y="3956050"/>
          <p14:tracePt t="225854" x="2598738" y="3929063"/>
          <p14:tracePt t="225870" x="2598738" y="3919538"/>
          <p14:tracePt t="225893" x="2589213" y="3919538"/>
          <p14:tracePt t="225903" x="2581275" y="3919538"/>
          <p14:tracePt t="225921" x="2509838" y="3983038"/>
          <p14:tracePt t="225937" x="2384425" y="4081463"/>
          <p14:tracePt t="225953" x="2276475" y="4214813"/>
          <p14:tracePt t="225970" x="2187575" y="4322763"/>
          <p14:tracePt t="225988" x="2143125" y="4375150"/>
          <p14:tracePt t="226003" x="2098675" y="4419600"/>
          <p14:tracePt t="226020" x="2089150" y="4429125"/>
          <p14:tracePt t="226037" x="2036763" y="4465638"/>
          <p14:tracePt t="226055" x="1955800" y="4483100"/>
          <p14:tracePt t="226071" x="1874838" y="4483100"/>
          <p14:tracePt t="226087" x="1785938" y="4483100"/>
          <p14:tracePt t="226104" x="1704975" y="4473575"/>
          <p14:tracePt t="226121" x="1625600" y="4446588"/>
          <p14:tracePt t="226137" x="1571625" y="4419600"/>
          <p14:tracePt t="226154" x="1562100" y="4419600"/>
          <p14:tracePt t="226171" x="1544638" y="4402138"/>
          <p14:tracePt t="226189" x="1527175" y="4402138"/>
          <p14:tracePt t="226204" x="1517650" y="4402138"/>
          <p14:tracePt t="226221" x="1509713" y="4402138"/>
          <p14:tracePt t="226238" x="1473200" y="4402138"/>
          <p14:tracePt t="226255" x="1428750" y="4402138"/>
          <p14:tracePt t="226271" x="1401763" y="4419600"/>
          <p14:tracePt t="226288" x="1330325" y="4456113"/>
          <p14:tracePt t="226304" x="1258888" y="4491038"/>
          <p14:tracePt t="226322" x="1204913" y="4518025"/>
          <p14:tracePt t="226337" x="1196975" y="4537075"/>
          <p14:tracePt t="226365" x="1214438" y="4537075"/>
          <p14:tracePt t="226373" x="1223963" y="4537075"/>
          <p14:tracePt t="226388" x="1250950" y="4537075"/>
          <p14:tracePt t="226404" x="1347788" y="4500563"/>
          <p14:tracePt t="226421" x="1554163" y="4456113"/>
          <p14:tracePt t="226438" x="1847850" y="4429125"/>
          <p14:tracePt t="226455" x="2044700" y="4419600"/>
          <p14:tracePt t="226471" x="2170113" y="4419600"/>
          <p14:tracePt t="226488" x="2232025" y="4419600"/>
          <p14:tracePt t="226505" x="2251075" y="4419600"/>
          <p14:tracePt t="226523" x="2251075" y="4429125"/>
          <p14:tracePt t="226573" x="2251075" y="4438650"/>
          <p14:tracePt t="226581" x="2232025" y="4438650"/>
          <p14:tracePt t="226590" x="2214563" y="4438650"/>
          <p14:tracePt t="226606" x="2187575" y="4438650"/>
          <p14:tracePt t="226622" x="2179638" y="4456113"/>
          <p14:tracePt t="226639" x="2160588" y="4473575"/>
          <p14:tracePt t="226657" x="2143125" y="4500563"/>
          <p14:tracePt t="226673" x="2125663" y="4537075"/>
          <p14:tracePt t="226689" x="2098675" y="4554538"/>
          <p14:tracePt t="226706" x="2009775" y="4581525"/>
          <p14:tracePt t="226724" x="1866900" y="4598988"/>
          <p14:tracePt t="226739" x="1724025" y="4608513"/>
          <p14:tracePt t="226756" x="1598613" y="4608513"/>
          <p14:tracePt t="226773" x="1401763" y="4554538"/>
          <p14:tracePt t="226791" x="1276350" y="4510088"/>
          <p14:tracePt t="226806" x="1179513" y="4473575"/>
          <p14:tracePt t="226823" x="1160463" y="4456113"/>
          <p14:tracePt t="226840" x="1143000" y="4419600"/>
          <p14:tracePt t="226857" x="1143000" y="4384675"/>
          <p14:tracePt t="226873" x="1152525" y="4340225"/>
          <p14:tracePt t="226890" x="1187450" y="4276725"/>
          <p14:tracePt t="226907" x="1250950" y="4205288"/>
          <p14:tracePt t="226924" x="1330325" y="4125913"/>
          <p14:tracePt t="226940" x="1455738" y="4044950"/>
          <p14:tracePt t="226957" x="1616075" y="3965575"/>
          <p14:tracePt t="226974" x="1812925" y="3894138"/>
          <p14:tracePt t="226991" x="2027238" y="3867150"/>
          <p14:tracePt t="227007" x="2205038" y="3867150"/>
          <p14:tracePt t="227024" x="2374900" y="3867150"/>
          <p14:tracePt t="227041" x="2482850" y="3911600"/>
          <p14:tracePt t="227058" x="2536825" y="3983038"/>
          <p14:tracePt t="227074" x="2562225" y="4037013"/>
          <p14:tracePt t="227091" x="2589213" y="4170363"/>
          <p14:tracePt t="227107" x="2581275" y="4295775"/>
          <p14:tracePt t="227125" x="2500313" y="4394200"/>
          <p14:tracePt t="227140" x="2473325" y="4411663"/>
          <p14:tracePt t="227157" x="2419350" y="4438650"/>
          <p14:tracePt t="227174" x="2411413" y="4446588"/>
          <p14:tracePt t="227191" x="2419350" y="4446588"/>
          <p14:tracePt t="227207" x="2446338" y="4446588"/>
          <p14:tracePt t="227224" x="2571750" y="4446588"/>
          <p14:tracePt t="227240" x="2732088" y="4446588"/>
          <p14:tracePt t="227257" x="2901950" y="4465638"/>
          <p14:tracePt t="227274" x="3108325" y="4491038"/>
          <p14:tracePt t="227291" x="3286125" y="4518025"/>
          <p14:tracePt t="227307" x="3402013" y="4537075"/>
          <p14:tracePt t="227326" x="3455988" y="4545013"/>
          <p14:tracePt t="227342" x="3500438" y="4545013"/>
          <p14:tracePt t="227358" x="3554413" y="4545013"/>
          <p14:tracePt t="227375" x="3598863" y="4537075"/>
          <p14:tracePt t="227393" x="3660775" y="4537075"/>
          <p14:tracePt t="227409" x="3714750" y="4537075"/>
          <p14:tracePt t="227425" x="3741738" y="4554538"/>
          <p14:tracePt t="227442" x="3751263" y="4572000"/>
          <p14:tracePt t="227461" x="3741738" y="4581525"/>
          <p14:tracePt t="227475" x="3679825" y="4608513"/>
          <p14:tracePt t="227492" x="3500438" y="4633913"/>
          <p14:tracePt t="227508" x="3295650" y="4643438"/>
          <p14:tracePt t="227525" x="3036888" y="4562475"/>
          <p14:tracePt t="227541" x="2955925" y="4527550"/>
          <p14:tracePt t="227558" x="2928938" y="4491038"/>
          <p14:tracePt t="227575" x="2938463" y="4446588"/>
          <p14:tracePt t="227592" x="2965450" y="4411663"/>
          <p14:tracePt t="227608" x="3205163" y="4268788"/>
          <p14:tracePt t="227625" x="3625850" y="4098925"/>
          <p14:tracePt t="227642" x="3946525" y="4054475"/>
          <p14:tracePt t="227659" x="4187825" y="4044950"/>
          <p14:tracePt t="227676" x="4286250" y="4081463"/>
          <p14:tracePt t="227693" x="4276725" y="4179888"/>
          <p14:tracePt t="227710" x="4232275" y="4232275"/>
          <p14:tracePt t="227727" x="4037013" y="4375150"/>
          <p14:tracePt t="227743" x="3857625" y="4500563"/>
          <p14:tracePt t="227760" x="3776663" y="4572000"/>
          <p14:tracePt t="227776" x="3776663" y="4608513"/>
          <p14:tracePt t="227794" x="3884613" y="4643438"/>
          <p14:tracePt t="227810" x="4125913" y="4670425"/>
          <p14:tracePt t="227827" x="4419600" y="4679950"/>
          <p14:tracePt t="227843" x="4589463" y="4679950"/>
          <p14:tracePt t="227861" x="5465763" y="4679950"/>
          <p14:tracePt t="227877" x="5776913" y="4679950"/>
          <p14:tracePt t="227877" x="6072188" y="4679950"/>
          <p14:tracePt t="227894" x="6394450" y="4633913"/>
          <p14:tracePt t="227910" x="6715125" y="4589463"/>
          <p14:tracePt t="227927" x="6956425" y="4527550"/>
          <p14:tracePt t="227943" x="7143750" y="4500563"/>
          <p14:tracePt t="227960" x="7340600" y="4483100"/>
          <p14:tracePt t="227976" x="7429500" y="4483100"/>
          <p14:tracePt t="227993" x="7705725" y="4483100"/>
          <p14:tracePt t="228010" x="7966075" y="4465638"/>
          <p14:tracePt t="228026" x="8134350" y="4419600"/>
          <p14:tracePt t="228043" x="8215313" y="4384675"/>
          <p14:tracePt t="228060" x="8232775" y="4375150"/>
          <p14:tracePt t="228078" x="8108950" y="4340225"/>
          <p14:tracePt t="228094" x="8018463" y="4330700"/>
          <p14:tracePt t="228111" x="7732713" y="4340225"/>
          <p14:tracePt t="228129" x="7251700" y="4456113"/>
          <p14:tracePt t="228144" x="6653213" y="4608513"/>
          <p14:tracePt t="228161" x="6108700" y="4714875"/>
          <p14:tracePt t="228178" x="5724525" y="4803775"/>
          <p14:tracePt t="228195" x="5545138" y="4867275"/>
          <p14:tracePt t="228211" x="5429250" y="4911725"/>
          <p14:tracePt t="228228" x="5375275" y="4919663"/>
          <p14:tracePt t="228245" x="5330825" y="4938713"/>
          <p14:tracePt t="228245" x="5286375" y="4956175"/>
          <p14:tracePt t="228263" x="5205413" y="4973638"/>
          <p14:tracePt t="228278" x="5108575" y="4991100"/>
          <p14:tracePt t="228295" x="4973638" y="5000625"/>
          <p14:tracePt t="228312" x="4848225" y="5027613"/>
          <p14:tracePt t="228329" x="4776788" y="5045075"/>
          <p14:tracePt t="228345" x="4724400" y="5062538"/>
          <p14:tracePt t="228362" x="4714875" y="5062538"/>
          <p14:tracePt t="228379" x="4705350" y="5089525"/>
          <p14:tracePt t="228396" x="4697413" y="5126038"/>
          <p14:tracePt t="228412" x="4679950" y="5197475"/>
          <p14:tracePt t="228428" x="4652963" y="5224463"/>
          <p14:tracePt t="228445" x="4643438" y="5205413"/>
          <p14:tracePt t="228462" x="4537075" y="5018088"/>
          <p14:tracePt t="228478" x="4491038" y="5000625"/>
          <p14:tracePt t="228495" x="4438650" y="5000625"/>
          <p14:tracePt t="228512" x="4330700" y="4956175"/>
          <p14:tracePt t="228529" x="4259263" y="4911725"/>
          <p14:tracePt t="228545" x="4232275" y="4894263"/>
          <p14:tracePt t="228562" x="4214813" y="4875213"/>
          <p14:tracePt t="228579" x="4205288" y="4857750"/>
          <p14:tracePt t="228597" x="4205288" y="4848225"/>
          <p14:tracePt t="228613" x="4205288" y="4830763"/>
          <p14:tracePt t="228637" x="4205288" y="4822825"/>
          <p14:tracePt t="228646" x="4187825" y="4803775"/>
          <p14:tracePt t="228664" x="4133850" y="4786313"/>
          <p14:tracePt t="228680" x="4054475" y="4803775"/>
          <p14:tracePt t="228696" x="3938588" y="4919663"/>
          <p14:tracePt t="228713" x="3840163" y="5054600"/>
          <p14:tracePt t="228731" x="3803650" y="5099050"/>
          <p14:tracePt t="228747" x="3795713" y="5108575"/>
          <p14:tracePt t="228763" x="3822700" y="5126038"/>
          <p14:tracePt t="228780" x="3884613" y="5153025"/>
          <p14:tracePt t="228798" x="4010025" y="5197475"/>
          <p14:tracePt t="228814" x="4089400" y="5197475"/>
          <p14:tracePt t="228830" x="4179888" y="5197475"/>
          <p14:tracePt t="228847" x="4241800" y="5197475"/>
          <p14:tracePt t="228865" x="4268788" y="5187950"/>
          <p14:tracePt t="228881" x="4330700" y="5180013"/>
          <p14:tracePt t="228898" x="4394200" y="5180013"/>
          <p14:tracePt t="228914" x="4429125" y="5180013"/>
          <p14:tracePt t="228931" x="4456113" y="5180013"/>
          <p14:tracePt t="228947" x="4491038" y="5180013"/>
          <p14:tracePt t="228964" x="4518025" y="5180013"/>
          <p14:tracePt t="228981" x="4537075" y="5180013"/>
          <p14:tracePt t="228981" x="4545013" y="5180013"/>
          <p14:tracePt t="229029" x="4537075" y="5180013"/>
          <p14:tracePt t="229045" x="4518025" y="5180013"/>
          <p14:tracePt t="229053" x="4491038" y="5180013"/>
          <p14:tracePt t="229065" x="4465638" y="5170488"/>
          <p14:tracePt t="229081" x="4394200" y="5153025"/>
          <p14:tracePt t="229098" x="4313238" y="5108575"/>
          <p14:tracePt t="229115" x="4197350" y="5062538"/>
          <p14:tracePt t="229132" x="4081463" y="5018088"/>
          <p14:tracePt t="229148" x="4044950" y="5010150"/>
          <p14:tracePt t="229165" x="3902075" y="4902200"/>
          <p14:tracePt t="229182" x="3795713" y="4813300"/>
          <p14:tracePt t="229199" x="3679825" y="4660900"/>
          <p14:tracePt t="229215" x="3527425" y="4394200"/>
          <p14:tracePt t="229232" x="3402013" y="3990975"/>
          <p14:tracePt t="229248" x="3313113" y="3633788"/>
          <p14:tracePt t="229266" x="3276600" y="3394075"/>
          <p14:tracePt t="229282" x="3268663" y="3286125"/>
          <p14:tracePt t="229299" x="3268663" y="3036888"/>
          <p14:tracePt t="229315" x="3268663" y="2803525"/>
          <p14:tracePt t="229333" x="3268663" y="2589213"/>
          <p14:tracePt t="229334" x="3268663" y="2482850"/>
          <p14:tracePt t="229349" x="3268663" y="2374900"/>
          <p14:tracePt t="229366" x="3241675" y="2133600"/>
          <p14:tracePt t="229382" x="3197225" y="2027238"/>
          <p14:tracePt t="229400" x="3170238" y="1982788"/>
          <p14:tracePt t="229416" x="3071813" y="1839913"/>
          <p14:tracePt t="229432" x="2928938" y="1679575"/>
          <p14:tracePt t="229449" x="2840038" y="1562100"/>
          <p14:tracePt t="229467" x="2786063" y="1509713"/>
          <p14:tracePt t="229483" x="2776538" y="1490663"/>
          <p14:tracePt t="229500" x="2803525" y="1465263"/>
          <p14:tracePt t="229516" x="2946400" y="1428750"/>
          <p14:tracePt t="229534" x="3197225" y="1411288"/>
          <p14:tracePt t="229550" x="3697288" y="1411288"/>
          <p14:tracePt t="229566" x="4251325" y="1411288"/>
          <p14:tracePt t="229583" x="4633913" y="1419225"/>
          <p14:tracePt t="229601" x="4973638" y="1536700"/>
          <p14:tracePt t="229616" x="5214938" y="1714500"/>
          <p14:tracePt t="229633" x="5286375" y="1911350"/>
          <p14:tracePt t="229650" x="5259388" y="2081213"/>
          <p14:tracePt t="229667" x="5214938" y="2143125"/>
          <p14:tracePt t="229683" x="5037138" y="2187575"/>
          <p14:tracePt t="229700" x="4705350" y="2179638"/>
          <p14:tracePt t="229717" x="4286250" y="2036763"/>
          <p14:tracePt t="229735" x="3884613" y="1812925"/>
          <p14:tracePt t="229750" x="3830638" y="1687513"/>
          <p14:tracePt t="229767" x="3857625" y="1490663"/>
          <p14:tracePt t="229784" x="3938588" y="1374775"/>
          <p14:tracePt t="229801" x="4348163" y="1108075"/>
          <p14:tracePt t="229817" x="5062538" y="866775"/>
          <p14:tracePt t="229834" x="5634038" y="704850"/>
          <p14:tracePt t="229851" x="5884863" y="679450"/>
          <p14:tracePt t="229868" x="5983288" y="669925"/>
          <p14:tracePt t="229884" x="6000750" y="669925"/>
          <p14:tracePt t="229902" x="5991225" y="669925"/>
          <p14:tracePt t="229918" x="5965825" y="669925"/>
          <p14:tracePt t="229935" x="5786438" y="608013"/>
          <p14:tracePt t="229951" x="5500688" y="465138"/>
          <p14:tracePt t="229968" x="5394325" y="374650"/>
          <p14:tracePt t="229984" x="5394325" y="339725"/>
          <p14:tracePt t="230002" x="5465763" y="276225"/>
          <p14:tracePt t="230018" x="5643563" y="196850"/>
          <p14:tracePt t="230035" x="5875338" y="133350"/>
          <p14:tracePt t="230051" x="6010275" y="115888"/>
          <p14:tracePt t="230069" x="6251575" y="98425"/>
          <p14:tracePt t="230070" x="6348413" y="115888"/>
          <p14:tracePt t="230085" x="6402388" y="152400"/>
          <p14:tracePt t="230102" x="6357938" y="312738"/>
          <p14:tracePt t="230118" x="6143625" y="490538"/>
          <p14:tracePt t="230136" x="5776913" y="660400"/>
          <p14:tracePt t="230152" x="5446713" y="776288"/>
          <p14:tracePt t="230168" x="5367338" y="812800"/>
          <p14:tracePt t="230185" x="5268913" y="911225"/>
          <p14:tracePt t="230203" x="5286375" y="1108075"/>
          <p14:tracePt t="230218" x="5429250" y="1339850"/>
          <p14:tracePt t="230235" x="5599113" y="1554163"/>
          <p14:tracePt t="230252" x="5724525" y="1724025"/>
          <p14:tracePt t="230270" x="5751513" y="1893888"/>
          <p14:tracePt t="230286" x="5589588" y="2044700"/>
          <p14:tracePt t="230302" x="5394325" y="2152650"/>
          <p14:tracePt t="230319" x="4776788" y="2374900"/>
          <p14:tracePt t="230336" x="4330700" y="2562225"/>
          <p14:tracePt t="230352" x="4214813" y="2705100"/>
          <p14:tracePt t="230369" x="4197350" y="2894013"/>
          <p14:tracePt t="230386" x="4286250" y="3205163"/>
          <p14:tracePt t="230403" x="4473575" y="3705225"/>
          <p14:tracePt t="230419" x="4714875" y="4330700"/>
          <p14:tracePt t="230436" x="4813300" y="4643438"/>
          <p14:tracePt t="230453" x="4875213" y="5384800"/>
          <p14:tracePt t="230454" x="4857750" y="5705475"/>
          <p14:tracePt t="230471" x="4714875" y="6180138"/>
          <p14:tracePt t="230486" x="4633913" y="6402388"/>
          <p14:tracePt t="230503" x="4616450" y="6537325"/>
          <p14:tracePt t="230520" x="4608513" y="6653213"/>
          <p14:tracePt t="230537" x="4608513" y="6732588"/>
          <p14:tracePt t="230553" x="4616450" y="6759575"/>
          <p14:tracePt t="230570" x="4625975" y="6831013"/>
          <p14:tracePt t="230587" x="4652963" y="6848475"/>
          <p14:tracePt t="230604" x="4660900" y="6848475"/>
          <p14:tracePt t="230620" x="4670425" y="6848475"/>
          <p14:tracePt t="230646" x="4679950" y="6848475"/>
          <p14:tracePt t="230710" x="4687888" y="6848475"/>
          <p14:tracePt t="230750" x="4697413" y="6848475"/>
          <p14:tracePt t="230758" x="4705350" y="6848475"/>
          <p14:tracePt t="230771" x="4714875" y="6848475"/>
          <p14:tracePt t="230788" x="4768850" y="6848475"/>
          <p14:tracePt t="230804" x="4857750" y="6831013"/>
          <p14:tracePt t="230821" x="4956175" y="6796088"/>
          <p14:tracePt t="230838" x="5081588" y="6742113"/>
          <p14:tracePt t="230855" x="5116513" y="6732588"/>
          <p14:tracePt t="230871" x="5153025" y="6705600"/>
          <p14:tracePt t="230888" x="5180013" y="6670675"/>
          <p14:tracePt t="230904" x="5180013" y="6572250"/>
          <p14:tracePt t="230922" x="5180013" y="6473825"/>
          <p14:tracePt t="230938" x="5170488" y="6438900"/>
          <p14:tracePt t="230955" x="5153025" y="6429375"/>
          <p14:tracePt t="230971" x="5126038" y="6375400"/>
          <p14:tracePt t="230989" x="5089525" y="6330950"/>
          <p14:tracePt t="231005" x="5062538" y="6259513"/>
          <p14:tracePt t="231007" x="5062538" y="6232525"/>
          <p14:tracePt t="231022" x="5054600" y="6143625"/>
          <p14:tracePt t="231038" x="5010150" y="6089650"/>
          <p14:tracePt t="231056" x="4973638" y="6099175"/>
          <p14:tracePt t="231072" x="4929188" y="6116638"/>
          <p14:tracePt t="231088" x="4911725" y="6116638"/>
          <p14:tracePt t="231105" x="4857750" y="6081713"/>
          <p14:tracePt t="231123" x="4768850" y="5991225"/>
          <p14:tracePt t="231139" x="4759325" y="5938838"/>
          <p14:tracePt t="231155" x="4759325" y="5875338"/>
          <p14:tracePt t="231172" x="4759325" y="5803900"/>
          <p14:tracePt t="231190" x="4741863" y="5634038"/>
          <p14:tracePt t="231206" x="4714875" y="5562600"/>
          <p14:tracePt t="231222" x="4714875" y="5527675"/>
          <p14:tracePt t="231239" x="4714875" y="5510213"/>
          <p14:tracePt t="231256" x="4714875" y="5456238"/>
          <p14:tracePt t="231272" x="4724400" y="5411788"/>
          <p14:tracePt t="231289" x="4732338" y="5375275"/>
          <p14:tracePt t="231306" x="4741863" y="5340350"/>
          <p14:tracePt t="231323" x="4741863" y="5313363"/>
          <p14:tracePt t="231339" x="4741863" y="5286375"/>
          <p14:tracePt t="231356" x="4741863" y="5259388"/>
          <p14:tracePt t="231374" x="4732338" y="5251450"/>
          <p14:tracePt t="231390" x="4724400" y="5241925"/>
          <p14:tracePt t="231406" x="4697413" y="5232400"/>
          <p14:tracePt t="231423" x="4687888" y="5224463"/>
          <p14:tracePt t="231582" x="4687888" y="5214938"/>
          <p14:tracePt t="231598" x="4687888" y="5205413"/>
          <p14:tracePt t="231606" x="4714875" y="5187950"/>
          <p14:tracePt t="231614" x="4732338" y="5153025"/>
          <p14:tracePt t="231624" x="4751388" y="5126038"/>
          <p14:tracePt t="231640" x="4751388" y="5099050"/>
          <p14:tracePt t="231658" x="4589463" y="4956175"/>
          <p14:tracePt t="231674" x="4000500" y="4537075"/>
          <p14:tracePt t="231690" x="3340100" y="4044950"/>
          <p14:tracePt t="231707" x="2874963" y="3589338"/>
          <p14:tracePt t="231725" x="2527300" y="3241675"/>
          <p14:tracePt t="231741" x="2214563" y="2982913"/>
          <p14:tracePt t="231758" x="1866900" y="2679700"/>
          <p14:tracePt t="231774" x="1758950" y="2581275"/>
          <p14:tracePt t="231792" x="1438275" y="2295525"/>
          <p14:tracePt t="231807" x="1179513" y="2081213"/>
          <p14:tracePt t="231824" x="1036638" y="1965325"/>
          <p14:tracePt t="231841" x="973138" y="1911350"/>
          <p14:tracePt t="231859" x="938213" y="1884363"/>
          <p14:tracePt t="231874" x="919163" y="1847850"/>
          <p14:tracePt t="231891" x="911225" y="1830388"/>
          <p14:tracePt t="231908" x="901700" y="1830388"/>
          <p14:tracePt t="231926" x="893763" y="1812925"/>
          <p14:tracePt t="231958" x="884238" y="1812925"/>
          <p14:tracePt t="231982" x="884238" y="1822450"/>
          <p14:tracePt t="231998" x="884238" y="1839913"/>
          <p14:tracePt t="232006" x="884238" y="1847850"/>
          <p14:tracePt t="232022" x="884238" y="1866900"/>
          <p14:tracePt t="232038" x="893763" y="1874838"/>
          <p14:tracePt t="232062" x="901700" y="1884363"/>
          <p14:tracePt t="232070" x="911225" y="1893888"/>
          <p14:tracePt t="232078" x="919163" y="1893888"/>
          <p14:tracePt t="232094" x="938213" y="1901825"/>
          <p14:tracePt t="232109" x="965200" y="1911350"/>
          <p14:tracePt t="232126" x="1081088" y="1955800"/>
          <p14:tracePt t="232143" x="1160463" y="1973263"/>
          <p14:tracePt t="232159" x="1179513" y="2009775"/>
          <p14:tracePt t="232175" x="1179513" y="2027238"/>
          <p14:tracePt t="232192" x="1196975" y="2044700"/>
          <p14:tracePt t="232210" x="1223963" y="2054225"/>
          <p14:tracePt t="232226" x="1214438" y="2054225"/>
          <p14:tracePt t="232242" x="1187450" y="2071688"/>
          <p14:tracePt t="232259" x="1143000" y="2098675"/>
          <p14:tracePt t="232277" x="1098550" y="2116138"/>
          <p14:tracePt t="232293" x="1062038" y="2125663"/>
          <p14:tracePt t="232309" x="1036638" y="2125663"/>
          <p14:tracePt t="232326" x="982663" y="2098675"/>
          <p14:tracePt t="232344" x="938213" y="2089150"/>
          <p14:tracePt t="232360" x="919163" y="2089150"/>
          <p14:tracePt t="232376" x="893763" y="2071688"/>
          <p14:tracePt t="232393" x="758825" y="1973263"/>
          <p14:tracePt t="232410" x="652463" y="1893888"/>
          <p14:tracePt t="232426" x="652463" y="1884363"/>
          <p14:tracePt t="232443" x="652463" y="1901825"/>
          <p14:tracePt t="232460" x="785813" y="1990725"/>
          <p14:tracePt t="232478" x="1500188" y="2224088"/>
          <p14:tracePt t="232494" x="2089150" y="2411413"/>
          <p14:tracePt t="232510" x="2608263" y="2571750"/>
          <p14:tracePt t="232527" x="2946400" y="2687638"/>
          <p14:tracePt t="232544" x="3214688" y="2776538"/>
          <p14:tracePt t="232560" x="3286125" y="2803525"/>
          <p14:tracePt t="232577" x="3394075" y="2830513"/>
          <p14:tracePt t="232594" x="3438525" y="2874963"/>
          <p14:tracePt t="232611" x="3473450" y="2955925"/>
          <p14:tracePt t="232627" x="3490913" y="3017838"/>
          <p14:tracePt t="232644" x="3490913" y="3044825"/>
          <p14:tracePt t="232661" x="3490913" y="3054350"/>
          <p14:tracePt t="232678" x="3490913" y="3081338"/>
          <p14:tracePt t="232694" x="3500438" y="3081338"/>
          <p14:tracePt t="232711" x="3509963" y="3098800"/>
          <p14:tracePt t="232728" x="3527425" y="3108325"/>
          <p14:tracePt t="232745" x="3527425" y="3116263"/>
          <p14:tracePt t="232761" x="3527425" y="3125788"/>
          <p14:tracePt t="232862" x="3517900" y="3125788"/>
          <p14:tracePt t="233070" x="3517900" y="3116263"/>
          <p14:tracePt t="233086" x="3509963" y="3116263"/>
          <p14:tracePt t="233094" x="3500438" y="3116263"/>
          <p14:tracePt t="233102" x="3490913" y="3116263"/>
          <p14:tracePt t="233112" x="3482975" y="3108325"/>
          <p14:tracePt t="233129" x="3465513" y="3098800"/>
          <p14:tracePt t="233146" x="3446463" y="3081338"/>
          <p14:tracePt t="233162" x="3411538" y="3054350"/>
          <p14:tracePt t="233179" x="3357563" y="3027363"/>
          <p14:tracePt t="233196" x="3286125" y="2965450"/>
          <p14:tracePt t="233213" x="3224213" y="2928938"/>
          <p14:tracePt t="233229" x="3044825" y="2830513"/>
          <p14:tracePt t="233230" x="2884488" y="2741613"/>
          <p14:tracePt t="233246" x="2536825" y="2562225"/>
          <p14:tracePt t="233263" x="2339975" y="2482850"/>
          <p14:tracePt t="233280" x="2197100" y="2438400"/>
          <p14:tracePt t="233296" x="2108200" y="2411413"/>
          <p14:tracePt t="233313" x="2062163" y="2401888"/>
          <p14:tracePt t="233330" x="2027238" y="2401888"/>
          <p14:tracePt t="233347" x="2009775" y="2401888"/>
          <p14:tracePt t="233363" x="1911350" y="2401888"/>
          <p14:tracePt t="233380" x="1822450" y="2401888"/>
          <p14:tracePt t="233397" x="1758950" y="2401888"/>
          <p14:tracePt t="233414" x="1724025" y="2401888"/>
          <p14:tracePt t="233494" x="1724025" y="2411413"/>
          <p14:tracePt t="233518" x="1731963" y="2428875"/>
          <p14:tracePt t="233526" x="1768475" y="2446338"/>
          <p14:tracePt t="233534" x="1822450" y="2482850"/>
          <p14:tracePt t="233547" x="1901825" y="2536825"/>
          <p14:tracePt t="233565" x="2036763" y="2598738"/>
          <p14:tracePt t="233580" x="2170113" y="2652713"/>
          <p14:tracePt t="233597" x="2214563" y="2679700"/>
          <p14:tracePt t="233598" x="2232025" y="2687638"/>
          <p14:tracePt t="233614" x="2224088" y="2697163"/>
          <p14:tracePt t="233632" x="2197100" y="2697163"/>
          <p14:tracePt t="233647" x="2062163" y="2633663"/>
          <p14:tracePt t="233664" x="1776413" y="2411413"/>
          <p14:tracePt t="233681" x="1384300" y="2133600"/>
          <p14:tracePt t="233698" x="973138" y="1893888"/>
          <p14:tracePt t="233714" x="561975" y="1687513"/>
          <p14:tracePt t="233731" x="276225" y="1536700"/>
          <p14:tracePt t="233748" x="115888" y="1428750"/>
          <p14:tracePt t="233765" x="44450" y="1374775"/>
          <p14:tracePt t="237527" x="0" y="366713"/>
          <p14:tracePt t="237534" x="9525" y="366713"/>
          <p14:tracePt t="237550" x="0" y="3667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45647" y="1253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r" rtl="1"/>
            <a:r>
              <a:rPr lang="fa-IR" sz="3000" dirty="0" smtClean="0">
                <a:cs typeface="B Titr" pitchFamily="2" charset="-78"/>
              </a:rPr>
              <a:t>ناسازگاری ابعادی  ( در روابط تجربی)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47" y="1245655"/>
            <a:ext cx="2814205" cy="104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02907" y="15855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cs typeface="B Nazanin" pitchFamily="2" charset="-78"/>
              </a:defRPr>
            </a:lvl1pPr>
          </a:lstStyle>
          <a:p>
            <a:r>
              <a:rPr lang="fa-IR" dirty="0"/>
              <a:t>افت فشار در یک شیر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01" y="2097787"/>
            <a:ext cx="22574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2343462" y="1821946"/>
            <a:ext cx="413905" cy="185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49428" y="1678480"/>
            <a:ext cx="1295400" cy="1002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534309" y="1313209"/>
            <a:ext cx="320816" cy="592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61772" y="1397628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88095" y="106098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بدون بعد</a:t>
            </a:r>
            <a:endParaRPr lang="en-US" b="1" dirty="0">
              <a:cs typeface="B Nazanin" pitchFamily="2" charset="-7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44" y="2566640"/>
            <a:ext cx="165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5454450" y="1561525"/>
            <a:ext cx="688848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38" y="30740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713" y="3074028"/>
            <a:ext cx="15335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Down Arrow 28"/>
          <p:cNvSpPr/>
          <p:nvPr/>
        </p:nvSpPr>
        <p:spPr>
          <a:xfrm>
            <a:off x="4325963" y="2501445"/>
            <a:ext cx="295275" cy="446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Not Equal 25"/>
          <p:cNvSpPr/>
          <p:nvPr/>
        </p:nvSpPr>
        <p:spPr>
          <a:xfrm>
            <a:off x="3207101" y="3066802"/>
            <a:ext cx="560893" cy="471056"/>
          </a:xfrm>
          <a:prstGeom prst="mathNot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09" y="3886200"/>
            <a:ext cx="6792191" cy="265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Down Arrow 37"/>
          <p:cNvSpPr/>
          <p:nvPr/>
        </p:nvSpPr>
        <p:spPr>
          <a:xfrm>
            <a:off x="2804559" y="2541925"/>
            <a:ext cx="295275" cy="446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09"/>
    </mc:Choice>
    <mc:Fallback xmlns="">
      <p:transition spd="slow" advTm="18740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5212" x="446088" y="5037138"/>
          <p14:tracePt t="45317" x="446088" y="5027613"/>
          <p14:tracePt t="45325" x="446088" y="5018088"/>
          <p14:tracePt t="45336" x="446088" y="5000625"/>
          <p14:tracePt t="45353" x="455613" y="4938713"/>
          <p14:tracePt t="45369" x="517525" y="4795838"/>
          <p14:tracePt t="45387" x="615950" y="4608513"/>
          <p14:tracePt t="45403" x="669925" y="4518025"/>
          <p14:tracePt t="45420" x="839788" y="4214813"/>
          <p14:tracePt t="45437" x="1196975" y="3616325"/>
          <p14:tracePt t="45454" x="1347788" y="3438525"/>
          <p14:tracePt t="45470" x="1509713" y="3251200"/>
          <p14:tracePt t="45486" x="1679575" y="3054350"/>
          <p14:tracePt t="45503" x="1822450" y="2894013"/>
          <p14:tracePt t="45521" x="1893888" y="2813050"/>
          <p14:tracePt t="45536" x="1901825" y="2776538"/>
          <p14:tracePt t="45553" x="1911350" y="2776538"/>
          <p14:tracePt t="45685" x="1911350" y="2768600"/>
          <p14:tracePt t="45701" x="1919288" y="2759075"/>
          <p14:tracePt t="45709" x="1919288" y="2751138"/>
          <p14:tracePt t="45720" x="1938338" y="2732088"/>
          <p14:tracePt t="45737" x="1965325" y="2633663"/>
          <p14:tracePt t="45754" x="1982788" y="2482850"/>
          <p14:tracePt t="45772" x="1982788" y="2303463"/>
          <p14:tracePt t="45773" x="1982788" y="2232025"/>
          <p14:tracePt t="45787" x="1982788" y="2170113"/>
          <p14:tracePt t="45804" x="2009775" y="2027238"/>
          <p14:tracePt t="45821" x="2044700" y="1893888"/>
          <p14:tracePt t="45838" x="2062163" y="1839913"/>
          <p14:tracePt t="45854" x="2071688" y="1803400"/>
          <p14:tracePt t="45871" x="2081213" y="1795463"/>
          <p14:tracePt t="45888" x="2081213" y="1785938"/>
          <p14:tracePt t="46005" x="2071688" y="1785938"/>
          <p14:tracePt t="46109" x="2062163" y="1785938"/>
          <p14:tracePt t="46117" x="2036763" y="1776413"/>
          <p14:tracePt t="46125" x="1990725" y="1768475"/>
          <p14:tracePt t="46139" x="1946275" y="1758950"/>
          <p14:tracePt t="46155" x="1919288" y="1758950"/>
          <p14:tracePt t="46181" x="1919288" y="1751013"/>
          <p14:tracePt t="46190" x="1928813" y="1751013"/>
          <p14:tracePt t="46221" x="1928813" y="1741488"/>
          <p14:tracePt t="46317" x="1919288" y="1741488"/>
          <p14:tracePt t="46325" x="1911350" y="1741488"/>
          <p14:tracePt t="46333" x="1893888" y="1741488"/>
          <p14:tracePt t="46341" x="1884363" y="1741488"/>
          <p14:tracePt t="46356" x="1874838" y="1741488"/>
          <p14:tracePt t="46421" x="1884363" y="1751013"/>
          <p14:tracePt t="46429" x="1893888" y="1751013"/>
          <p14:tracePt t="46440" x="1901825" y="1758950"/>
          <p14:tracePt t="46456" x="1919288" y="1758950"/>
          <p14:tracePt t="46473" x="1938338" y="1758950"/>
          <p14:tracePt t="46491" x="1965325" y="1758950"/>
          <p14:tracePt t="46507" x="1990725" y="1758950"/>
          <p14:tracePt t="46523" x="1990725" y="1768475"/>
          <p14:tracePt t="46540" x="1990725" y="1776413"/>
          <p14:tracePt t="46558" x="1990725" y="1785938"/>
          <p14:tracePt t="46574" x="2000250" y="1795463"/>
          <p14:tracePt t="46607" x="2009775" y="1795463"/>
          <p14:tracePt t="46624" x="2017713" y="1795463"/>
          <p14:tracePt t="46640" x="2017713" y="1803400"/>
          <p14:tracePt t="46657" x="2036763" y="1822450"/>
          <p14:tracePt t="46674" x="2054225" y="1857375"/>
          <p14:tracePt t="46692" x="2071688" y="1893888"/>
          <p14:tracePt t="46707" x="2071688" y="1938338"/>
          <p14:tracePt t="46724" x="2071688" y="1982788"/>
          <p14:tracePt t="46741" x="2062163" y="2009775"/>
          <p14:tracePt t="46758" x="2027238" y="2044700"/>
          <p14:tracePt t="46774" x="2009775" y="2071688"/>
          <p14:tracePt t="46791" x="2000250" y="2081213"/>
          <p14:tracePt t="46808" x="1990725" y="2081213"/>
          <p14:tracePt t="46825" x="1982788" y="2081213"/>
          <p14:tracePt t="46841" x="1973263" y="2071688"/>
          <p14:tracePt t="46858" x="1965325" y="2054225"/>
          <p14:tracePt t="46875" x="1946275" y="2017713"/>
          <p14:tracePt t="46892" x="1946275" y="1982788"/>
          <p14:tracePt t="46908" x="1946275" y="1928813"/>
          <p14:tracePt t="46925" x="1965325" y="1874838"/>
          <p14:tracePt t="46941" x="1990725" y="1847850"/>
          <p14:tracePt t="46959" x="2009775" y="1830388"/>
          <p14:tracePt t="46975" x="2017713" y="1830388"/>
          <p14:tracePt t="46992" x="2027238" y="1830388"/>
          <p14:tracePt t="47008" x="2054225" y="1839913"/>
          <p14:tracePt t="47026" x="2062163" y="1847850"/>
          <p14:tracePt t="47042" x="2071688" y="1893888"/>
          <p14:tracePt t="47059" x="2081213" y="1946275"/>
          <p14:tracePt t="47075" x="2071688" y="2009775"/>
          <p14:tracePt t="47093" x="2017713" y="2062163"/>
          <p14:tracePt t="47109" x="2000250" y="2071688"/>
          <p14:tracePt t="47126" x="1982788" y="2081213"/>
          <p14:tracePt t="47142" x="1973263" y="2081213"/>
          <p14:tracePt t="47160" x="1955800" y="2071688"/>
          <p14:tracePt t="47176" x="1928813" y="2027238"/>
          <p14:tracePt t="47192" x="1911350" y="1955800"/>
          <p14:tracePt t="47209" x="1911350" y="1911350"/>
          <p14:tracePt t="47227" x="1911350" y="1874838"/>
          <p14:tracePt t="47243" x="1928813" y="1847850"/>
          <p14:tracePt t="47259" x="1955800" y="1830388"/>
          <p14:tracePt t="47276" x="1982788" y="1822450"/>
          <p14:tracePt t="47294" x="2009775" y="1830388"/>
          <p14:tracePt t="47310" x="2027238" y="1866900"/>
          <p14:tracePt t="47326" x="2036763" y="1928813"/>
          <p14:tracePt t="47343" x="2009775" y="2000250"/>
          <p14:tracePt t="47361" x="1965325" y="2062163"/>
          <p14:tracePt t="47376" x="1911350" y="2089150"/>
          <p14:tracePt t="47393" x="1893888" y="2098675"/>
          <p14:tracePt t="47410" x="1884363" y="2098675"/>
          <p14:tracePt t="47427" x="1857375" y="2098675"/>
          <p14:tracePt t="47443" x="1812925" y="2081213"/>
          <p14:tracePt t="47460" x="1768475" y="2017713"/>
          <p14:tracePt t="47477" x="1741488" y="1938338"/>
          <p14:tracePt t="47494" x="1741488" y="1893888"/>
          <p14:tracePt t="47510" x="1758950" y="1866900"/>
          <p14:tracePt t="47527" x="1768475" y="1847850"/>
          <p14:tracePt t="47544" x="1785938" y="1847850"/>
          <p14:tracePt t="47561" x="1803400" y="1847850"/>
          <p14:tracePt t="47577" x="1812925" y="1874838"/>
          <p14:tracePt t="47594" x="1812925" y="1928813"/>
          <p14:tracePt t="47610" x="1803400" y="1946275"/>
          <p14:tracePt t="47645" x="1803400" y="1938338"/>
          <p14:tracePt t="47661" x="1795463" y="1938338"/>
          <p14:tracePt t="47677" x="1785938" y="1911350"/>
          <p14:tracePt t="47695" x="1776413" y="1893888"/>
          <p14:tracePt t="47711" x="1768475" y="1884363"/>
          <p14:tracePt t="47728" x="1758950" y="1884363"/>
          <p14:tracePt t="47744" x="1697038" y="1893888"/>
          <p14:tracePt t="47762" x="1554163" y="1973263"/>
          <p14:tracePt t="47778" x="1393825" y="2044700"/>
          <p14:tracePt t="47795" x="1303338" y="2089150"/>
          <p14:tracePt t="47811" x="1125538" y="2160588"/>
          <p14:tracePt t="47829" x="919163" y="2276475"/>
          <p14:tracePt t="47845" x="866775" y="2322513"/>
          <p14:tracePt t="47862" x="822325" y="2384425"/>
          <p14:tracePt t="47878" x="768350" y="2465388"/>
          <p14:tracePt t="47896" x="714375" y="2554288"/>
          <p14:tracePt t="47912" x="679450" y="2625725"/>
          <p14:tracePt t="47928" x="669925" y="2643188"/>
          <p14:tracePt t="47945" x="642938" y="2670175"/>
          <p14:tracePt t="47963" x="615950" y="2705100"/>
          <p14:tracePt t="47978" x="581025" y="2732088"/>
          <p14:tracePt t="47995" x="517525" y="2759075"/>
          <p14:tracePt t="48012" x="455613" y="2768600"/>
          <p14:tracePt t="48030" x="438150" y="2768600"/>
          <p14:tracePt t="48045" x="428625" y="2768600"/>
          <p14:tracePt t="48062" x="411163" y="2759075"/>
          <p14:tracePt t="48079" x="401638" y="2741613"/>
          <p14:tracePt t="48096" x="393700" y="2741613"/>
          <p14:tracePt t="48112" x="384175" y="2741613"/>
          <p14:tracePt t="48229" x="401638" y="2732088"/>
          <p14:tracePt t="48237" x="428625" y="2724150"/>
          <p14:tracePt t="48246" x="500063" y="2697163"/>
          <p14:tracePt t="48263" x="660400" y="2652713"/>
          <p14:tracePt t="48280" x="750888" y="2633663"/>
          <p14:tracePt t="48296" x="982663" y="2616200"/>
          <p14:tracePt t="48314" x="1204913" y="2616200"/>
          <p14:tracePt t="48330" x="1339850" y="2616200"/>
          <p14:tracePt t="48347" x="1384300" y="2616200"/>
          <p14:tracePt t="48363" x="1411288" y="2616200"/>
          <p14:tracePt t="48381" x="1446213" y="2616200"/>
          <p14:tracePt t="48397" x="1473200" y="2616200"/>
          <p14:tracePt t="48414" x="1500188" y="2616200"/>
          <p14:tracePt t="48430" x="1554163" y="2608263"/>
          <p14:tracePt t="48448" x="1589088" y="2589213"/>
          <p14:tracePt t="48464" x="1625600" y="2571750"/>
          <p14:tracePt t="48480" x="1679575" y="2562225"/>
          <p14:tracePt t="48497" x="1751013" y="2527300"/>
          <p14:tracePt t="48515" x="1812925" y="2509838"/>
          <p14:tracePt t="48530" x="1857375" y="2482850"/>
          <p14:tracePt t="48547" x="1884363" y="2482850"/>
          <p14:tracePt t="48564" x="1919288" y="2455863"/>
          <p14:tracePt t="48582" x="1946275" y="2446338"/>
          <p14:tracePt t="48597" x="1965325" y="2428875"/>
          <p14:tracePt t="48614" x="1965325" y="2419350"/>
          <p14:tracePt t="48631" x="1973263" y="2419350"/>
          <p14:tracePt t="48648" x="1982788" y="2419350"/>
          <p14:tracePt t="48664" x="1990725" y="2419350"/>
          <p14:tracePt t="48681" x="1990725" y="2428875"/>
          <p14:tracePt t="48698" x="2009775" y="2562225"/>
          <p14:tracePt t="48716" x="2017713" y="2714625"/>
          <p14:tracePt t="48731" x="2017713" y="2759075"/>
          <p14:tracePt t="48748" x="2017713" y="2776538"/>
          <p14:tracePt t="48765" x="2009775" y="2768600"/>
          <p14:tracePt t="48782" x="2000250" y="2732088"/>
          <p14:tracePt t="48798" x="2000250" y="2697163"/>
          <p14:tracePt t="48815" x="1973263" y="2608263"/>
          <p14:tracePt t="48832" x="1965325" y="2490788"/>
          <p14:tracePt t="48849" x="1946275" y="2419350"/>
          <p14:tracePt t="48865" x="1946275" y="2357438"/>
          <p14:tracePt t="48882" x="1946275" y="2312988"/>
          <p14:tracePt t="48899" x="1946275" y="2303463"/>
          <p14:tracePt t="48916" x="1955800" y="2303463"/>
          <p14:tracePt t="48949" x="1965325" y="2322513"/>
          <p14:tracePt t="48965" x="1965325" y="2330450"/>
          <p14:tracePt t="48983" x="1965325" y="2339975"/>
          <p14:tracePt t="48999" x="1965325" y="2347913"/>
          <p14:tracePt t="49053" x="1973263" y="2339975"/>
          <p14:tracePt t="49061" x="1982788" y="2330450"/>
          <p14:tracePt t="49069" x="1982788" y="2303463"/>
          <p14:tracePt t="49085" x="1990725" y="2268538"/>
          <p14:tracePt t="49099" x="2009775" y="2224088"/>
          <p14:tracePt t="49116" x="2044700" y="2116138"/>
          <p14:tracePt t="49134" x="2081213" y="2054225"/>
          <p14:tracePt t="49149" x="2081213" y="2044700"/>
          <p14:tracePt t="49166" x="2098675" y="2036763"/>
          <p14:tracePt t="49200" x="2108200" y="2036763"/>
          <p14:tracePt t="49221" x="2108200" y="2044700"/>
          <p14:tracePt t="49237" x="2108200" y="2054225"/>
          <p14:tracePt t="49250" x="2116138" y="2054225"/>
          <p14:tracePt t="49267" x="2125663" y="2054225"/>
          <p14:tracePt t="49283" x="2133600" y="2054225"/>
          <p14:tracePt t="49301" x="2143125" y="2054225"/>
          <p14:tracePt t="49318" x="2152650" y="2054225"/>
          <p14:tracePt t="49349" x="2152650" y="2062163"/>
          <p14:tracePt t="49373" x="2152650" y="2071688"/>
          <p14:tracePt t="49381" x="2152650" y="2098675"/>
          <p14:tracePt t="49389" x="2152650" y="2116138"/>
          <p14:tracePt t="49401" x="2152650" y="2152650"/>
          <p14:tracePt t="49417" x="2152650" y="2214563"/>
          <p14:tracePt t="49434" x="2143125" y="2259013"/>
          <p14:tracePt t="49450" x="2143125" y="2295525"/>
          <p14:tracePt t="49468" x="2133600" y="2322513"/>
          <p14:tracePt t="49484" x="2125663" y="2347913"/>
          <p14:tracePt t="49501" x="2125663" y="2366963"/>
          <p14:tracePt t="49518" x="2116138" y="2393950"/>
          <p14:tracePt t="49535" x="2116138" y="2446338"/>
          <p14:tracePt t="49551" x="2108200" y="2509838"/>
          <p14:tracePt t="49568" x="2108200" y="2589213"/>
          <p14:tracePt t="49584" x="2108200" y="2652713"/>
          <p14:tracePt t="49602" x="2108200" y="2697163"/>
          <p14:tracePt t="49618" x="2108200" y="2732088"/>
          <p14:tracePt t="49634" x="2108200" y="2751138"/>
          <p14:tracePt t="49651" x="2108200" y="2813050"/>
          <p14:tracePt t="49669" x="2108200" y="2901950"/>
          <p14:tracePt t="49685" x="2108200" y="2965450"/>
          <p14:tracePt t="49701" x="2116138" y="3062288"/>
          <p14:tracePt t="49718" x="2125663" y="3160713"/>
          <p14:tracePt t="49736" x="2133600" y="3251200"/>
          <p14:tracePt t="49752" x="2143125" y="3276600"/>
          <p14:tracePt t="49768" x="2152650" y="3367088"/>
          <p14:tracePt t="49785" x="2160588" y="3429000"/>
          <p14:tracePt t="49802" x="2160588" y="3473450"/>
          <p14:tracePt t="49818" x="2160588" y="3500438"/>
          <p14:tracePt t="49834" x="2160588" y="3517900"/>
          <p14:tracePt t="49851" x="2133600" y="3527425"/>
          <p14:tracePt t="49868" x="2098675" y="3544888"/>
          <p14:tracePt t="49885" x="2081213" y="3544888"/>
          <p14:tracePt t="49902" x="2062163" y="3554413"/>
          <p14:tracePt t="49989" x="2071688" y="3554413"/>
          <p14:tracePt t="50069" x="2071688" y="3562350"/>
          <p14:tracePt t="50093" x="2071688" y="3571875"/>
          <p14:tracePt t="50101" x="2062163" y="3581400"/>
          <p14:tracePt t="50109" x="2036763" y="3589338"/>
          <p14:tracePt t="50120" x="2017713" y="3598863"/>
          <p14:tracePt t="50136" x="1965325" y="3616325"/>
          <p14:tracePt t="50154" x="1928813" y="3625850"/>
          <p14:tracePt t="50170" x="1822450" y="3643313"/>
          <p14:tracePt t="50186" x="1741488" y="3652838"/>
          <p14:tracePt t="50203" x="1697038" y="3652838"/>
          <p14:tracePt t="50221" x="1544638" y="3652838"/>
          <p14:tracePt t="50237" x="1446213" y="3633788"/>
          <p14:tracePt t="50253" x="1366838" y="3608388"/>
          <p14:tracePt t="50270" x="1347788" y="3589338"/>
          <p14:tracePt t="50288" x="1303338" y="3562350"/>
          <p14:tracePt t="50303" x="1268413" y="3536950"/>
          <p14:tracePt t="50320" x="1258888" y="3527425"/>
          <p14:tracePt t="50337" x="1250950" y="3482975"/>
          <p14:tracePt t="50354" x="1241425" y="3446463"/>
          <p14:tracePt t="50370" x="1231900" y="3402013"/>
          <p14:tracePt t="50387" x="1214438" y="3367088"/>
          <p14:tracePt t="50404" x="1214438" y="3357563"/>
          <p14:tracePt t="50422" x="1214438" y="3330575"/>
          <p14:tracePt t="50437" x="1214438" y="3322638"/>
          <p14:tracePt t="50454" x="1214438" y="3303588"/>
          <p14:tracePt t="50471" x="1214438" y="3295650"/>
          <p14:tracePt t="50488" x="1223963" y="3268663"/>
          <p14:tracePt t="50505" x="1231900" y="3251200"/>
          <p14:tracePt t="50521" x="1241425" y="3224213"/>
          <p14:tracePt t="50538" x="1250950" y="3214688"/>
          <p14:tracePt t="50555" x="1276350" y="3187700"/>
          <p14:tracePt t="50571" x="1303338" y="3152775"/>
          <p14:tracePt t="50588" x="1322388" y="3133725"/>
          <p14:tracePt t="50605" x="1347788" y="3116263"/>
          <p14:tracePt t="50622" x="1366838" y="3098800"/>
          <p14:tracePt t="50638" x="1374775" y="3098800"/>
          <p14:tracePt t="50655" x="1393825" y="3089275"/>
          <p14:tracePt t="50671" x="1411288" y="3081338"/>
          <p14:tracePt t="50689" x="1455738" y="3081338"/>
          <p14:tracePt t="50705" x="1490663" y="3071813"/>
          <p14:tracePt t="50722" x="1544638" y="3062288"/>
          <p14:tracePt t="50738" x="1589088" y="3054350"/>
          <p14:tracePt t="50756" x="1633538" y="3054350"/>
          <p14:tracePt t="50772" x="1670050" y="3054350"/>
          <p14:tracePt t="50789" x="1714500" y="3054350"/>
          <p14:tracePt t="50805" x="1776413" y="3054350"/>
          <p14:tracePt t="50822" x="1830388" y="3054350"/>
          <p14:tracePt t="50838" x="1866900" y="3054350"/>
          <p14:tracePt t="50855" x="1911350" y="3054350"/>
          <p14:tracePt t="50871" x="1946275" y="3054350"/>
          <p14:tracePt t="50889" x="2009775" y="3054350"/>
          <p14:tracePt t="50905" x="2081213" y="3062288"/>
          <p14:tracePt t="50922" x="2125663" y="3071813"/>
          <p14:tracePt t="50939" x="2205038" y="3089275"/>
          <p14:tracePt t="50957" x="2276475" y="3108325"/>
          <p14:tracePt t="50973" x="2295525" y="3116263"/>
          <p14:tracePt t="50989" x="2312988" y="3125788"/>
          <p14:tracePt t="51006" x="2330450" y="3133725"/>
          <p14:tracePt t="51023" x="2339975" y="3152775"/>
          <p14:tracePt t="51039" x="2347913" y="3160713"/>
          <p14:tracePt t="51056" x="2366963" y="3197225"/>
          <p14:tracePt t="51073" x="2374900" y="3241675"/>
          <p14:tracePt t="51090" x="2393950" y="3286125"/>
          <p14:tracePt t="51106" x="2393950" y="3322638"/>
          <p14:tracePt t="51123" x="2393950" y="3348038"/>
          <p14:tracePt t="51140" x="2393950" y="3375025"/>
          <p14:tracePt t="51157" x="2393950" y="3394075"/>
          <p14:tracePt t="51173" x="2393950" y="3402013"/>
          <p14:tracePt t="51190" x="2393950" y="3419475"/>
          <p14:tracePt t="51207" x="2393950" y="3438525"/>
          <p14:tracePt t="51224" x="2393950" y="3455988"/>
          <p14:tracePt t="51240" x="2384425" y="3473450"/>
          <p14:tracePt t="51257" x="2366963" y="3500438"/>
          <p14:tracePt t="51274" x="2357438" y="3517900"/>
          <p14:tracePt t="51291" x="2347913" y="3544888"/>
          <p14:tracePt t="51307" x="2339975" y="3544888"/>
          <p14:tracePt t="51324" x="2312988" y="3581400"/>
          <p14:tracePt t="51326" x="2286000" y="3589338"/>
          <p14:tracePt t="51341" x="2251075" y="3608388"/>
          <p14:tracePt t="51358" x="2224088" y="3625850"/>
          <p14:tracePt t="51374" x="2197100" y="3633788"/>
          <p14:tracePt t="51391" x="2187575" y="3633788"/>
          <p14:tracePt t="51408" x="2170113" y="3633788"/>
          <p14:tracePt t="51425" x="2160588" y="3633788"/>
          <p14:tracePt t="51441" x="2116138" y="3633788"/>
          <p14:tracePt t="51458" x="2054225" y="3633788"/>
          <p14:tracePt t="51474" x="1965325" y="3616325"/>
          <p14:tracePt t="51492" x="1884363" y="3608388"/>
          <p14:tracePt t="51508" x="1795463" y="3608388"/>
          <p14:tracePt t="51525" x="1625600" y="3608388"/>
          <p14:tracePt t="51542" x="1509713" y="3608388"/>
          <p14:tracePt t="51559" x="1446213" y="3608388"/>
          <p14:tracePt t="51575" x="1347788" y="3608388"/>
          <p14:tracePt t="51591" x="1268413" y="3608388"/>
          <p14:tracePt t="51608" x="1214438" y="3608388"/>
          <p14:tracePt t="51626" x="1169988" y="3598863"/>
          <p14:tracePt t="51641" x="1143000" y="3581400"/>
          <p14:tracePt t="51658" x="1133475" y="3571875"/>
          <p14:tracePt t="51675" x="1116013" y="3544888"/>
          <p14:tracePt t="51693" x="1108075" y="3509963"/>
          <p14:tracePt t="51708" x="1098550" y="3482975"/>
          <p14:tracePt t="51725" x="1081088" y="3411538"/>
          <p14:tracePt t="51742" x="1081088" y="3375025"/>
          <p14:tracePt t="51759" x="1081088" y="3348038"/>
          <p14:tracePt t="51775" x="1081088" y="3303588"/>
          <p14:tracePt t="51792" x="1081088" y="3276600"/>
          <p14:tracePt t="51809" x="1081088" y="3268663"/>
          <p14:tracePt t="51826" x="1081088" y="3251200"/>
          <p14:tracePt t="51842" x="1089025" y="3232150"/>
          <p14:tracePt t="51876" x="1098550" y="3232150"/>
          <p14:tracePt t="51893" x="1108075" y="3224213"/>
          <p14:tracePt t="51909" x="1116013" y="3224213"/>
          <p14:tracePt t="51926" x="1152525" y="3224213"/>
          <p14:tracePt t="51943" x="1187450" y="3224213"/>
          <p14:tracePt t="51960" x="1384300" y="3214688"/>
          <p14:tracePt t="51976" x="1679575" y="3179763"/>
          <p14:tracePt t="51993" x="1965325" y="3133725"/>
          <p14:tracePt t="52010" x="2133600" y="3108325"/>
          <p14:tracePt t="52027" x="2232025" y="3081338"/>
          <p14:tracePt t="52043" x="2276475" y="3071813"/>
          <p14:tracePt t="52060" x="2286000" y="3071813"/>
          <p14:tracePt t="52077" x="2295525" y="3071813"/>
          <p14:tracePt t="52157" x="2303463" y="3071813"/>
          <p14:tracePt t="52165" x="2312988" y="3071813"/>
          <p14:tracePt t="52181" x="2330450" y="3071813"/>
          <p14:tracePt t="52193" x="2347913" y="3081338"/>
          <p14:tracePt t="52210" x="2374900" y="3125788"/>
          <p14:tracePt t="52228" x="2401888" y="3160713"/>
          <p14:tracePt t="52244" x="2419350" y="3197225"/>
          <p14:tracePt t="52260" x="2438400" y="3232150"/>
          <p14:tracePt t="52277" x="2438400" y="3268663"/>
          <p14:tracePt t="52295" x="2438400" y="3286125"/>
          <p14:tracePt t="52311" x="2438400" y="3322638"/>
          <p14:tracePt t="52327" x="2438400" y="3330575"/>
          <p14:tracePt t="52344" x="2438400" y="3348038"/>
          <p14:tracePt t="52362" x="2438400" y="3367088"/>
          <p14:tracePt t="52378" x="2438400" y="3384550"/>
          <p14:tracePt t="52394" x="2438400" y="3402013"/>
          <p14:tracePt t="52411" x="2438400" y="3411538"/>
          <p14:tracePt t="52429" x="2438400" y="3438525"/>
          <p14:tracePt t="52444" x="2438400" y="3455988"/>
          <p14:tracePt t="52461" x="2419350" y="3482975"/>
          <p14:tracePt t="52478" x="2411413" y="3490913"/>
          <p14:tracePt t="52495" x="2393950" y="3509963"/>
          <p14:tracePt t="52511" x="2347913" y="3527425"/>
          <p14:tracePt t="52528" x="2330450" y="3536950"/>
          <p14:tracePt t="52545" x="2251075" y="3544888"/>
          <p14:tracePt t="52562" x="2125663" y="3554413"/>
          <p14:tracePt t="52578" x="1982788" y="3562350"/>
          <p14:tracePt t="52595" x="1822450" y="3562350"/>
          <p14:tracePt t="52612" x="1679575" y="3562350"/>
          <p14:tracePt t="52629" x="1465263" y="3562350"/>
          <p14:tracePt t="52646" x="1347788" y="3562350"/>
          <p14:tracePt t="52662" x="1295400" y="3562350"/>
          <p14:tracePt t="52679" x="1223963" y="3562350"/>
          <p14:tracePt t="52696" x="1196975" y="3562350"/>
          <p14:tracePt t="52729" x="1204913" y="3509963"/>
          <p14:tracePt t="52745" x="1241425" y="3411538"/>
          <p14:tracePt t="52763" x="1295400" y="3241675"/>
          <p14:tracePt t="52779" x="1374775" y="3027363"/>
          <p14:tracePt t="52796" x="1419225" y="2928938"/>
          <p14:tracePt t="52812" x="1581150" y="2705100"/>
          <p14:tracePt t="52830" x="1795463" y="2490788"/>
          <p14:tracePt t="52846" x="1884363" y="2384425"/>
          <p14:tracePt t="52863" x="1955800" y="2303463"/>
          <p14:tracePt t="52879" x="2000250" y="2241550"/>
          <p14:tracePt t="52897" x="2027238" y="2179638"/>
          <p14:tracePt t="52913" x="2044700" y="2152650"/>
          <p14:tracePt t="52930" x="2098675" y="2054225"/>
          <p14:tracePt t="52946" x="2160588" y="1946275"/>
          <p14:tracePt t="52964" x="2214563" y="1866900"/>
          <p14:tracePt t="52980" x="2259013" y="1812925"/>
          <p14:tracePt t="52996" x="2295525" y="1758950"/>
          <p14:tracePt t="53013" x="2339975" y="1704975"/>
          <p14:tracePt t="53031" x="2357438" y="1687513"/>
          <p14:tracePt t="53047" x="2366963" y="1679575"/>
          <p14:tracePt t="53063" x="2401888" y="1652588"/>
          <p14:tracePt t="53080" x="2438400" y="1643063"/>
          <p14:tracePt t="53098" x="2465388" y="1633538"/>
          <p14:tracePt t="53114" x="2490788" y="1633538"/>
          <p14:tracePt t="53130" x="2544763" y="1633538"/>
          <p14:tracePt t="53147" x="2633663" y="1633538"/>
          <p14:tracePt t="53164" x="2741613" y="1633538"/>
          <p14:tracePt t="53180" x="2795588" y="1633538"/>
          <p14:tracePt t="53197" x="2894013" y="1633538"/>
          <p14:tracePt t="53214" x="2911475" y="1633538"/>
          <p14:tracePt t="53278" x="2911475" y="1652588"/>
          <p14:tracePt t="53294" x="2911475" y="1660525"/>
          <p14:tracePt t="53302" x="2901950" y="1697038"/>
          <p14:tracePt t="53314" x="2867025" y="1724025"/>
          <p14:tracePt t="53331" x="2795588" y="1795463"/>
          <p14:tracePt t="53348" x="2741613" y="1839913"/>
          <p14:tracePt t="53365" x="2705100" y="1866900"/>
          <p14:tracePt t="53381" x="2679700" y="1884363"/>
          <p14:tracePt t="53486" x="2679700" y="1874838"/>
          <p14:tracePt t="53518" x="2679700" y="1866900"/>
          <p14:tracePt t="53670" x="2679700" y="1857375"/>
          <p14:tracePt t="53686" x="2679700" y="1847850"/>
          <p14:tracePt t="53694" x="2670175" y="1847850"/>
          <p14:tracePt t="53718" x="2670175" y="1839913"/>
          <p14:tracePt t="53726" x="2660650" y="1830388"/>
          <p14:tracePt t="53734" x="2652713" y="1812925"/>
          <p14:tracePt t="53750" x="2625725" y="1785938"/>
          <p14:tracePt t="53766" x="2589213" y="1724025"/>
          <p14:tracePt t="53782" x="2544763" y="1643063"/>
          <p14:tracePt t="53799" x="2517775" y="1589088"/>
          <p14:tracePt t="53817" x="2490788" y="1562100"/>
          <p14:tracePt t="53833" x="2490788" y="1544638"/>
          <p14:tracePt t="53849" x="2482850" y="1536700"/>
          <p14:tracePt t="53866" x="2482850" y="1517650"/>
          <p14:tracePt t="53902" x="2482850" y="1509713"/>
          <p14:tracePt t="53916" x="2473325" y="1509713"/>
          <p14:tracePt t="53934" x="2473325" y="1500188"/>
          <p14:tracePt t="54038" x="2473325" y="1509713"/>
          <p14:tracePt t="54046" x="2473325" y="1527175"/>
          <p14:tracePt t="54062" x="2473325" y="1554163"/>
          <p14:tracePt t="54070" x="2473325" y="1581150"/>
          <p14:tracePt t="54084" x="2473325" y="1616075"/>
          <p14:tracePt t="54100" x="2473325" y="1660525"/>
          <p14:tracePt t="54118" x="2473325" y="1697038"/>
          <p14:tracePt t="54134" x="2473325" y="1704975"/>
          <p14:tracePt t="54151" x="2473325" y="1714500"/>
          <p14:tracePt t="54167" x="2482850" y="1724025"/>
          <p14:tracePt t="54200" x="2482850" y="1731963"/>
          <p14:tracePt t="54229" x="2482850" y="1724025"/>
          <p14:tracePt t="54237" x="2482850" y="1714500"/>
          <p14:tracePt t="54250" x="2482850" y="1687513"/>
          <p14:tracePt t="54267" x="2490788" y="1652588"/>
          <p14:tracePt t="54283" x="2490788" y="1625600"/>
          <p14:tracePt t="54300" x="2500313" y="1616075"/>
          <p14:tracePt t="54317" x="2517775" y="1616075"/>
          <p14:tracePt t="54334" x="2527300" y="1616075"/>
          <p14:tracePt t="54350" x="2581275" y="1697038"/>
          <p14:tracePt t="54368" x="2625725" y="1803400"/>
          <p14:tracePt t="54385" x="2643188" y="1847850"/>
          <p14:tracePt t="54402" x="2652713" y="1874838"/>
          <p14:tracePt t="54418" x="2652713" y="1884363"/>
          <p14:tracePt t="54435" x="2652713" y="1893888"/>
          <p14:tracePt t="54494" x="2652713" y="1884363"/>
          <p14:tracePt t="54510" x="2652713" y="1866900"/>
          <p14:tracePt t="54518" x="2652713" y="1857375"/>
          <p14:tracePt t="54526" x="2652713" y="1839913"/>
          <p14:tracePt t="54535" x="2652713" y="1822450"/>
          <p14:tracePt t="54551" x="2660650" y="1822450"/>
          <p14:tracePt t="54573" x="2670175" y="1822450"/>
          <p14:tracePt t="54584" x="2679700" y="1830388"/>
          <p14:tracePt t="54602" x="2679700" y="1874838"/>
          <p14:tracePt t="54618" x="2679700" y="1911350"/>
          <p14:tracePt t="54635" x="2679700" y="1919288"/>
          <p14:tracePt t="54651" x="2679700" y="1946275"/>
          <p14:tracePt t="54702" x="2679700" y="1928813"/>
          <p14:tracePt t="54710" x="2679700" y="1901825"/>
          <p14:tracePt t="54719" x="2679700" y="1884363"/>
          <p14:tracePt t="54737" x="2660650" y="1839913"/>
          <p14:tracePt t="54753" x="2652713" y="1812925"/>
          <p14:tracePt t="54769" x="2652713" y="1795463"/>
          <p14:tracePt t="54786" x="2633663" y="1795463"/>
          <p14:tracePt t="54804" x="2616200" y="1785938"/>
          <p14:tracePt t="54819" x="2598738" y="1785938"/>
          <p14:tracePt t="54836" x="2571750" y="1785938"/>
          <p14:tracePt t="54838" x="2562225" y="1803400"/>
          <p14:tracePt t="54853" x="2536825" y="1839913"/>
          <p14:tracePt t="54871" x="2527300" y="1866900"/>
          <p14:tracePt t="54887" x="2527300" y="1893888"/>
          <p14:tracePt t="54903" x="2527300" y="1901825"/>
          <p14:tracePt t="54920" x="2554288" y="1919288"/>
          <p14:tracePt t="54937" x="2598738" y="1928813"/>
          <p14:tracePt t="54952" x="2652713" y="1938338"/>
          <p14:tracePt t="54969" x="2679700" y="1938338"/>
          <p14:tracePt t="54986" x="2714625" y="1911350"/>
          <p14:tracePt t="55003" x="2741613" y="1857375"/>
          <p14:tracePt t="55019" x="2759075" y="1803400"/>
          <p14:tracePt t="55036" x="2759075" y="1776413"/>
          <p14:tracePt t="55053" x="2759075" y="1704975"/>
          <p14:tracePt t="55070" x="2652713" y="1608138"/>
          <p14:tracePt t="55086" x="2562225" y="1562100"/>
          <p14:tracePt t="55103" x="2500313" y="1554163"/>
          <p14:tracePt t="55120" x="2455863" y="1554163"/>
          <p14:tracePt t="55138" x="2411413" y="1562100"/>
          <p14:tracePt t="55154" x="2374900" y="1598613"/>
          <p14:tracePt t="55171" x="2347913" y="1633538"/>
          <p14:tracePt t="55188" x="2295525" y="1731963"/>
          <p14:tracePt t="55205" x="2259013" y="1874838"/>
          <p14:tracePt t="55221" x="2259013" y="1919288"/>
          <p14:tracePt t="55238" x="2295525" y="1965325"/>
          <p14:tracePt t="55254" x="2339975" y="1982788"/>
          <p14:tracePt t="55323" x="2500313" y="1973263"/>
          <p14:tracePt t="55338" x="2527300" y="1928813"/>
          <p14:tracePt t="55354" x="2527300" y="1866900"/>
          <p14:tracePt t="55371" x="2536825" y="1822450"/>
          <p14:tracePt t="55388" x="2536825" y="1803400"/>
          <p14:tracePt t="55406" x="2544763" y="1803400"/>
          <p14:tracePt t="55422" x="2554288" y="1803400"/>
          <p14:tracePt t="55438" x="2581275" y="1866900"/>
          <p14:tracePt t="55454" x="2616200" y="1990725"/>
          <p14:tracePt t="55471" x="2633663" y="2081213"/>
          <p14:tracePt t="55488" x="2633663" y="2098675"/>
          <p14:tracePt t="55505" x="2633663" y="2108200"/>
          <p14:tracePt t="56510" x="2625725" y="2108200"/>
          <p14:tracePt t="56526" x="2616200" y="2108200"/>
          <p14:tracePt t="56550" x="2616200" y="2116138"/>
          <p14:tracePt t="56558" x="2608263" y="2125663"/>
          <p14:tracePt t="56574" x="2608263" y="2133600"/>
          <p14:tracePt t="56582" x="2616200" y="2133600"/>
          <p14:tracePt t="56593" x="2633663" y="2143125"/>
          <p14:tracePt t="56609" x="2670175" y="2160588"/>
          <p14:tracePt t="56626" x="2724150" y="2179638"/>
          <p14:tracePt t="56643" x="2830513" y="2205038"/>
          <p14:tracePt t="56660" x="2965450" y="2224088"/>
          <p14:tracePt t="56676" x="3027363" y="2241550"/>
          <p14:tracePt t="56693" x="3108325" y="2268538"/>
          <p14:tracePt t="56709" x="3116263" y="2295525"/>
          <p14:tracePt t="56726" x="3071813" y="2330450"/>
          <p14:tracePt t="56742" x="3044825" y="2347913"/>
          <p14:tracePt t="56759" x="3017838" y="2357438"/>
          <p14:tracePt t="56776" x="3044825" y="2411413"/>
          <p14:tracePt t="56793" x="3062288" y="2438400"/>
          <p14:tracePt t="56809" x="3081338" y="2465388"/>
          <p14:tracePt t="56826" x="3098800" y="2465388"/>
          <p14:tracePt t="56843" x="3108325" y="2465388"/>
          <p14:tracePt t="57038" x="3116263" y="2465388"/>
          <p14:tracePt t="57062" x="3116263" y="2455863"/>
          <p14:tracePt t="57078" x="3116263" y="2446338"/>
          <p14:tracePt t="57094" x="3116263" y="2438400"/>
          <p14:tracePt t="57102" x="3116263" y="2428875"/>
          <p14:tracePt t="57126" x="3116263" y="2419350"/>
          <p14:tracePt t="57158" x="3116263" y="2411413"/>
          <p14:tracePt t="57310" x="3108325" y="2411413"/>
          <p14:tracePt t="57318" x="3098800" y="2411413"/>
          <p14:tracePt t="57390" x="3089275" y="2411413"/>
          <p14:tracePt t="57446" x="3089275" y="2401888"/>
          <p14:tracePt t="57470" x="3081338" y="2401888"/>
          <p14:tracePt t="57534" x="3071813" y="2401888"/>
          <p14:tracePt t="57558" x="3062288" y="2401888"/>
          <p14:tracePt t="57606" x="3054350" y="2401888"/>
          <p14:tracePt t="57630" x="3044825" y="2401888"/>
          <p14:tracePt t="57878" x="3044825" y="2411413"/>
          <p14:tracePt t="57894" x="3044825" y="2419350"/>
          <p14:tracePt t="57902" x="3036888" y="2419350"/>
          <p14:tracePt t="58238" x="3027363" y="2419350"/>
          <p14:tracePt t="58270" x="3027363" y="2428875"/>
          <p14:tracePt t="58278" x="3017838" y="2428875"/>
          <p14:tracePt t="58414" x="3017838" y="2419350"/>
          <p14:tracePt t="59095" x="3017838" y="2411413"/>
          <p14:tracePt t="59110" x="3017838" y="2393950"/>
          <p14:tracePt t="59119" x="3017838" y="2384425"/>
          <p14:tracePt t="59135" x="3017838" y="2347913"/>
          <p14:tracePt t="59152" x="3017838" y="2330450"/>
          <p14:tracePt t="59169" x="3044825" y="2259013"/>
          <p14:tracePt t="59185" x="3062288" y="2187575"/>
          <p14:tracePt t="59202" x="3098800" y="2125663"/>
          <p14:tracePt t="59219" x="3116263" y="2054225"/>
          <p14:tracePt t="59236" x="3133725" y="1973263"/>
          <p14:tracePt t="59252" x="3143250" y="1911350"/>
          <p14:tracePt t="59269" x="3143250" y="1857375"/>
          <p14:tracePt t="59286" x="3143250" y="1812925"/>
          <p14:tracePt t="59303" x="3143250" y="1741488"/>
          <p14:tracePt t="59319" x="3143250" y="1679575"/>
          <p14:tracePt t="59336" x="3152775" y="1643063"/>
          <p14:tracePt t="59353" x="3160713" y="1625600"/>
          <p14:tracePt t="59370" x="3160713" y="1616075"/>
          <p14:tracePt t="59446" x="3170238" y="1633538"/>
          <p14:tracePt t="59497" x="3179763" y="1812925"/>
          <p14:tracePt t="59502" x="3179763" y="1830388"/>
          <p14:tracePt t="59553" x="3179763" y="1919288"/>
          <p14:tracePt t="59569" x="3187700" y="1919288"/>
          <p14:tracePt t="59586" x="3197225" y="1928813"/>
          <p14:tracePt t="59603" x="3197225" y="1938338"/>
          <p14:tracePt t="59620" x="3197225" y="1946275"/>
          <p14:tracePt t="59637" x="3205163" y="1965325"/>
          <p14:tracePt t="59654" x="3205163" y="1973263"/>
          <p14:tracePt t="59670" x="3214688" y="1982788"/>
          <p14:tracePt t="59687" x="3214688" y="1990725"/>
          <p14:tracePt t="59704" x="3224213" y="2009775"/>
          <p14:tracePt t="59722" x="3224213" y="2017713"/>
          <p14:tracePt t="59737" x="3241675" y="2044700"/>
          <p14:tracePt t="59754" x="3259138" y="2071688"/>
          <p14:tracePt t="59771" x="3268663" y="2081213"/>
          <p14:tracePt t="59788" x="3276600" y="2089150"/>
          <p14:tracePt t="59821" x="3276600" y="2108200"/>
          <p14:tracePt t="59974" x="3268663" y="2108200"/>
          <p14:tracePt t="59991" x="3259138" y="2108200"/>
          <p14:tracePt t="60014" x="3251200" y="2108200"/>
          <p14:tracePt t="60031" x="3241675" y="2108200"/>
          <p14:tracePt t="60038" x="3232150" y="2108200"/>
          <p14:tracePt t="60054" x="3224213" y="2108200"/>
          <p14:tracePt t="60071" x="3214688" y="2108200"/>
          <p14:tracePt t="60102" x="3205163" y="2108200"/>
          <p14:tracePt t="60118" x="3205163" y="2098675"/>
          <p14:tracePt t="60134" x="3205163" y="2089150"/>
          <p14:tracePt t="60159" x="3205163" y="2081213"/>
          <p14:tracePt t="60166" x="3205163" y="2071688"/>
          <p14:tracePt t="60175" x="3197225" y="2062163"/>
          <p14:tracePt t="60189" x="3197225" y="2044700"/>
          <p14:tracePt t="60207" x="3197225" y="2009775"/>
          <p14:tracePt t="60222" x="3197225" y="1990725"/>
          <p14:tracePt t="60239" x="3197225" y="1973263"/>
          <p14:tracePt t="60256" x="3197225" y="1965325"/>
          <p14:tracePt t="60495" x="3187700" y="1965325"/>
          <p14:tracePt t="60566" x="3179763" y="1965325"/>
          <p14:tracePt t="60606" x="3179763" y="1973263"/>
          <p14:tracePt t="60623" x="3179763" y="1982788"/>
          <p14:tracePt t="60630" x="3179763" y="2000250"/>
          <p14:tracePt t="60641" x="3170238" y="2017713"/>
          <p14:tracePt t="60657" x="3170238" y="2036763"/>
          <p14:tracePt t="60674" x="3170238" y="2054225"/>
          <p14:tracePt t="60690" x="3160713" y="2071688"/>
          <p14:tracePt t="60708" x="3160713" y="2081213"/>
          <p14:tracePt t="60724" x="3160713" y="2098675"/>
          <p14:tracePt t="60741" x="3152775" y="2108200"/>
          <p14:tracePt t="60757" x="3152775" y="2116138"/>
          <p14:tracePt t="60775" x="3143250" y="2125663"/>
          <p14:tracePt t="60791" x="3133725" y="2133600"/>
          <p14:tracePt t="60808" x="3125788" y="2133600"/>
          <p14:tracePt t="61567" x="3133725" y="2133600"/>
          <p14:tracePt t="61591" x="3143250" y="2133600"/>
          <p14:tracePt t="61599" x="3152775" y="2133600"/>
          <p14:tracePt t="61614" x="3160713" y="2133600"/>
          <p14:tracePt t="61631" x="3170238" y="2133600"/>
          <p14:tracePt t="61647" x="3179763" y="2133600"/>
          <p14:tracePt t="61695" x="3187700" y="2133600"/>
          <p14:tracePt t="61727" x="3197225" y="2133600"/>
          <p14:tracePt t="61751" x="3205163" y="2133600"/>
          <p14:tracePt t="61807" x="3214688" y="2133600"/>
          <p14:tracePt t="61831" x="3224213" y="2133600"/>
          <p14:tracePt t="61855" x="3224213" y="2125663"/>
          <p14:tracePt t="61863" x="3232150" y="2125663"/>
          <p14:tracePt t="61919" x="3232150" y="2116138"/>
          <p14:tracePt t="61927" x="3241675" y="2116138"/>
          <p14:tracePt t="61959" x="3251200" y="2116138"/>
          <p14:tracePt t="61967" x="3251200" y="2108200"/>
          <p14:tracePt t="61990" x="3259138" y="2108200"/>
          <p14:tracePt t="62815" x="3251200" y="2108200"/>
          <p14:tracePt t="62863" x="3241675" y="2108200"/>
          <p14:tracePt t="62887" x="3232150" y="2116138"/>
          <p14:tracePt t="62919" x="3224213" y="2116138"/>
          <p14:tracePt t="62927" x="3224213" y="2125663"/>
          <p14:tracePt t="62935" x="3224213" y="2133600"/>
          <p14:tracePt t="62948" x="3214688" y="2133600"/>
          <p14:tracePt t="62967" x="3205163" y="2133600"/>
          <p14:tracePt t="63783" x="3205163" y="2125663"/>
          <p14:tracePt t="63791" x="3214688" y="2108200"/>
          <p14:tracePt t="63802" x="3224213" y="2098675"/>
          <p14:tracePt t="63818" x="3232150" y="2062163"/>
          <p14:tracePt t="63835" x="3241675" y="2044700"/>
          <p14:tracePt t="63852" x="3251200" y="2027238"/>
          <p14:tracePt t="63869" x="3259138" y="2009775"/>
          <p14:tracePt t="64207" x="3259138" y="2017713"/>
          <p14:tracePt t="64223" x="3251200" y="2017713"/>
          <p14:tracePt t="64231" x="3251200" y="2027238"/>
          <p14:tracePt t="64239" x="3251200" y="2036763"/>
          <p14:tracePt t="64255" x="3251200" y="2054225"/>
          <p14:tracePt t="64271" x="3241675" y="2062163"/>
          <p14:tracePt t="64288" x="3241675" y="2089150"/>
          <p14:tracePt t="64303" x="3232150" y="2098675"/>
          <p14:tracePt t="64320" x="3232150" y="2116138"/>
          <p14:tracePt t="64337" x="3232150" y="2125663"/>
          <p14:tracePt t="64354" x="3232150" y="2133600"/>
          <p14:tracePt t="64767" x="3224213" y="2133600"/>
          <p14:tracePt t="64791" x="3214688" y="2133600"/>
          <p14:tracePt t="64807" x="3205163" y="2133600"/>
          <p14:tracePt t="64831" x="3197225" y="2133600"/>
          <p14:tracePt t="64847" x="3197225" y="2143125"/>
          <p14:tracePt t="64855" x="3197225" y="2152650"/>
          <p14:tracePt t="64879" x="3205163" y="2152650"/>
          <p14:tracePt t="64887" x="3214688" y="2152650"/>
          <p14:tracePt t="64895" x="3214688" y="2143125"/>
          <p14:tracePt t="64911" x="3214688" y="2125663"/>
          <p14:tracePt t="64923" x="3214688" y="2108200"/>
          <p14:tracePt t="64939" x="3214688" y="2081213"/>
          <p14:tracePt t="64956" x="3214688" y="2071688"/>
          <p14:tracePt t="64972" x="3224213" y="2062163"/>
          <p14:tracePt t="64990" x="3232150" y="2062163"/>
          <p14:tracePt t="65271" x="3232150" y="2054225"/>
          <p14:tracePt t="65287" x="3214688" y="2036763"/>
          <p14:tracePt t="65295" x="3197225" y="2017713"/>
          <p14:tracePt t="65308" x="3160713" y="2000250"/>
          <p14:tracePt t="65324" x="3160713" y="1982788"/>
          <p14:tracePt t="65341" x="3152775" y="1982788"/>
          <p14:tracePt t="65358" x="3152775" y="2000250"/>
          <p14:tracePt t="65375" x="3143250" y="2000250"/>
          <p14:tracePt t="65391" x="3133725" y="2009775"/>
          <p14:tracePt t="65415" x="3125788" y="2017713"/>
          <p14:tracePt t="65431" x="3125788" y="2027238"/>
          <p14:tracePt t="65471" x="3116263" y="2027238"/>
          <p14:tracePt t="65487" x="3108325" y="2027238"/>
          <p14:tracePt t="65536" x="3089275" y="2044700"/>
          <p14:tracePt t="65558" x="3089275" y="2054225"/>
          <p14:tracePt t="65615" x="3089275" y="2062163"/>
          <p14:tracePt t="65639" x="3089275" y="2071688"/>
          <p14:tracePt t="65735" x="3089275" y="2081213"/>
          <p14:tracePt t="65767" x="3098800" y="2081213"/>
          <p14:tracePt t="65775" x="3108325" y="2081213"/>
          <p14:tracePt t="65791" x="3116263" y="2089150"/>
          <p14:tracePt t="65807" x="3125788" y="2089150"/>
          <p14:tracePt t="65823" x="3133725" y="2089150"/>
          <p14:tracePt t="65839" x="3143250" y="2089150"/>
          <p14:tracePt t="65871" x="3152775" y="2089150"/>
          <p14:tracePt t="65911" x="3160713" y="2089150"/>
          <p14:tracePt t="66944" x="3170238" y="2089150"/>
          <p14:tracePt t="66975" x="3179763" y="2089150"/>
          <p14:tracePt t="66999" x="3187700" y="2089150"/>
          <p14:tracePt t="67031" x="3197225" y="2089150"/>
          <p14:tracePt t="67055" x="3205163" y="2089150"/>
          <p14:tracePt t="69144" x="3205163" y="2098675"/>
          <p14:tracePt t="69168" x="3205163" y="2108200"/>
          <p14:tracePt t="69175" x="3214688" y="2116138"/>
          <p14:tracePt t="69191" x="3214688" y="2125663"/>
          <p14:tracePt t="69216" x="3214688" y="2133600"/>
          <p14:tracePt t="71520" x="3214688" y="2125663"/>
          <p14:tracePt t="71536" x="3214688" y="2116138"/>
          <p14:tracePt t="71544" x="3214688" y="2108200"/>
          <p14:tracePt t="71560" x="3214688" y="2098675"/>
          <p14:tracePt t="71584" x="3214688" y="2089150"/>
          <p14:tracePt t="71600" x="3214688" y="2081213"/>
          <p14:tracePt t="71608" x="3214688" y="2071688"/>
          <p14:tracePt t="71624" x="3214688" y="2062163"/>
          <p14:tracePt t="72216" x="3224213" y="2062163"/>
          <p14:tracePt t="72248" x="3224213" y="2071688"/>
          <p14:tracePt t="72256" x="3232150" y="2071688"/>
          <p14:tracePt t="72272" x="3232150" y="2081213"/>
          <p14:tracePt t="72288" x="3232150" y="2089150"/>
          <p14:tracePt t="72299" x="3241675" y="2098675"/>
          <p14:tracePt t="72315" x="3251200" y="2108200"/>
          <p14:tracePt t="72332" x="3251200" y="2116138"/>
          <p14:tracePt t="73880" x="3259138" y="2125663"/>
          <p14:tracePt t="73896" x="3259138" y="2133600"/>
          <p14:tracePt t="73904" x="3259138" y="2143125"/>
          <p14:tracePt t="73928" x="3268663" y="2152650"/>
          <p14:tracePt t="73944" x="3268663" y="2160588"/>
          <p14:tracePt t="74000" x="3276600" y="2160588"/>
          <p14:tracePt t="74024" x="3286125" y="2160588"/>
          <p14:tracePt t="74064" x="3295650" y="2160588"/>
          <p14:tracePt t="74104" x="3295650" y="2152650"/>
          <p14:tracePt t="74120" x="3295650" y="2143125"/>
          <p14:tracePt t="74328" x="3286125" y="2143125"/>
          <p14:tracePt t="74376" x="3276600" y="2143125"/>
          <p14:tracePt t="74432" x="3268663" y="2143125"/>
          <p14:tracePt t="74480" x="3268663" y="2133600"/>
          <p14:tracePt t="74496" x="3268663" y="2125663"/>
          <p14:tracePt t="74512" x="3268663" y="2116138"/>
          <p14:tracePt t="74536" x="3259138" y="2108200"/>
          <p14:tracePt t="74544" x="3259138" y="2098675"/>
          <p14:tracePt t="74560" x="3259138" y="2089150"/>
          <p14:tracePt t="74576" x="3259138" y="2081213"/>
          <p14:tracePt t="74592" x="3251200" y="2071688"/>
          <p14:tracePt t="74607" x="3241675" y="2071688"/>
          <p14:tracePt t="74624" x="3232150" y="2062163"/>
          <p14:tracePt t="74640" x="3232150" y="2054225"/>
          <p14:tracePt t="74658" x="3232150" y="2044700"/>
          <p14:tracePt t="74690" x="3232150" y="2036763"/>
          <p14:tracePt t="74707" x="3224213" y="2027238"/>
          <p14:tracePt t="74725" x="3224213" y="2017713"/>
          <p14:tracePt t="74741" x="3214688" y="2017713"/>
          <p14:tracePt t="74758" x="3205163" y="2009775"/>
          <p14:tracePt t="74774" x="3205163" y="1990725"/>
          <p14:tracePt t="74791" x="3197225" y="1982788"/>
          <p14:tracePt t="74808" x="3197225" y="1955800"/>
          <p14:tracePt t="74824" x="3187700" y="1928813"/>
          <p14:tracePt t="74841" x="3179763" y="1893888"/>
          <p14:tracePt t="74858" x="3170238" y="1874838"/>
          <p14:tracePt t="74874" x="3170238" y="1857375"/>
          <p14:tracePt t="74891" x="3160713" y="1822450"/>
          <p14:tracePt t="74908" x="3160713" y="1795463"/>
          <p14:tracePt t="74925" x="3160713" y="1776413"/>
          <p14:tracePt t="74941" x="3160713" y="1758950"/>
          <p14:tracePt t="74958" x="3160713" y="1741488"/>
          <p14:tracePt t="74975" x="3160713" y="1731963"/>
          <p14:tracePt t="74992" x="3160713" y="1704975"/>
          <p14:tracePt t="75008" x="3170238" y="1697038"/>
          <p14:tracePt t="75025" x="3179763" y="1679575"/>
          <p14:tracePt t="75041" x="3187700" y="1670050"/>
          <p14:tracePt t="75075" x="3187700" y="1660525"/>
          <p14:tracePt t="75092" x="3197225" y="1652588"/>
          <p14:tracePt t="75109" x="3197225" y="1643063"/>
          <p14:tracePt t="75125" x="3205163" y="1633538"/>
          <p14:tracePt t="75168" x="3205163" y="1625600"/>
          <p14:tracePt t="75176" x="3214688" y="1625600"/>
          <p14:tracePt t="75240" x="3214688" y="1616075"/>
          <p14:tracePt t="75272" x="3214688" y="1608138"/>
          <p14:tracePt t="75312" x="3214688" y="1598613"/>
          <p14:tracePt t="75328" x="3205163" y="1598613"/>
          <p14:tracePt t="75352" x="3197225" y="1598613"/>
          <p14:tracePt t="75376" x="3187700" y="1598613"/>
          <p14:tracePt t="75392" x="3187700" y="1589088"/>
          <p14:tracePt t="75400" x="3179763" y="1589088"/>
          <p14:tracePt t="75410" x="3170238" y="1589088"/>
          <p14:tracePt t="75427" x="3160713" y="1589088"/>
          <p14:tracePt t="75448" x="3160713" y="1598613"/>
          <p14:tracePt t="75460" x="3160713" y="1608138"/>
          <p14:tracePt t="75477" x="3143250" y="1687513"/>
          <p14:tracePt t="75494" x="3116263" y="1751013"/>
          <p14:tracePt t="75510" x="3098800" y="1812925"/>
          <p14:tracePt t="75527" x="3081338" y="1839913"/>
          <p14:tracePt t="75543" x="3081338" y="1847850"/>
          <p14:tracePt t="75616" x="3081338" y="1830388"/>
          <p14:tracePt t="75624" x="3081338" y="1795463"/>
          <p14:tracePt t="75632" x="3081338" y="1751013"/>
          <p14:tracePt t="75644" x="3089275" y="1687513"/>
          <p14:tracePt t="75660" x="3098800" y="1616075"/>
          <p14:tracePt t="75677" x="3125788" y="1581150"/>
          <p14:tracePt t="75695" x="3125788" y="1554163"/>
          <p14:tracePt t="75711" x="3133725" y="1536700"/>
          <p14:tracePt t="75727" x="3143250" y="1517650"/>
          <p14:tracePt t="75792" x="3152775" y="1517650"/>
          <p14:tracePt t="75808" x="3152775" y="1527175"/>
          <p14:tracePt t="75816" x="3160713" y="1544638"/>
          <p14:tracePt t="75828" x="3170238" y="1581150"/>
          <p14:tracePt t="75844" x="3197225" y="1625600"/>
          <p14:tracePt t="75861" x="3214688" y="1670050"/>
          <p14:tracePt t="75878" x="3232150" y="1697038"/>
          <p14:tracePt t="75896" x="3241675" y="1724025"/>
          <p14:tracePt t="75897" x="3251200" y="1724025"/>
          <p14:tracePt t="75912" x="3251200" y="1731963"/>
          <p14:tracePt t="75928" x="3251200" y="1741488"/>
          <p14:tracePt t="75952" x="3251200" y="1751013"/>
          <p14:tracePt t="75992" x="3251200" y="1758950"/>
          <p14:tracePt t="76024" x="3251200" y="1768475"/>
          <p14:tracePt t="76032" x="3241675" y="1768475"/>
          <p14:tracePt t="76056" x="3241675" y="1776413"/>
          <p14:tracePt t="76120" x="3241675" y="1768475"/>
          <p14:tracePt t="76144" x="3232150" y="1758950"/>
          <p14:tracePt t="76152" x="3232150" y="1751013"/>
          <p14:tracePt t="76162" x="3232150" y="1741488"/>
          <p14:tracePt t="76179" x="3232150" y="1704975"/>
          <p14:tracePt t="76196" x="3241675" y="1687513"/>
          <p14:tracePt t="76213" x="3251200" y="1670050"/>
          <p14:tracePt t="76229" x="3259138" y="1660525"/>
          <p14:tracePt t="76246" x="3268663" y="1660525"/>
          <p14:tracePt t="76263" x="3268663" y="1652588"/>
          <p14:tracePt t="76360" x="3268663" y="1660525"/>
          <p14:tracePt t="76368" x="3268663" y="1687513"/>
          <p14:tracePt t="76380" x="3268663" y="1714500"/>
          <p14:tracePt t="76397" x="3268663" y="1812925"/>
          <p14:tracePt t="76413" x="3259138" y="1919288"/>
          <p14:tracePt t="76431" x="3251200" y="1990725"/>
          <p14:tracePt t="76447" x="3241675" y="2036763"/>
          <p14:tracePt t="76463" x="3232150" y="2062163"/>
          <p14:tracePt t="76480" x="3232150" y="2071688"/>
          <p14:tracePt t="76528" x="3232150" y="2054225"/>
          <p14:tracePt t="76536" x="3232150" y="2036763"/>
          <p14:tracePt t="76547" x="3232150" y="2009775"/>
          <p14:tracePt t="76564" x="3241675" y="1928813"/>
          <p14:tracePt t="76580" x="3268663" y="1857375"/>
          <p14:tracePt t="76597" x="3276600" y="1785938"/>
          <p14:tracePt t="76614" x="3295650" y="1751013"/>
          <p14:tracePt t="76631" x="3303588" y="1731963"/>
          <p14:tracePt t="76647" x="3313113" y="1697038"/>
          <p14:tracePt t="76664" x="3322638" y="1660525"/>
          <p14:tracePt t="76681" x="3330575" y="1652588"/>
          <p14:tracePt t="76698" x="3330575" y="1643063"/>
          <p14:tracePt t="76714" x="3340100" y="1643063"/>
          <p14:tracePt t="76760" x="3348038" y="1643063"/>
          <p14:tracePt t="76848" x="3348038" y="1652588"/>
          <p14:tracePt t="76968" x="3340100" y="1652588"/>
          <p14:tracePt t="76985" x="3330575" y="1652588"/>
          <p14:tracePt t="77000" x="3322638" y="1652588"/>
          <p14:tracePt t="77008" x="3313113" y="1652588"/>
          <p14:tracePt t="77016" x="3303588" y="1643063"/>
          <p14:tracePt t="77032" x="3268663" y="1633538"/>
          <p14:tracePt t="77050" x="3241675" y="1616075"/>
          <p14:tracePt t="77066" x="3232150" y="1616075"/>
          <p14:tracePt t="77082" x="3214688" y="1616075"/>
          <p14:tracePt t="77099" x="3197225" y="1616075"/>
          <p14:tracePt t="77116" x="3197225" y="1608138"/>
          <p14:tracePt t="77132" x="3187700" y="1608138"/>
          <p14:tracePt t="79961" x="3179763" y="1608138"/>
          <p14:tracePt t="79969" x="3170238" y="1608138"/>
          <p14:tracePt t="79993" x="3160713" y="1608138"/>
          <p14:tracePt t="80001" x="3152775" y="1608138"/>
          <p14:tracePt t="80017" x="3143250" y="1625600"/>
          <p14:tracePt t="80026" x="3143250" y="1679575"/>
          <p14:tracePt t="80044" x="3179763" y="1839913"/>
          <p14:tracePt t="80059" x="3251200" y="1990725"/>
          <p14:tracePt t="80076" x="3303588" y="2054225"/>
          <p14:tracePt t="80093" x="3348038" y="2071688"/>
          <p14:tracePt t="80110" x="3394075" y="2081213"/>
          <p14:tracePt t="80126" x="3419475" y="2089150"/>
          <p14:tracePt t="80143" x="3429000" y="2089150"/>
          <p14:tracePt t="80160" x="3455988" y="2098675"/>
          <p14:tracePt t="80178" x="3517900" y="2170113"/>
          <p14:tracePt t="80193" x="3544888" y="2251075"/>
          <p14:tracePt t="80210" x="3589338" y="2366963"/>
          <p14:tracePt t="80227" x="3633788" y="2490788"/>
          <p14:tracePt t="80244" x="3660775" y="2608263"/>
          <p14:tracePt t="80260" x="3670300" y="2714625"/>
          <p14:tracePt t="80277" x="3679825" y="2751138"/>
          <p14:tracePt t="80294" x="3679825" y="2847975"/>
          <p14:tracePt t="80311" x="3660775" y="2919413"/>
          <p14:tracePt t="80327" x="3633788" y="2965450"/>
          <p14:tracePt t="80344" x="3616325" y="3000375"/>
          <p14:tracePt t="80361" x="3581400" y="3062288"/>
          <p14:tracePt t="80378" x="3562350" y="3081338"/>
          <p14:tracePt t="80394" x="3544888" y="3098800"/>
          <p14:tracePt t="80411" x="3527425" y="3133725"/>
          <p14:tracePt t="80427" x="3500438" y="3170238"/>
          <p14:tracePt t="80445" x="3482975" y="3205163"/>
          <p14:tracePt t="80461" x="3473450" y="3224213"/>
          <p14:tracePt t="80478" x="3455988" y="3241675"/>
          <p14:tracePt t="80494" x="3438525" y="3259138"/>
          <p14:tracePt t="80512" x="3411538" y="3268663"/>
          <p14:tracePt t="80528" x="3394075" y="3276600"/>
          <p14:tracePt t="80545" x="3276600" y="3313113"/>
          <p14:tracePt t="80561" x="3125788" y="3340100"/>
          <p14:tracePt t="80579" x="2965450" y="3357563"/>
          <p14:tracePt t="80595" x="2714625" y="3357563"/>
          <p14:tracePt t="80612" x="2312988" y="3357563"/>
          <p14:tracePt t="80628" x="1847850" y="3357563"/>
          <p14:tracePt t="80646" x="1455738" y="3367088"/>
          <p14:tracePt t="80662" x="1322388" y="3384550"/>
          <p14:tracePt t="80678" x="1081088" y="3429000"/>
          <p14:tracePt t="80695" x="911225" y="3446463"/>
          <p14:tracePt t="80713" x="741363" y="3455988"/>
          <p14:tracePt t="80729" x="669925" y="3455988"/>
          <p14:tracePt t="80745" x="625475" y="3455988"/>
          <p14:tracePt t="80762" x="608013" y="3455988"/>
          <p14:tracePt t="80779" x="598488" y="3455988"/>
          <p14:tracePt t="80812" x="608013" y="3455988"/>
          <p14:tracePt t="80829" x="615950" y="3455988"/>
          <p14:tracePt t="80846" x="633413" y="3455988"/>
          <p14:tracePt t="80862" x="679450" y="3446463"/>
          <p14:tracePt t="80879" x="750888" y="3438525"/>
          <p14:tracePt t="80896" x="884238" y="3438525"/>
          <p14:tracePt t="80897" x="973138" y="3438525"/>
          <p14:tracePt t="80913" x="1098550" y="3438525"/>
          <p14:tracePt t="80929" x="1322388" y="3438525"/>
          <p14:tracePt t="80946" x="1536700" y="3446463"/>
          <p14:tracePt t="80963" x="1687513" y="3446463"/>
          <p14:tracePt t="80980" x="1785938" y="3446463"/>
          <p14:tracePt t="80996" x="1893888" y="3446463"/>
          <p14:tracePt t="81013" x="2017713" y="3446463"/>
          <p14:tracePt t="81030" x="2125663" y="3446463"/>
          <p14:tracePt t="81047" x="2197100" y="3446463"/>
          <p14:tracePt t="81063" x="2347913" y="3446463"/>
          <p14:tracePt t="81080" x="2562225" y="3455988"/>
          <p14:tracePt t="81097" x="2857500" y="3465513"/>
          <p14:tracePt t="81114" x="3000375" y="3465513"/>
          <p14:tracePt t="81130" x="3071813" y="3465513"/>
          <p14:tracePt t="81147" x="3089275" y="3465513"/>
          <p14:tracePt t="81209" x="3089275" y="3473450"/>
          <p14:tracePt t="81233" x="3089275" y="3482975"/>
          <p14:tracePt t="81241" x="3089275" y="3509963"/>
          <p14:tracePt t="81249" x="3089275" y="3544888"/>
          <p14:tracePt t="81264" x="3089275" y="3581400"/>
          <p14:tracePt t="81281" x="3214688" y="3714750"/>
          <p14:tracePt t="81297" x="3340100" y="3768725"/>
          <p14:tracePt t="81315" x="3482975" y="3776663"/>
          <p14:tracePt t="81331" x="3581400" y="3776663"/>
          <p14:tracePt t="81347" x="3633788" y="3776663"/>
          <p14:tracePt t="81382" x="3643313" y="3776663"/>
          <p14:tracePt t="81398" x="3589338" y="3776663"/>
          <p14:tracePt t="81415" x="3446463" y="3768725"/>
          <p14:tracePt t="81431" x="3232150" y="3768725"/>
          <p14:tracePt t="81449" x="2901950" y="3768725"/>
          <p14:tracePt t="81465" x="2679700" y="3768725"/>
          <p14:tracePt t="81481" x="2562225" y="3768725"/>
          <p14:tracePt t="81498" x="2374900" y="3768725"/>
          <p14:tracePt t="81515" x="2276475" y="3768725"/>
          <p14:tracePt t="81531" x="2214563" y="3768725"/>
          <p14:tracePt t="81548" x="2187575" y="3768725"/>
          <p14:tracePt t="81565" x="2152650" y="3776663"/>
          <p14:tracePt t="81582" x="2081213" y="3795713"/>
          <p14:tracePt t="81598" x="1955800" y="3822700"/>
          <p14:tracePt t="81615" x="1874838" y="3830638"/>
          <p14:tracePt t="81632" x="1697038" y="3830638"/>
          <p14:tracePt t="81650" x="1446213" y="3830638"/>
          <p14:tracePt t="81665" x="1322388" y="3830638"/>
          <p14:tracePt t="81682" x="1214438" y="3813175"/>
          <p14:tracePt t="81699" x="1116013" y="3786188"/>
          <p14:tracePt t="81716" x="1044575" y="3732213"/>
          <p14:tracePt t="81732" x="982663" y="3670300"/>
          <p14:tracePt t="81749" x="955675" y="3633788"/>
          <p14:tracePt t="81766" x="938213" y="3527425"/>
          <p14:tracePt t="81783" x="928688" y="3402013"/>
          <p14:tracePt t="81799" x="928688" y="3295650"/>
          <p14:tracePt t="81816" x="955675" y="3214688"/>
          <p14:tracePt t="81833" x="1009650" y="3089275"/>
          <p14:tracePt t="81850" x="1054100" y="3009900"/>
          <p14:tracePt t="81866" x="1081088" y="2973388"/>
          <p14:tracePt t="81883" x="1116013" y="2919413"/>
          <p14:tracePt t="81899" x="1152525" y="2874963"/>
          <p14:tracePt t="81917" x="1214438" y="2857500"/>
          <p14:tracePt t="81933" x="1276350" y="2847975"/>
          <p14:tracePt t="81950" x="1347788" y="2847975"/>
          <p14:tracePt t="81966" x="1419225" y="2847975"/>
          <p14:tracePt t="81984" x="1473200" y="2847975"/>
          <p14:tracePt t="82000" x="1490663" y="2847975"/>
          <p14:tracePt t="82017" x="1554163" y="2857500"/>
          <p14:tracePt t="82033" x="1598613" y="2884488"/>
          <p14:tracePt t="82051" x="1652588" y="2919413"/>
          <p14:tracePt t="82067" x="1697038" y="2955925"/>
          <p14:tracePt t="82083" x="1751013" y="3017838"/>
          <p14:tracePt t="82100" x="1785938" y="3081338"/>
          <p14:tracePt t="82118" x="1803400" y="3125788"/>
          <p14:tracePt t="82134" x="1812925" y="3143250"/>
          <p14:tracePt t="82150" x="1830388" y="3197225"/>
          <p14:tracePt t="82167" x="1839913" y="3259138"/>
          <p14:tracePt t="82185" x="1847850" y="3357563"/>
          <p14:tracePt t="82201" x="1847850" y="3419475"/>
          <p14:tracePt t="82217" x="1830388" y="3473450"/>
          <p14:tracePt t="82234" x="1776413" y="3562350"/>
          <p14:tracePt t="82252" x="1741488" y="3616325"/>
          <p14:tracePt t="82267" x="1652588" y="3697288"/>
          <p14:tracePt t="82284" x="1544638" y="3786188"/>
          <p14:tracePt t="82301" x="1455738" y="3822700"/>
          <p14:tracePt t="82318" x="1347788" y="3848100"/>
          <p14:tracePt t="82334" x="1258888" y="3857625"/>
          <p14:tracePt t="82351" x="1179513" y="3857625"/>
          <p14:tracePt t="82368" x="1098550" y="3840163"/>
          <p14:tracePt t="82386" x="1036638" y="3786188"/>
          <p14:tracePt t="82401" x="955675" y="3679825"/>
          <p14:tracePt t="82418" x="911225" y="3562350"/>
          <p14:tracePt t="82435" x="884238" y="3482975"/>
          <p14:tracePt t="82452" x="884238" y="3429000"/>
          <p14:tracePt t="82468" x="884238" y="3367088"/>
          <p14:tracePt t="82485" x="911225" y="3303588"/>
          <p14:tracePt t="82502" x="955675" y="3232150"/>
          <p14:tracePt t="82519" x="982663" y="3197225"/>
          <p14:tracePt t="82535" x="1098550" y="3125788"/>
          <p14:tracePt t="82552" x="1276350" y="3089275"/>
          <p14:tracePt t="82569" x="1714500" y="3089275"/>
          <p14:tracePt t="82586" x="2160588" y="3187700"/>
          <p14:tracePt t="82602" x="2544763" y="3330575"/>
          <p14:tracePt t="82619" x="2847975" y="3482975"/>
          <p14:tracePt t="82635" x="2965450" y="3554413"/>
          <p14:tracePt t="82653" x="3179763" y="3643313"/>
          <p14:tracePt t="82669" x="3375025" y="3697288"/>
          <p14:tracePt t="82685" x="3509963" y="3714750"/>
          <p14:tracePt t="82702" x="3643313" y="3714750"/>
          <p14:tracePt t="82720" x="3803650" y="3705225"/>
          <p14:tracePt t="82736" x="3983038" y="3660775"/>
          <p14:tracePt t="82753" x="4232275" y="3581400"/>
          <p14:tracePt t="82769" x="4303713" y="3562350"/>
          <p14:tracePt t="82787" x="4483100" y="3536950"/>
          <p14:tracePt t="82803" x="4643438" y="3536950"/>
          <p14:tracePt t="82819" x="4732338" y="3544888"/>
          <p14:tracePt t="82836" x="4786313" y="3571875"/>
          <p14:tracePt t="82854" x="4803775" y="3589338"/>
          <p14:tracePt t="82870" x="4813300" y="3608388"/>
          <p14:tracePt t="82886" x="4813300" y="3643313"/>
          <p14:tracePt t="82903" x="4786313" y="3660775"/>
          <p14:tracePt t="82921" x="4598988" y="3768725"/>
          <p14:tracePt t="82937" x="4446588" y="3822700"/>
          <p14:tracePt t="82953" x="4286250" y="3848100"/>
          <p14:tracePt t="82970" x="4098925" y="3848100"/>
          <p14:tracePt t="82987" x="3894138" y="3848100"/>
          <p14:tracePt t="83003" x="3714750" y="3848100"/>
          <p14:tracePt t="83020" x="3625850" y="3848100"/>
          <p14:tracePt t="83037" x="3446463" y="3795713"/>
          <p14:tracePt t="83054" x="3286125" y="3724275"/>
          <p14:tracePt t="83070" x="3170238" y="3660775"/>
          <p14:tracePt t="83087" x="3108325" y="3608388"/>
          <p14:tracePt t="83104" x="3044825" y="3554413"/>
          <p14:tracePt t="83121" x="2965450" y="3500438"/>
          <p14:tracePt t="83137" x="2938463" y="3465513"/>
          <p14:tracePt t="83154" x="2928938" y="3446463"/>
          <p14:tracePt t="83170" x="2901950" y="3419475"/>
          <p14:tracePt t="83188" x="2884488" y="3384550"/>
          <p14:tracePt t="83204" x="2884488" y="3357563"/>
          <p14:tracePt t="83221" x="2874963" y="3313113"/>
          <p14:tracePt t="83238" x="2874963" y="3259138"/>
          <p14:tracePt t="83255" x="2874963" y="3205163"/>
          <p14:tracePt t="83271" x="2874963" y="3170238"/>
          <p14:tracePt t="83288" x="2894013" y="3152775"/>
          <p14:tracePt t="83305" x="2928938" y="3071813"/>
          <p14:tracePt t="83322" x="2955925" y="3036888"/>
          <p14:tracePt t="83338" x="2982913" y="3000375"/>
          <p14:tracePt t="83354" x="3027363" y="2973388"/>
          <p14:tracePt t="83371" x="3071813" y="2955925"/>
          <p14:tracePt t="83389" x="3133725" y="2928938"/>
          <p14:tracePt t="83405" x="3170238" y="2928938"/>
          <p14:tracePt t="83422" x="3232150" y="2911475"/>
          <p14:tracePt t="83438" x="3313113" y="2894013"/>
          <p14:tracePt t="83456" x="3394075" y="2894013"/>
          <p14:tracePt t="83472" x="3419475" y="2894013"/>
          <p14:tracePt t="83489" x="3509963" y="2894013"/>
          <p14:tracePt t="83505" x="3598863" y="2894013"/>
          <p14:tracePt t="83523" x="3670300" y="2894013"/>
          <p14:tracePt t="83539" x="3705225" y="2894013"/>
          <p14:tracePt t="83555" x="3822700" y="2894013"/>
          <p14:tracePt t="83572" x="3938588" y="2894013"/>
          <p14:tracePt t="83590" x="4017963" y="2894013"/>
          <p14:tracePt t="83605" x="4116388" y="2894013"/>
          <p14:tracePt t="83622" x="4197350" y="2894013"/>
          <p14:tracePt t="83639" x="4276725" y="2894013"/>
          <p14:tracePt t="83656" x="4340225" y="2901950"/>
          <p14:tracePt t="83673" x="4411663" y="2911475"/>
          <p14:tracePt t="83688" x="4465638" y="2946400"/>
          <p14:tracePt t="83705" x="4510088" y="2982913"/>
          <p14:tracePt t="83722" x="4545013" y="3017838"/>
          <p14:tracePt t="83739" x="4581525" y="3071813"/>
          <p14:tracePt t="83756" x="4616450" y="3143250"/>
          <p14:tracePt t="83773" x="4643438" y="3187700"/>
          <p14:tracePt t="83790" x="4652963" y="3214688"/>
          <p14:tracePt t="83806" x="4660900" y="3268663"/>
          <p14:tracePt t="83823" x="4660900" y="3322638"/>
          <p14:tracePt t="83840" x="4660900" y="3367088"/>
          <p14:tracePt t="83857" x="4652963" y="3411538"/>
          <p14:tracePt t="83873" x="4633913" y="3455988"/>
          <p14:tracePt t="83890" x="4616450" y="3490913"/>
          <p14:tracePt t="83907" x="4589463" y="3536950"/>
          <p14:tracePt t="83924" x="4562475" y="3554413"/>
          <p14:tracePt t="83940" x="4518025" y="3598863"/>
          <p14:tracePt t="83957" x="4465638" y="3633788"/>
          <p14:tracePt t="83973" x="4402138" y="3660775"/>
          <p14:tracePt t="83991" x="4357688" y="3697288"/>
          <p14:tracePt t="84007" x="4295775" y="3714750"/>
          <p14:tracePt t="84024" x="4251325" y="3732213"/>
          <p14:tracePt t="84040" x="4197350" y="3741738"/>
          <p14:tracePt t="84058" x="4098925" y="3759200"/>
          <p14:tracePt t="84074" x="3965575" y="3768725"/>
          <p14:tracePt t="84090" x="3822700" y="3768725"/>
          <p14:tracePt t="84107" x="3724275" y="3768725"/>
          <p14:tracePt t="84125" x="3625850" y="3768725"/>
          <p14:tracePt t="84141" x="3527425" y="3768725"/>
          <p14:tracePt t="84158" x="3455988" y="3768725"/>
          <p14:tracePt t="84174" x="3429000" y="3768725"/>
          <p14:tracePt t="84192" x="3348038" y="3768725"/>
          <p14:tracePt t="84208" x="3224213" y="3768725"/>
          <p14:tracePt t="84224" x="3108325" y="3768725"/>
          <p14:tracePt t="84241" x="2965450" y="3768725"/>
          <p14:tracePt t="84259" x="2884488" y="3759200"/>
          <p14:tracePt t="84275" x="2847975" y="3751263"/>
          <p14:tracePt t="84291" x="2840038" y="3732213"/>
          <p14:tracePt t="84325" x="2830513" y="3697288"/>
          <p14:tracePt t="84341" x="2830513" y="3643313"/>
          <p14:tracePt t="84358" x="2830513" y="3589338"/>
          <p14:tracePt t="84375" x="2840038" y="3509963"/>
          <p14:tracePt t="84393" x="2867025" y="3429000"/>
          <p14:tracePt t="84408" x="2874963" y="3411538"/>
          <p14:tracePt t="84410" x="2884488" y="3394075"/>
          <p14:tracePt t="84425" x="2894013" y="3384550"/>
          <p14:tracePt t="84442" x="2919413" y="3340100"/>
          <p14:tracePt t="84459" x="2946400" y="3295650"/>
          <p14:tracePt t="84475" x="2965450" y="3251200"/>
          <p14:tracePt t="84492" x="2973388" y="3224213"/>
          <p14:tracePt t="84509" x="2990850" y="3187700"/>
          <p14:tracePt t="84526" x="3009900" y="3160713"/>
          <p14:tracePt t="84542" x="3027363" y="3143250"/>
          <p14:tracePt t="84559" x="3036888" y="3133725"/>
          <p14:tracePt t="84576" x="3054350" y="3116263"/>
          <p14:tracePt t="84593" x="3108325" y="3089275"/>
          <p14:tracePt t="84609" x="3133725" y="3071813"/>
          <p14:tracePt t="84626" x="3187700" y="3062288"/>
          <p14:tracePt t="84642" x="3251200" y="3036888"/>
          <p14:tracePt t="84660" x="3340100" y="3017838"/>
          <p14:tracePt t="84676" x="3419475" y="3009900"/>
          <p14:tracePt t="84693" x="3465513" y="3009900"/>
          <p14:tracePt t="84709" x="3589338" y="3009900"/>
          <p14:tracePt t="84727" x="3714750" y="3000375"/>
          <p14:tracePt t="84743" x="3795713" y="3000375"/>
          <p14:tracePt t="84760" x="3867150" y="3000375"/>
          <p14:tracePt t="84777" x="4000500" y="3000375"/>
          <p14:tracePt t="84794" x="4071938" y="3000375"/>
          <p14:tracePt t="84810" x="4108450" y="3000375"/>
          <p14:tracePt t="84826" x="4197350" y="3000375"/>
          <p14:tracePt t="84843" x="4276725" y="3009900"/>
          <p14:tracePt t="84861" x="4330700" y="3027363"/>
          <p14:tracePt t="84877" x="4357688" y="3044825"/>
          <p14:tracePt t="84893" x="4384675" y="3071813"/>
          <p14:tracePt t="84910" x="4402138" y="3089275"/>
          <p14:tracePt t="84928" x="4411663" y="3125788"/>
          <p14:tracePt t="84943" x="4419600" y="3143250"/>
          <p14:tracePt t="84960" x="4429125" y="3179763"/>
          <p14:tracePt t="84977" x="4446588" y="3268663"/>
          <p14:tracePt t="84995" x="4446588" y="3295650"/>
          <p14:tracePt t="85010" x="4456113" y="3322638"/>
          <p14:tracePt t="85027" x="4456113" y="3340100"/>
          <p14:tracePt t="85044" x="4456113" y="3367088"/>
          <p14:tracePt t="85062" x="4446588" y="3402013"/>
          <p14:tracePt t="85077" x="4438650" y="3411538"/>
          <p14:tracePt t="85094" x="4411663" y="3455988"/>
          <p14:tracePt t="85111" x="4384675" y="3490913"/>
          <p14:tracePt t="85128" x="4357688" y="3527425"/>
          <p14:tracePt t="85144" x="4322763" y="3554413"/>
          <p14:tracePt t="85161" x="4268788" y="3608388"/>
          <p14:tracePt t="85178" x="4241800" y="3633788"/>
          <p14:tracePt t="85195" x="4214813" y="3652838"/>
          <p14:tracePt t="85211" x="4187825" y="3679825"/>
          <p14:tracePt t="85228" x="4143375" y="3697288"/>
          <p14:tracePt t="85245" x="4108450" y="3714750"/>
          <p14:tracePt t="85262" x="4062413" y="3732213"/>
          <p14:tracePt t="85278" x="4017963" y="3732213"/>
          <p14:tracePt t="85295" x="3965575" y="3741738"/>
          <p14:tracePt t="85312" x="3902075" y="3751263"/>
          <p14:tracePt t="85329" x="3840163" y="3751263"/>
          <p14:tracePt t="85345" x="3732213" y="3751263"/>
          <p14:tracePt t="85361" x="3643313" y="3751263"/>
          <p14:tracePt t="85378" x="3581400" y="3751263"/>
          <p14:tracePt t="85396" x="3517900" y="3751263"/>
          <p14:tracePt t="85412" x="3438525" y="3751263"/>
          <p14:tracePt t="85429" x="3357563" y="3751263"/>
          <p14:tracePt t="85445" x="3276600" y="3751263"/>
          <p14:tracePt t="85463" x="3224213" y="3751263"/>
          <p14:tracePt t="85479" x="3098800" y="3751263"/>
          <p14:tracePt t="85496" x="2990850" y="3751263"/>
          <p14:tracePt t="85513" x="2919413" y="3751263"/>
          <p14:tracePt t="85530" x="2857500" y="3751263"/>
          <p14:tracePt t="85546" x="2830513" y="3751263"/>
          <p14:tracePt t="85562" x="2822575" y="3751263"/>
          <p14:tracePt t="85579" x="2813050" y="3751263"/>
          <p14:tracePt t="85597" x="2803525" y="3751263"/>
          <p14:tracePt t="85613" x="2786063" y="3751263"/>
          <p14:tracePt t="85629" x="2776538" y="3741738"/>
          <p14:tracePt t="85645" x="2768600" y="3724275"/>
          <p14:tracePt t="85664" x="2759075" y="3697288"/>
          <p14:tracePt t="85680" x="2751138" y="3652838"/>
          <p14:tracePt t="85696" x="2751138" y="3608388"/>
          <p14:tracePt t="85713" x="2751138" y="3562350"/>
          <p14:tracePt t="85731" x="2768600" y="3517900"/>
          <p14:tracePt t="85746" x="2786063" y="3465513"/>
          <p14:tracePt t="85763" x="2786063" y="3438525"/>
          <p14:tracePt t="85780" x="2795588" y="3402013"/>
          <p14:tracePt t="85797" x="2795588" y="3375025"/>
          <p14:tracePt t="85814" x="2795588" y="3348038"/>
          <p14:tracePt t="85830" x="2803525" y="3322638"/>
          <p14:tracePt t="85847" x="2803525" y="3313113"/>
          <p14:tracePt t="85864" x="2813050" y="3295650"/>
          <p14:tracePt t="85880" x="2813050" y="3268663"/>
          <p14:tracePt t="85914" x="2822575" y="3268663"/>
          <p14:tracePt t="85954" x="2830513" y="3295650"/>
          <p14:tracePt t="85961" x="2847975" y="3330575"/>
          <p14:tracePt t="85969" x="2857500" y="3375025"/>
          <p14:tracePt t="85981" x="2857500" y="3429000"/>
          <p14:tracePt t="85998" x="2867025" y="3455988"/>
          <p14:tracePt t="86014" x="2867025" y="3490913"/>
          <p14:tracePt t="86031" x="2867025" y="3500438"/>
          <p14:tracePt t="86047" x="2857500" y="3509963"/>
          <p14:tracePt t="86129" x="2857500" y="3500438"/>
          <p14:tracePt t="86137" x="2857500" y="3490913"/>
          <p14:tracePt t="86148" x="2857500" y="3482975"/>
          <p14:tracePt t="86165" x="2857500" y="3438525"/>
          <p14:tracePt t="86181" x="2857500" y="3394075"/>
          <p14:tracePt t="86199" x="2847975" y="3375025"/>
          <p14:tracePt t="86215" x="2840038" y="3322638"/>
          <p14:tracePt t="86231" x="2813050" y="3276600"/>
          <p14:tracePt t="86248" x="2786063" y="3259138"/>
          <p14:tracePt t="86266" x="2724150" y="3232150"/>
          <p14:tracePt t="86282" x="2670175" y="3214688"/>
          <p14:tracePt t="86298" x="2589213" y="3205163"/>
          <p14:tracePt t="86315" x="2544763" y="3205163"/>
          <p14:tracePt t="86333" x="2428875" y="3187700"/>
          <p14:tracePt t="86349" x="2286000" y="3152775"/>
          <p14:tracePt t="86365" x="2160588" y="3133725"/>
          <p14:tracePt t="86382" x="2044700" y="3108325"/>
          <p14:tracePt t="86399" x="1946275" y="3089275"/>
          <p14:tracePt t="86402" x="1911350" y="3089275"/>
          <p14:tracePt t="86416" x="1874838" y="3089275"/>
          <p14:tracePt t="86432" x="1795463" y="3089275"/>
          <p14:tracePt t="86449" x="1724025" y="3089275"/>
          <p14:tracePt t="86467" x="1625600" y="3089275"/>
          <p14:tracePt t="86482" x="1554163" y="3089275"/>
          <p14:tracePt t="86499" x="1482725" y="3089275"/>
          <p14:tracePt t="86516" x="1419225" y="3089275"/>
          <p14:tracePt t="86533" x="1357313" y="3089275"/>
          <p14:tracePt t="86549" x="1285875" y="3089275"/>
          <p14:tracePt t="86566" x="1231900" y="3116263"/>
          <p14:tracePt t="86583" x="1204913" y="3125788"/>
          <p14:tracePt t="86600" x="1125538" y="3170238"/>
          <p14:tracePt t="86616" x="1062038" y="3224213"/>
          <p14:tracePt t="86633" x="990600" y="3303588"/>
          <p14:tracePt t="86650" x="965200" y="3357563"/>
          <p14:tracePt t="86667" x="946150" y="3402013"/>
          <p14:tracePt t="86683" x="938213" y="3446463"/>
          <p14:tracePt t="86700" x="938213" y="3465513"/>
          <p14:tracePt t="86717" x="938213" y="3509963"/>
          <p14:tracePt t="86734" x="946150" y="3562350"/>
          <p14:tracePt t="86750" x="965200" y="3598863"/>
          <p14:tracePt t="86767" x="990600" y="3616325"/>
          <p14:tracePt t="86783" x="1027113" y="3625850"/>
          <p14:tracePt t="86801" x="1098550" y="3625850"/>
          <p14:tracePt t="86817" x="1179513" y="3625850"/>
          <p14:tracePt t="86834" x="1223963" y="3625850"/>
          <p14:tracePt t="86850" x="1401763" y="3625850"/>
          <p14:tracePt t="86868" x="1633538" y="3625850"/>
          <p14:tracePt t="86884" x="1830388" y="3625850"/>
          <p14:tracePt t="86901" x="2036763" y="3625850"/>
          <p14:tracePt t="86917" x="2214563" y="3625850"/>
          <p14:tracePt t="86935" x="2357438" y="3625850"/>
          <p14:tracePt t="86951" x="2500313" y="3625850"/>
          <p14:tracePt t="86968" x="2581275" y="3625850"/>
          <p14:tracePt t="86984" x="2776538" y="3581400"/>
          <p14:tracePt t="87002" x="3036888" y="3482975"/>
          <p14:tracePt t="87018" x="3205163" y="3429000"/>
          <p14:tracePt t="87034" x="3419475" y="3357563"/>
          <p14:tracePt t="87051" x="3598863" y="3313113"/>
          <p14:tracePt t="87069" x="3759200" y="3276600"/>
          <p14:tracePt t="87084" x="3830638" y="3268663"/>
          <p14:tracePt t="87101" x="4010025" y="3268663"/>
          <p14:tracePt t="87118" x="4187825" y="3295650"/>
          <p14:tracePt t="87136" x="4303713" y="3348038"/>
          <p14:tracePt t="87151" x="4357688" y="3394075"/>
          <p14:tracePt t="87168" x="4394200" y="3465513"/>
          <p14:tracePt t="87185" x="4394200" y="3544888"/>
          <p14:tracePt t="87203" x="4394200" y="3589338"/>
          <p14:tracePt t="87218" x="4394200" y="3598863"/>
          <p14:tracePt t="87235" x="4367213" y="3633788"/>
          <p14:tracePt t="87252" x="4295775" y="3670300"/>
          <p14:tracePt t="87270" x="4187825" y="3697288"/>
          <p14:tracePt t="87285" x="4044950" y="3705225"/>
          <p14:tracePt t="87302" x="3884613" y="3705225"/>
          <p14:tracePt t="87319" x="3714750" y="3705225"/>
          <p14:tracePt t="87336" x="3544888" y="3679825"/>
          <p14:tracePt t="87352" x="3465513" y="3652838"/>
          <p14:tracePt t="87369" x="3259138" y="3536950"/>
          <p14:tracePt t="87386" x="3187700" y="3482975"/>
          <p14:tracePt t="87403" x="3133725" y="3402013"/>
          <p14:tracePt t="87419" x="3071813" y="3340100"/>
          <p14:tracePt t="87436" x="3044825" y="3276600"/>
          <p14:tracePt t="87453" x="3017838" y="3205163"/>
          <p14:tracePt t="87470" x="3017838" y="3170238"/>
          <p14:tracePt t="87486" x="3017838" y="3062288"/>
          <p14:tracePt t="87503" x="3089275" y="2928938"/>
          <p14:tracePt t="87519" x="3197225" y="2830513"/>
          <p14:tracePt t="87537" x="3394075" y="2732088"/>
          <p14:tracePt t="87553" x="3554413" y="2679700"/>
          <p14:tracePt t="87570" x="3724275" y="2652713"/>
          <p14:tracePt t="87586" x="3875088" y="2652713"/>
          <p14:tracePt t="87604" x="3946525" y="2652713"/>
          <p14:tracePt t="87620" x="4108450" y="2679700"/>
          <p14:tracePt t="87636" x="4241800" y="2751138"/>
          <p14:tracePt t="87653" x="4330700" y="2822575"/>
          <p14:tracePt t="87671" x="4402138" y="2919413"/>
          <p14:tracePt t="87687" x="4438650" y="3000375"/>
          <p14:tracePt t="87703" x="4446588" y="3081338"/>
          <p14:tracePt t="87720" x="4438650" y="3170238"/>
          <p14:tracePt t="87738" x="4330700" y="3286125"/>
          <p14:tracePt t="87754" x="4152900" y="3394075"/>
          <p14:tracePt t="87770" x="3938588" y="3482975"/>
          <p14:tracePt t="87787" x="3714750" y="3536950"/>
          <p14:tracePt t="87804" x="3455988" y="3589338"/>
          <p14:tracePt t="87820" x="3197225" y="3608388"/>
          <p14:tracePt t="87837" x="2990850" y="3608388"/>
          <p14:tracePt t="87854" x="2911475" y="3598863"/>
          <p14:tracePt t="87871" x="2768600" y="3517900"/>
          <p14:tracePt t="87887" x="2679700" y="3446463"/>
          <p14:tracePt t="87904" x="2633663" y="3375025"/>
          <p14:tracePt t="87906" x="2625725" y="3330575"/>
          <p14:tracePt t="87921" x="2616200" y="3295650"/>
          <p14:tracePt t="87938" x="2616200" y="3187700"/>
          <p14:tracePt t="87954" x="2705100" y="3133725"/>
          <p14:tracePt t="87971" x="2894013" y="3081338"/>
          <p14:tracePt t="87988" x="3027363" y="3062288"/>
          <p14:tracePt t="88005" x="3660775" y="3044825"/>
          <p14:tracePt t="88021" x="4251325" y="3125788"/>
          <p14:tracePt t="88038" x="4473575" y="3268663"/>
          <p14:tracePt t="88055" x="4589463" y="3429000"/>
          <p14:tracePt t="88072" x="4616450" y="3608388"/>
          <p14:tracePt t="88088" x="4581525" y="3768725"/>
          <p14:tracePt t="88105" x="4518025" y="3919538"/>
          <p14:tracePt t="88122" x="4411663" y="4054475"/>
          <p14:tracePt t="88139" x="4303713" y="4133850"/>
          <p14:tracePt t="88155" x="4179888" y="4125913"/>
          <p14:tracePt t="88172" x="4089400" y="4081463"/>
          <p14:tracePt t="88188" x="4062413" y="4071938"/>
          <p14:tracePt t="88206" x="4044950" y="4054475"/>
          <p14:tracePt t="88222" x="4010025" y="4010025"/>
          <p14:tracePt t="88255" x="4000500" y="3990975"/>
          <p14:tracePt t="88273" x="4017963" y="3965575"/>
          <p14:tracePt t="88289" x="4098925" y="3929063"/>
          <p14:tracePt t="88306" x="4108450" y="3911600"/>
          <p14:tracePt t="88322" x="4125913" y="3894138"/>
          <p14:tracePt t="88340" x="4133850" y="3875088"/>
          <p14:tracePt t="88356" x="4160838" y="3848100"/>
          <p14:tracePt t="88372" x="4205288" y="3813175"/>
          <p14:tracePt t="88389" x="4589463" y="3679825"/>
          <p14:tracePt t="88407" x="4983163" y="3562350"/>
          <p14:tracePt t="88423" x="5045075" y="3490913"/>
          <p14:tracePt t="88439" x="5054600" y="3446463"/>
          <p14:tracePt t="88456" x="5054600" y="3419475"/>
          <p14:tracePt t="88474" x="5054600" y="3375025"/>
          <p14:tracePt t="88489" x="5054600" y="3367088"/>
          <p14:tracePt t="88506" x="5054600" y="3330575"/>
          <p14:tracePt t="88523" x="5045075" y="3303588"/>
          <p14:tracePt t="88540" x="5037138" y="3276600"/>
          <p14:tracePt t="88556" x="5037138" y="3259138"/>
          <p14:tracePt t="88573" x="5037138" y="3232150"/>
          <p14:tracePt t="88590" x="5037138" y="3214688"/>
          <p14:tracePt t="88607" x="5037138" y="3197225"/>
          <p14:tracePt t="88640" x="5037138" y="3187700"/>
          <p14:tracePt t="88657" x="5037138" y="3179763"/>
          <p14:tracePt t="88675" x="5027613" y="3179763"/>
          <p14:tracePt t="88690" x="5018088" y="3179763"/>
          <p14:tracePt t="88707" x="4991100" y="3179763"/>
          <p14:tracePt t="88724" x="4946650" y="3170238"/>
          <p14:tracePt t="88741" x="4884738" y="3160713"/>
          <p14:tracePt t="88758" x="4848225" y="3160713"/>
          <p14:tracePt t="88774" x="4741863" y="3160713"/>
          <p14:tracePt t="88791" x="4537075" y="3160713"/>
          <p14:tracePt t="88808" x="4313238" y="3160713"/>
          <p14:tracePt t="88824" x="4116388" y="3160713"/>
          <p14:tracePt t="88841" x="3803650" y="3160713"/>
          <p14:tracePt t="88858" x="3643313" y="3160713"/>
          <p14:tracePt t="88875" x="3509963" y="3160713"/>
          <p14:tracePt t="88891" x="3455988" y="3160713"/>
          <p14:tracePt t="88908" x="3384550" y="3160713"/>
          <p14:tracePt t="88924" x="3330575" y="3160713"/>
          <p14:tracePt t="88942" x="3303588" y="3160713"/>
          <p14:tracePt t="88958" x="3268663" y="3160713"/>
          <p14:tracePt t="88975" x="3241675" y="3160713"/>
          <p14:tracePt t="88991" x="3214688" y="3179763"/>
          <p14:tracePt t="89009" x="3187700" y="3179763"/>
          <p14:tracePt t="89025" x="3179763" y="3179763"/>
          <p14:tracePt t="89042" x="3313113" y="3098800"/>
          <p14:tracePt t="89058" x="3446463" y="3071813"/>
          <p14:tracePt t="89076" x="3509963" y="3089275"/>
          <p14:tracePt t="89092" x="3527425" y="3108325"/>
          <p14:tracePt t="89108" x="3536950" y="3116263"/>
          <p14:tracePt t="89125" x="3562350" y="3133725"/>
          <p14:tracePt t="89143" x="3571875" y="3152775"/>
          <p14:tracePt t="89158" x="3589338" y="3170238"/>
          <p14:tracePt t="89175" x="3589338" y="3187700"/>
          <p14:tracePt t="89192" x="3598863" y="3197225"/>
          <p14:tracePt t="89210" x="3571875" y="3241675"/>
          <p14:tracePt t="89226" x="3571875" y="3251200"/>
          <p14:tracePt t="89243" x="3571875" y="3259138"/>
          <p14:tracePt t="89259" x="3571875" y="3295650"/>
          <p14:tracePt t="89276" x="3571875" y="3330575"/>
          <p14:tracePt t="89292" x="3438525" y="3357563"/>
          <p14:tracePt t="89309" x="3295650" y="3330575"/>
          <p14:tracePt t="89326" x="3268663" y="3313113"/>
          <p14:tracePt t="89343" x="3259138" y="3313113"/>
          <p14:tracePt t="89359" x="3251200" y="3303588"/>
          <p14:tracePt t="89376" x="3241675" y="3286125"/>
          <p14:tracePt t="89393" x="3232150" y="3268663"/>
          <p14:tracePt t="89411" x="3224213" y="3268663"/>
          <p14:tracePt t="89426" x="3205163" y="3259138"/>
          <p14:tracePt t="89443" x="3179763" y="3241675"/>
          <p14:tracePt t="89460" x="3152775" y="3241675"/>
          <p14:tracePt t="89477" x="3143250" y="3241675"/>
          <p14:tracePt t="89493" x="3125788" y="3241675"/>
          <p14:tracePt t="89510" x="3116263" y="3241675"/>
          <p14:tracePt t="89544" x="3098800" y="3241675"/>
          <p14:tracePt t="89560" x="3089275" y="3241675"/>
          <p14:tracePt t="89577" x="3081338" y="3241675"/>
          <p14:tracePt t="89611" x="3071813" y="3241675"/>
          <p14:tracePt t="89778" x="3062288" y="3241675"/>
          <p14:tracePt t="89810" x="3054350" y="3241675"/>
          <p14:tracePt t="89970" x="3044825" y="3241675"/>
          <p14:tracePt t="89994" x="3044825" y="3232150"/>
          <p14:tracePt t="90002" x="3044825" y="3224213"/>
          <p14:tracePt t="90018" x="3044825" y="3214688"/>
          <p14:tracePt t="90282" x="3036888" y="3214688"/>
          <p14:tracePt t="90298" x="3027363" y="3214688"/>
          <p14:tracePt t="90322" x="3027363" y="3224213"/>
          <p14:tracePt t="90330" x="3017838" y="3224213"/>
          <p14:tracePt t="90338" x="3017838" y="3232150"/>
          <p14:tracePt t="90362" x="3009900" y="3232150"/>
          <p14:tracePt t="90626" x="3000375" y="3232150"/>
          <p14:tracePt t="90642" x="2990850" y="3232150"/>
          <p14:tracePt t="90650" x="2982913" y="3224213"/>
          <p14:tracePt t="90664" x="2982913" y="3214688"/>
          <p14:tracePt t="90690" x="2982913" y="3205163"/>
          <p14:tracePt t="90699" x="2982913" y="3197225"/>
          <p14:tracePt t="90722" x="2982913" y="3187700"/>
          <p14:tracePt t="90738" x="2982913" y="3179763"/>
          <p14:tracePt t="92458" x="3009900" y="3179763"/>
          <p14:tracePt t="92466" x="3054350" y="3170238"/>
          <p14:tracePt t="92474" x="3125788" y="3170238"/>
          <p14:tracePt t="92487" x="3205163" y="3170238"/>
          <p14:tracePt t="92504" x="3384550" y="3224213"/>
          <p14:tracePt t="92521" x="3589338" y="3313113"/>
          <p14:tracePt t="92538" x="3973513" y="3455988"/>
          <p14:tracePt t="92554" x="4133850" y="3517900"/>
          <p14:tracePt t="92571" x="4187825" y="3527425"/>
          <p14:tracePt t="92588" x="4276725" y="3554413"/>
          <p14:tracePt t="92605" x="4322763" y="3571875"/>
          <p14:tracePt t="92621" x="4348163" y="3581400"/>
          <p14:tracePt t="92666" x="4340225" y="3581400"/>
          <p14:tracePt t="92682" x="4330700" y="3581400"/>
          <p14:tracePt t="92690" x="4313238" y="3581400"/>
          <p14:tracePt t="92705" x="4286250" y="3581400"/>
          <p14:tracePt t="92721" x="4170363" y="3562350"/>
          <p14:tracePt t="92739" x="4017963" y="3500438"/>
          <p14:tracePt t="92755" x="3848100" y="3402013"/>
          <p14:tracePt t="92771" x="3741738" y="3348038"/>
          <p14:tracePt t="92788" x="3732213" y="3340100"/>
          <p14:tracePt t="92822" x="3732213" y="3330575"/>
          <p14:tracePt t="92842" x="3741738" y="3322638"/>
          <p14:tracePt t="92855" x="3768725" y="3303588"/>
          <p14:tracePt t="92872" x="3848100" y="3268663"/>
          <p14:tracePt t="92888" x="3894138" y="3251200"/>
          <p14:tracePt t="92905" x="3965575" y="3224213"/>
          <p14:tracePt t="92907" x="3973513" y="3224213"/>
          <p14:tracePt t="92922" x="3902075" y="3143250"/>
          <p14:tracePt t="92940" x="3751263" y="2973388"/>
          <p14:tracePt t="92955" x="3724275" y="2919413"/>
          <p14:tracePt t="92972" x="3724275" y="2911475"/>
          <p14:tracePt t="93162" x="3724275" y="2919413"/>
          <p14:tracePt t="93178" x="3724275" y="2928938"/>
          <p14:tracePt t="93202" x="3724275" y="2938463"/>
          <p14:tracePt t="93210" x="3724275" y="2946400"/>
          <p14:tracePt t="93223" x="3724275" y="2955925"/>
          <p14:tracePt t="93241" x="3724275" y="2982913"/>
          <p14:tracePt t="93257" x="3724275" y="3009900"/>
          <p14:tracePt t="93273" x="3714750" y="3044825"/>
          <p14:tracePt t="93290" x="3714750" y="3071813"/>
          <p14:tracePt t="93308" x="3714750" y="3089275"/>
          <p14:tracePt t="93371" x="3714750" y="3098800"/>
          <p14:tracePt t="93378" x="3714750" y="3108325"/>
          <p14:tracePt t="93418" x="3714750" y="3116263"/>
          <p14:tracePt t="94050" x="3714750" y="3108325"/>
          <p14:tracePt t="94059" x="3714750" y="3098800"/>
          <p14:tracePt t="94074" x="3714750" y="3089275"/>
          <p14:tracePt t="94106" x="3714750" y="3081338"/>
          <p14:tracePt t="94122" x="3714750" y="3071813"/>
          <p14:tracePt t="94130" x="3714750" y="3062288"/>
          <p14:tracePt t="94155" x="3714750" y="3054350"/>
          <p14:tracePt t="94187" x="3714750" y="3044825"/>
          <p14:tracePt t="94210" x="3714750" y="3036888"/>
          <p14:tracePt t="94283" x="3705225" y="3036888"/>
          <p14:tracePt t="94290" x="3687763" y="3036888"/>
          <p14:tracePt t="94307" x="3670300" y="3036888"/>
          <p14:tracePt t="94314" x="3625850" y="3036888"/>
          <p14:tracePt t="94327" x="3589338" y="3044825"/>
          <p14:tracePt t="94344" x="3509963" y="3062288"/>
          <p14:tracePt t="94361" x="3473450" y="3071813"/>
          <p14:tracePt t="94377" x="3419475" y="3071813"/>
          <p14:tracePt t="94394" x="3340100" y="3081338"/>
          <p14:tracePt t="94411" x="3259138" y="3089275"/>
          <p14:tracePt t="94429" x="3205163" y="3089275"/>
          <p14:tracePt t="94444" x="3108325" y="3062288"/>
          <p14:tracePt t="94461" x="3044825" y="3044825"/>
          <p14:tracePt t="94477" x="3017838" y="3027363"/>
          <p14:tracePt t="94495" x="3000375" y="3027363"/>
          <p14:tracePt t="94511" x="3000375" y="3017838"/>
          <p14:tracePt t="103924" x="3000375" y="3009900"/>
          <p14:tracePt t="103956" x="2973388" y="2982913"/>
          <p14:tracePt t="103964" x="2946400" y="2919413"/>
          <p14:tracePt t="103972" x="2884488" y="2830513"/>
          <p14:tracePt t="103988" x="2803525" y="2697163"/>
          <p14:tracePt t="103996" x="2697163" y="2509838"/>
          <p14:tracePt t="104012" x="2581275" y="2224088"/>
          <p14:tracePt t="104028" x="2571750" y="2017713"/>
          <p14:tracePt t="104045" x="2643188" y="1857375"/>
          <p14:tracePt t="104062" x="2786063" y="1687513"/>
          <p14:tracePt t="104078" x="2946400" y="1554163"/>
          <p14:tracePt t="104095" x="3116263" y="1473200"/>
          <p14:tracePt t="104112" x="3179763" y="1455738"/>
          <p14:tracePt t="104129" x="3268663" y="1428750"/>
          <p14:tracePt t="104145" x="3295650" y="1428750"/>
          <p14:tracePt t="104162" x="3303588" y="1446213"/>
          <p14:tracePt t="104179" x="3268663" y="1509713"/>
          <p14:tracePt t="104197" x="3089275" y="1660525"/>
          <p14:tracePt t="104212" x="2982913" y="1724025"/>
          <p14:tracePt t="104229" x="2847975" y="1741488"/>
          <p14:tracePt t="104246" x="2768600" y="1741488"/>
          <p14:tracePt t="104263" x="2473325" y="1741488"/>
          <p14:tracePt t="104279" x="2224088" y="1741488"/>
          <p14:tracePt t="104296" x="2116138" y="1741488"/>
          <p14:tracePt t="104313" x="2054225" y="1751013"/>
          <p14:tracePt t="104330" x="1990725" y="1758950"/>
          <p14:tracePt t="104346" x="1938338" y="1776413"/>
          <p14:tracePt t="104363" x="1901825" y="1803400"/>
          <p14:tracePt t="104380" x="1812925" y="1893888"/>
          <p14:tracePt t="104397" x="1679575" y="2044700"/>
          <p14:tracePt t="104413" x="1536700" y="2232025"/>
          <p14:tracePt t="104430" x="1419225" y="2438400"/>
          <p14:tracePt t="104446" x="1295400" y="2660650"/>
          <p14:tracePt t="104464" x="1179513" y="2894013"/>
          <p14:tracePt t="104480" x="1089025" y="3108325"/>
          <p14:tracePt t="104497" x="1054100" y="3224213"/>
          <p14:tracePt t="104513" x="1000125" y="3429000"/>
          <p14:tracePt t="104531" x="973138" y="3581400"/>
          <p14:tracePt t="104547" x="965200" y="3697288"/>
          <p14:tracePt t="104564" x="965200" y="3768725"/>
          <p14:tracePt t="104580" x="965200" y="3776663"/>
          <p14:tracePt t="104598" x="990600" y="3776663"/>
          <p14:tracePt t="104614" x="1036638" y="3697288"/>
          <p14:tracePt t="104630" x="1054100" y="3643313"/>
          <p14:tracePt t="104647" x="1108075" y="3446463"/>
          <p14:tracePt t="104665" x="1143000" y="3241675"/>
          <p14:tracePt t="104680" x="1169988" y="3071813"/>
          <p14:tracePt t="104697" x="1214438" y="2911475"/>
          <p14:tracePt t="104714" x="1241425" y="2751138"/>
          <p14:tracePt t="104732" x="1295400" y="2554288"/>
          <p14:tracePt t="104747" x="1312863" y="2490788"/>
          <p14:tracePt t="104764" x="1347788" y="2374900"/>
          <p14:tracePt t="104781" x="1366838" y="2268538"/>
          <p14:tracePt t="104799" x="1374775" y="2197100"/>
          <p14:tracePt t="104814" x="1374775" y="2170113"/>
          <p14:tracePt t="104831" x="1374775" y="2160588"/>
          <p14:tracePt t="104876" x="1366838" y="2187575"/>
          <p14:tracePt t="104884" x="1347788" y="2251075"/>
          <p14:tracePt t="104900" x="1339850" y="2347913"/>
          <p14:tracePt t="104915" x="1330325" y="2509838"/>
          <p14:tracePt t="104932" x="1322388" y="3027363"/>
          <p14:tracePt t="104948" x="1357313" y="3259138"/>
          <p14:tracePt t="104965" x="1465263" y="3581400"/>
          <p14:tracePt t="104982" x="1598613" y="3894138"/>
          <p14:tracePt t="104999" x="1741488" y="4098925"/>
          <p14:tracePt t="105015" x="1901825" y="4241800"/>
          <p14:tracePt t="105032" x="2000250" y="4295775"/>
          <p14:tracePt t="105049" x="2276475" y="4367213"/>
          <p14:tracePt t="105066" x="2571750" y="4402138"/>
          <p14:tracePt t="105082" x="2786063" y="4375150"/>
          <p14:tracePt t="105099" x="2990850" y="4313238"/>
          <p14:tracePt t="105116" x="3259138" y="4160838"/>
          <p14:tracePt t="105133" x="3394075" y="4027488"/>
          <p14:tracePt t="105149" x="3438525" y="3956050"/>
          <p14:tracePt t="105166" x="3517900" y="3776663"/>
          <p14:tracePt t="105182" x="3536950" y="3608388"/>
          <p14:tracePt t="105200" x="3544888" y="3455988"/>
          <p14:tracePt t="105216" x="3544888" y="3276600"/>
          <p14:tracePt t="105232" x="3527425" y="3089275"/>
          <p14:tracePt t="105249" x="3517900" y="2946400"/>
          <p14:tracePt t="105266" x="3517900" y="2840038"/>
          <p14:tracePt t="105282" x="3509963" y="2803525"/>
          <p14:tracePt t="105300" x="3465513" y="2616200"/>
          <p14:tracePt t="105316" x="3438525" y="2482850"/>
          <p14:tracePt t="105334" x="3419475" y="2393950"/>
          <p14:tracePt t="105350" x="3402013" y="2312988"/>
          <p14:tracePt t="105366" x="3384550" y="2232025"/>
          <p14:tracePt t="105383" x="3367088" y="2143125"/>
          <p14:tracePt t="105401" x="3357563" y="2054225"/>
          <p14:tracePt t="105417" x="3348038" y="2000250"/>
          <p14:tracePt t="105433" x="3348038" y="1839913"/>
          <p14:tracePt t="105450" x="3348038" y="1724025"/>
          <p14:tracePt t="105468" x="3330575" y="1652588"/>
          <p14:tracePt t="105484" x="3322638" y="1625600"/>
          <p14:tracePt t="105500" x="3322638" y="1589088"/>
          <p14:tracePt t="105517" x="3303588" y="1571625"/>
          <p14:tracePt t="105534" x="3303588" y="1554163"/>
          <p14:tracePt t="105550" x="3295650" y="1527175"/>
          <p14:tracePt t="105567" x="3286125" y="1517650"/>
          <p14:tracePt t="105584" x="3286125" y="1500188"/>
          <p14:tracePt t="105601" x="3276600" y="1482725"/>
          <p14:tracePt t="105617" x="3276600" y="1473200"/>
          <p14:tracePt t="105634" x="3268663" y="1455738"/>
          <p14:tracePt t="105651" x="3268663" y="1438275"/>
          <p14:tracePt t="105668" x="3268663" y="1428750"/>
          <p14:tracePt t="105684" x="3259138" y="1411288"/>
          <p14:tracePt t="106100" x="3268663" y="1419225"/>
          <p14:tracePt t="106108" x="3286125" y="1446213"/>
          <p14:tracePt t="106119" x="3313113" y="1465263"/>
          <p14:tracePt t="106136" x="3446463" y="1527175"/>
          <p14:tracePt t="106152" x="3679825" y="1589088"/>
          <p14:tracePt t="106170" x="3867150" y="1616075"/>
          <p14:tracePt t="106186" x="4554538" y="1660525"/>
          <p14:tracePt t="106203" x="5276850" y="1660525"/>
          <p14:tracePt t="106220" x="5894388" y="1660525"/>
          <p14:tracePt t="106237" x="6153150" y="1660525"/>
          <p14:tracePt t="106253" x="6348413" y="1660525"/>
          <p14:tracePt t="106269" x="6500813" y="1687513"/>
          <p14:tracePt t="106286" x="6554788" y="1704975"/>
          <p14:tracePt t="106304" x="6616700" y="1758950"/>
          <p14:tracePt t="106320" x="6653213" y="1857375"/>
          <p14:tracePt t="106336" x="6653213" y="2000250"/>
          <p14:tracePt t="106353" x="6608763" y="2152650"/>
          <p14:tracePt t="106371" x="6554788" y="2286000"/>
          <p14:tracePt t="106387" x="6491288" y="2357438"/>
          <p14:tracePt t="106404" x="6384925" y="2438400"/>
          <p14:tracePt t="106420" x="6313488" y="2455863"/>
          <p14:tracePt t="106438" x="5991225" y="2473325"/>
          <p14:tracePt t="106454" x="5527675" y="2411413"/>
          <p14:tracePt t="106470" x="5232400" y="2214563"/>
          <p14:tracePt t="106487" x="4938713" y="1938338"/>
          <p14:tracePt t="106504" x="4562475" y="1643063"/>
          <p14:tracePt t="106520" x="4276725" y="1473200"/>
          <p14:tracePt t="106537" x="4098925" y="1374775"/>
          <p14:tracePt t="106554" x="4027488" y="1330325"/>
          <p14:tracePt t="106572" x="3741738" y="1179513"/>
          <p14:tracePt t="106588" x="3517900" y="1125538"/>
          <p14:tracePt t="106604" x="3330575" y="1098550"/>
          <p14:tracePt t="106621" x="3160713" y="1143000"/>
          <p14:tracePt t="106638" x="3009900" y="1276350"/>
          <p14:tracePt t="106654" x="2830513" y="1500188"/>
          <p14:tracePt t="106671" x="2732088" y="1652588"/>
          <p14:tracePt t="106688" x="2500313" y="2116138"/>
          <p14:tracePt t="106705" x="2374900" y="2581275"/>
          <p14:tracePt t="106721" x="2366963" y="2874963"/>
          <p14:tracePt t="106738" x="2428875" y="3116263"/>
          <p14:tracePt t="106755" x="2544763" y="3446463"/>
          <p14:tracePt t="106772" x="2759075" y="3786188"/>
          <p14:tracePt t="106788" x="2884488" y="3902075"/>
          <p14:tracePt t="106805" x="2938463" y="3938588"/>
          <p14:tracePt t="106822" x="3044825" y="4000500"/>
          <p14:tracePt t="106839" x="3108325" y="4054475"/>
          <p14:tracePt t="106855" x="3170238" y="4089400"/>
          <p14:tracePt t="106872" x="3224213" y="4125913"/>
          <p14:tracePt t="106888" x="3295650" y="4170363"/>
          <p14:tracePt t="106906" x="3357563" y="4197350"/>
          <p14:tracePt t="106922" x="3402013" y="4214813"/>
          <p14:tracePt t="106939" x="3429000" y="4224338"/>
          <p14:tracePt t="106956" x="3473450" y="4241800"/>
          <p14:tracePt t="106973" x="3482975" y="4251325"/>
          <p14:tracePt t="106989" x="3482975" y="4259263"/>
          <p14:tracePt t="107005" x="3482975" y="4276725"/>
          <p14:tracePt t="107022" x="3473450" y="4303713"/>
          <p14:tracePt t="107040" x="3411538" y="4322763"/>
          <p14:tracePt t="107056" x="3357563" y="4322763"/>
          <p14:tracePt t="107072" x="3125788" y="4286250"/>
          <p14:tracePt t="107089" x="2643188" y="4071938"/>
          <p14:tracePt t="107107" x="2017713" y="3714750"/>
          <p14:tracePt t="107123" x="1428750" y="3232150"/>
          <p14:tracePt t="107140" x="874713" y="2536825"/>
          <p14:tracePt t="107156" x="741363" y="2286000"/>
          <p14:tracePt t="107174" x="687388" y="2098675"/>
          <p14:tracePt t="107189" x="687388" y="2017713"/>
          <p14:tracePt t="107206" x="741363" y="1776413"/>
          <p14:tracePt t="107223" x="911225" y="1465263"/>
          <p14:tracePt t="107240" x="1081088" y="1268413"/>
          <p14:tracePt t="107256" x="1357313" y="1116013"/>
          <p14:tracePt t="107273" x="1776413" y="965200"/>
          <p14:tracePt t="107290" x="2303463" y="847725"/>
          <p14:tracePt t="107307" x="2857500" y="785813"/>
          <p14:tracePt t="107324" x="3500438" y="758825"/>
          <p14:tracePt t="107340" x="4179888" y="768350"/>
          <p14:tracePt t="107357" x="4705350" y="857250"/>
          <p14:tracePt t="107374" x="4991100" y="990600"/>
          <p14:tracePt t="107390" x="5180013" y="1179513"/>
          <p14:tracePt t="107407" x="5330825" y="1473200"/>
          <p14:tracePt t="107424" x="5500688" y="1946275"/>
          <p14:tracePt t="107441" x="5599113" y="2241550"/>
          <p14:tracePt t="107457" x="5724525" y="2884488"/>
          <p14:tracePt t="107474" x="5751513" y="3544888"/>
          <p14:tracePt t="107491" x="5626100" y="3990975"/>
          <p14:tracePt t="107508" x="5259388" y="4330700"/>
          <p14:tracePt t="107524" x="4884738" y="4518025"/>
          <p14:tracePt t="107541" x="4473575" y="4625975"/>
          <p14:tracePt t="107557" x="4017963" y="4660900"/>
          <p14:tracePt t="107575" x="3776663" y="4660900"/>
          <p14:tracePt t="107591" x="3133725" y="4419600"/>
          <p14:tracePt t="107608" x="2536825" y="3938588"/>
          <p14:tracePt t="107624" x="2187575" y="3465513"/>
          <p14:tracePt t="107642" x="1965325" y="3027363"/>
          <p14:tracePt t="107658" x="1866900" y="2679700"/>
          <p14:tracePt t="107675" x="1847850" y="2438400"/>
          <p14:tracePt t="107691" x="1938338" y="2224088"/>
          <p14:tracePt t="107709" x="2160588" y="2044700"/>
          <p14:tracePt t="107725" x="2509838" y="1874838"/>
          <p14:tracePt t="107741" x="2884488" y="1751013"/>
          <p14:tracePt t="107758" x="3268663" y="1697038"/>
          <p14:tracePt t="107776" x="3687763" y="1687513"/>
          <p14:tracePt t="107792" x="4054475" y="1687513"/>
          <p14:tracePt t="107808" x="4357688" y="1724025"/>
          <p14:tracePt t="107825" x="4483100" y="1758950"/>
          <p14:tracePt t="107843" x="4867275" y="1938338"/>
          <p14:tracePt t="107859" x="5268913" y="2170113"/>
          <p14:tracePt t="107876" x="5537200" y="2411413"/>
          <p14:tracePt t="107892" x="5653088" y="2625725"/>
          <p14:tracePt t="107909" x="5795963" y="2919413"/>
          <p14:tracePt t="107925" x="5919788" y="3187700"/>
          <p14:tracePt t="107942" x="6000750" y="3419475"/>
          <p14:tracePt t="107959" x="6045200" y="3536950"/>
          <p14:tracePt t="107976" x="6072188" y="3786188"/>
          <p14:tracePt t="107992" x="6072188" y="4010025"/>
          <p14:tracePt t="108009" x="6018213" y="4160838"/>
          <p14:tracePt t="108026" x="5919788" y="4348163"/>
          <p14:tracePt t="108043" x="5705475" y="4616450"/>
          <p14:tracePt t="108060" x="5554663" y="4759325"/>
          <p14:tracePt t="108076" x="5465763" y="4813300"/>
          <p14:tracePt t="108093" x="5205413" y="4911725"/>
          <p14:tracePt t="108110" x="4759325" y="5000625"/>
          <p14:tracePt t="108126" x="4313238" y="5027613"/>
          <p14:tracePt t="108143" x="3938588" y="5027613"/>
          <p14:tracePt t="108160" x="3625850" y="5010150"/>
          <p14:tracePt t="108177" x="3402013" y="4946650"/>
          <p14:tracePt t="108193" x="3179763" y="4822825"/>
          <p14:tracePt t="108210" x="3054350" y="4732338"/>
          <p14:tracePt t="108227" x="2813050" y="4446588"/>
          <p14:tracePt t="108244" x="2428875" y="3741738"/>
          <p14:tracePt t="108260" x="2347913" y="3490913"/>
          <p14:tracePt t="108277" x="2312988" y="3205163"/>
          <p14:tracePt t="108294" x="2303463" y="2946400"/>
          <p14:tracePt t="108311" x="2303463" y="2697163"/>
          <p14:tracePt t="108327" x="2357438" y="2455863"/>
          <p14:tracePt t="108344" x="2393950" y="2357438"/>
          <p14:tracePt t="108360" x="2643188" y="2062163"/>
          <p14:tracePt t="108378" x="3027363" y="1812925"/>
          <p14:tracePt t="108394" x="3429000" y="1724025"/>
          <p14:tracePt t="108410" x="3902075" y="1697038"/>
          <p14:tracePt t="108427" x="4276725" y="1697038"/>
          <p14:tracePt t="108445" x="4518025" y="1785938"/>
          <p14:tracePt t="108461" x="4537075" y="1830388"/>
          <p14:tracePt t="108477" x="4545013" y="1965325"/>
          <p14:tracePt t="108494" x="4465638" y="2205038"/>
          <p14:tracePt t="108512" x="4295775" y="2554288"/>
          <p14:tracePt t="108528" x="4125913" y="2874963"/>
          <p14:tracePt t="108544" x="3973513" y="3089275"/>
          <p14:tracePt t="108561" x="3857625" y="3241675"/>
          <p14:tracePt t="108578" x="3776663" y="3330575"/>
          <p14:tracePt t="108594" x="3759200" y="3348038"/>
          <p14:tracePt t="108611" x="3705225" y="3384550"/>
          <p14:tracePt t="108628" x="3660775" y="3419475"/>
          <p14:tracePt t="108661" x="3660775" y="3429000"/>
          <p14:tracePt t="108678" x="3652838" y="3429000"/>
          <p14:tracePt t="108695" x="3643313" y="3429000"/>
          <p14:tracePt t="108828" x="3633788" y="3429000"/>
          <p14:tracePt t="108844" x="3633788" y="3419475"/>
          <p14:tracePt t="108860" x="3625850" y="3411538"/>
          <p14:tracePt t="108868" x="3625850" y="3402013"/>
          <p14:tracePt t="108879" x="3616325" y="3375025"/>
          <p14:tracePt t="108896" x="3598863" y="3348038"/>
          <p14:tracePt t="108913" x="3589338" y="3340100"/>
          <p14:tracePt t="108929" x="3589338" y="3330575"/>
          <p14:tracePt t="108946" x="3581400" y="3313113"/>
          <p14:tracePt t="124278" x="3581400" y="3303588"/>
          <p14:tracePt t="124294" x="3562350" y="3295650"/>
          <p14:tracePt t="124310" x="3527425" y="3276600"/>
          <p14:tracePt t="124318" x="3429000" y="3160713"/>
          <p14:tracePt t="124333" x="3259138" y="2955925"/>
          <p14:tracePt t="124350" x="2803525" y="2455863"/>
          <p14:tracePt t="124366" x="2660650" y="2401888"/>
          <p14:tracePt t="124383" x="2616200" y="2401888"/>
          <p14:tracePt t="124400" x="2598738" y="2419350"/>
          <p14:tracePt t="124417" x="2598738" y="2465388"/>
          <p14:tracePt t="124433" x="2608263" y="2482850"/>
          <p14:tracePt t="124450" x="2679700" y="2527300"/>
          <p14:tracePt t="124467" x="2751138" y="2571750"/>
          <p14:tracePt t="124484" x="2813050" y="2608263"/>
          <p14:tracePt t="124501" x="2901950" y="2643188"/>
          <p14:tracePt t="124518" x="3000375" y="2660650"/>
          <p14:tracePt t="124535" x="3017838" y="2660650"/>
          <p14:tracePt t="124552" x="3036888" y="2652713"/>
          <p14:tracePt t="124568" x="3044825" y="2652713"/>
          <p14:tracePt t="124585" x="3071813" y="2633663"/>
          <p14:tracePt t="124602" x="3133725" y="2581275"/>
          <p14:tracePt t="124619" x="3187700" y="2536825"/>
          <p14:tracePt t="124635" x="3205163" y="2527300"/>
          <p14:tracePt t="124670" x="3205163" y="2536825"/>
          <p14:tracePt t="124686" x="3197225" y="2625725"/>
          <p14:tracePt t="124702" x="3197225" y="2697163"/>
          <p14:tracePt t="124719" x="3179763" y="2919413"/>
          <p14:tracePt t="124735" x="3152775" y="3205163"/>
          <p14:tracePt t="124753" x="3152775" y="3446463"/>
          <p14:tracePt t="124769" x="3152775" y="3633788"/>
          <p14:tracePt t="124786" x="3152775" y="3840163"/>
          <p14:tracePt t="124802" x="3152775" y="4037013"/>
          <p14:tracePt t="124820" x="3187700" y="4241800"/>
          <p14:tracePt t="124836" x="3214688" y="4348163"/>
          <p14:tracePt t="124852" x="3375025" y="4660900"/>
          <p14:tracePt t="124869" x="3751263" y="5116513"/>
          <p14:tracePt t="124887" x="4330700" y="5438775"/>
          <p14:tracePt t="124903" x="4768850" y="5491163"/>
          <p14:tracePt t="124919" x="5187950" y="5483225"/>
          <p14:tracePt t="124936" x="5589588" y="5286375"/>
          <p14:tracePt t="124953" x="5813425" y="4919663"/>
          <p14:tracePt t="124969" x="5848350" y="4732338"/>
          <p14:tracePt t="124987" x="6000750" y="4394200"/>
          <p14:tracePt t="125003" x="6161088" y="4133850"/>
          <p14:tracePt t="125020" x="6205538" y="4017963"/>
          <p14:tracePt t="125036" x="6232525" y="3938588"/>
          <p14:tracePt t="125053" x="6251575" y="3875088"/>
          <p14:tracePt t="125070" x="6269038" y="3857625"/>
          <p14:tracePt t="125088" x="6276975" y="3857625"/>
          <p14:tracePt t="125103" x="6323013" y="3956050"/>
          <p14:tracePt t="125120" x="6411913" y="4152900"/>
          <p14:tracePt t="125137" x="6491288" y="4286250"/>
          <p14:tracePt t="125154" x="6537325" y="4330700"/>
          <p14:tracePt t="125171" x="6562725" y="4357688"/>
          <p14:tracePt t="125187" x="6562725" y="4367213"/>
          <p14:tracePt t="125204" x="6562725" y="4375150"/>
          <p14:tracePt t="125221" x="6562725" y="4384675"/>
          <p14:tracePt t="125238" x="6510338" y="4402138"/>
          <p14:tracePt t="125254" x="6419850" y="4419600"/>
          <p14:tracePt t="125271" x="6330950" y="4446588"/>
          <p14:tracePt t="125288" x="6251575" y="4483100"/>
          <p14:tracePt t="125304" x="6153150" y="4527550"/>
          <p14:tracePt t="125321" x="6081713" y="4562475"/>
          <p14:tracePt t="125338" x="6037263" y="4616450"/>
          <p14:tracePt t="125355" x="6000750" y="4652963"/>
          <p14:tracePt t="125371" x="5973763" y="4724400"/>
          <p14:tracePt t="125388" x="6027738" y="4751388"/>
          <p14:tracePt t="125404" x="6153150" y="4714875"/>
          <p14:tracePt t="125422" x="6269038" y="4652963"/>
          <p14:tracePt t="125438" x="6313488" y="4652963"/>
          <p14:tracePt t="125646" x="6313488" y="4660900"/>
          <p14:tracePt t="125662" x="6296025" y="4670425"/>
          <p14:tracePt t="125670" x="6269038" y="4714875"/>
          <p14:tracePt t="125678" x="6242050" y="4776788"/>
          <p14:tracePt t="125689" x="6205538" y="4840288"/>
          <p14:tracePt t="125705" x="6126163" y="4983163"/>
          <p14:tracePt t="125723" x="6027738" y="5126038"/>
          <p14:tracePt t="125739" x="5938838" y="5224463"/>
          <p14:tracePt t="125756" x="5867400" y="5295900"/>
          <p14:tracePt t="125772" x="5813425" y="5357813"/>
          <p14:tracePt t="125790" x="5732463" y="5411788"/>
          <p14:tracePt t="125806" x="5616575" y="5446713"/>
          <p14:tracePt t="125823" x="5491163" y="5465763"/>
          <p14:tracePt t="125839" x="5375275" y="5483225"/>
          <p14:tracePt t="125857" x="5286375" y="5483225"/>
          <p14:tracePt t="125873" x="5187950" y="5483225"/>
          <p14:tracePt t="125889" x="5099050" y="5483225"/>
          <p14:tracePt t="125906" x="4983163" y="5483225"/>
          <p14:tracePt t="125924" x="4919663" y="5483225"/>
          <p14:tracePt t="125940" x="4741863" y="5473700"/>
          <p14:tracePt t="125956" x="4537075" y="5419725"/>
          <p14:tracePt t="125973" x="4340225" y="5375275"/>
          <p14:tracePt t="125991" x="4062413" y="5303838"/>
          <p14:tracePt t="126007" x="3956050" y="5268913"/>
          <p14:tracePt t="126023" x="3911600" y="5241925"/>
          <p14:tracePt t="126040" x="3894138" y="5232400"/>
          <p14:tracePt t="126057" x="3884613" y="5205413"/>
          <p14:tracePt t="126073" x="3884613" y="5180013"/>
          <p14:tracePt t="126090" x="3884613" y="5126038"/>
          <p14:tracePt t="126107" x="3919538" y="5037138"/>
          <p14:tracePt t="126124" x="3956050" y="4946650"/>
          <p14:tracePt t="126140" x="3973513" y="4875213"/>
          <p14:tracePt t="126157" x="3990975" y="4840288"/>
          <p14:tracePt t="126174" x="4000500" y="4813300"/>
          <p14:tracePt t="126191" x="4017963" y="4786313"/>
          <p14:tracePt t="126207" x="4027488" y="4759325"/>
          <p14:tracePt t="126224" x="4044950" y="4732338"/>
          <p14:tracePt t="126241" x="4062413" y="4714875"/>
          <p14:tracePt t="126258" x="4098925" y="4705350"/>
          <p14:tracePt t="126274" x="4116388" y="4687888"/>
          <p14:tracePt t="126291" x="4152900" y="4679950"/>
          <p14:tracePt t="126308" x="4160838" y="4670425"/>
          <p14:tracePt t="126325" x="4205288" y="4660900"/>
          <p14:tracePt t="126342" x="4286250" y="4660900"/>
          <p14:tracePt t="126358" x="4348163" y="4660900"/>
          <p14:tracePt t="126375" x="4429125" y="4652963"/>
          <p14:tracePt t="126392" x="4527550" y="4652963"/>
          <p14:tracePt t="126408" x="4625975" y="4652963"/>
          <p14:tracePt t="126425" x="4670425" y="4652963"/>
          <p14:tracePt t="126441" x="4768850" y="4652963"/>
          <p14:tracePt t="126459" x="4875213" y="4652963"/>
          <p14:tracePt t="126475" x="4965700" y="4652963"/>
          <p14:tracePt t="126492" x="5010150" y="4652963"/>
          <p14:tracePt t="126508" x="5062538" y="4652963"/>
          <p14:tracePt t="126526" x="5187950" y="4652963"/>
          <p14:tracePt t="126542" x="5303838" y="4652963"/>
          <p14:tracePt t="126559" x="5375275" y="4652963"/>
          <p14:tracePt t="126575" x="5572125" y="4652963"/>
          <p14:tracePt t="126593" x="5759450" y="4652963"/>
          <p14:tracePt t="126609" x="5911850" y="4652963"/>
          <p14:tracePt t="126625" x="6045200" y="4652963"/>
          <p14:tracePt t="126642" x="6143625" y="4652963"/>
          <p14:tracePt t="126660" x="6242050" y="4652963"/>
          <p14:tracePt t="126676" x="6348413" y="4652963"/>
          <p14:tracePt t="126692" x="6411913" y="4652963"/>
          <p14:tracePt t="126709" x="6527800" y="4652963"/>
          <p14:tracePt t="126727" x="6634163" y="4652963"/>
          <p14:tracePt t="126743" x="6661150" y="4652963"/>
          <p14:tracePt t="126759" x="6680200" y="4660900"/>
          <p14:tracePt t="126776" x="6688138" y="4670425"/>
          <p14:tracePt t="126793" x="6688138" y="4679950"/>
          <p14:tracePt t="126809" x="6688138" y="4687888"/>
          <p14:tracePt t="126826" x="6688138" y="4732338"/>
          <p14:tracePt t="126843" x="6688138" y="4840288"/>
          <p14:tracePt t="126860" x="6688138" y="4938713"/>
          <p14:tracePt t="126876" x="6688138" y="5000625"/>
          <p14:tracePt t="126893" x="6688138" y="5037138"/>
          <p14:tracePt t="126910" x="6688138" y="5081588"/>
          <p14:tracePt t="126927" x="6688138" y="5108575"/>
          <p14:tracePt t="126943" x="6680200" y="5133975"/>
          <p14:tracePt t="126960" x="6661150" y="5160963"/>
          <p14:tracePt t="126977" x="6634163" y="5180013"/>
          <p14:tracePt t="126994" x="6608763" y="5187950"/>
          <p14:tracePt t="127010" x="6562725" y="5187950"/>
          <p14:tracePt t="127027" x="6510338" y="5187950"/>
          <p14:tracePt t="127044" x="6456363" y="5187950"/>
          <p14:tracePt t="127061" x="6394450" y="5187950"/>
          <p14:tracePt t="127077" x="6348413" y="5187950"/>
          <p14:tracePt t="127094" x="6134100" y="5187950"/>
          <p14:tracePt t="127110" x="5983288" y="5187950"/>
          <p14:tracePt t="127128" x="5867400" y="5187950"/>
          <p14:tracePt t="127144" x="5776913" y="5187950"/>
          <p14:tracePt t="127161" x="5661025" y="5187950"/>
          <p14:tracePt t="127177" x="5581650" y="5187950"/>
          <p14:tracePt t="127195" x="5527675" y="5187950"/>
          <p14:tracePt t="127211" x="5419725" y="5187950"/>
          <p14:tracePt t="127228" x="5276850" y="5160963"/>
          <p14:tracePt t="127245" x="5160963" y="5143500"/>
          <p14:tracePt t="127262" x="5037138" y="5116513"/>
          <p14:tracePt t="127278" x="4919663" y="5089525"/>
          <p14:tracePt t="127294" x="4795838" y="5072063"/>
          <p14:tracePt t="127311" x="4670425" y="5045075"/>
          <p14:tracePt t="127329" x="4625975" y="5037138"/>
          <p14:tracePt t="127345" x="4446588" y="5010150"/>
          <p14:tracePt t="127361" x="4232275" y="5000625"/>
          <p14:tracePt t="127378" x="4062413" y="5000625"/>
          <p14:tracePt t="127396" x="3919538" y="5000625"/>
          <p14:tracePt t="127412" x="3830638" y="5000625"/>
          <p14:tracePt t="127428" x="3759200" y="5000625"/>
          <p14:tracePt t="127445" x="3660775" y="4991100"/>
          <p14:tracePt t="127463" x="3500438" y="4991100"/>
          <p14:tracePt t="127478" x="3295650" y="4991100"/>
          <p14:tracePt t="127495" x="3108325" y="4991100"/>
          <p14:tracePt t="127512" x="2938463" y="4991100"/>
          <p14:tracePt t="127529" x="2768600" y="4973638"/>
          <p14:tracePt t="127546" x="2633663" y="4956175"/>
          <p14:tracePt t="127562" x="2509838" y="4929188"/>
          <p14:tracePt t="127579" x="2465388" y="4919663"/>
          <p14:tracePt t="127596" x="2384425" y="4902200"/>
          <p14:tracePt t="127612" x="2322513" y="4875213"/>
          <p14:tracePt t="127614" x="2303463" y="4867275"/>
          <p14:tracePt t="127629" x="2295525" y="4867275"/>
          <p14:tracePt t="127646" x="2251075" y="4848225"/>
          <p14:tracePt t="127663" x="2232025" y="4840288"/>
          <p14:tracePt t="127679" x="2224088" y="4830763"/>
          <p14:tracePt t="127696" x="2303463" y="4830763"/>
          <p14:tracePt t="127713" x="2374900" y="4840288"/>
          <p14:tracePt t="127730" x="2438400" y="4848225"/>
          <p14:tracePt t="127746" x="2438400" y="4857750"/>
          <p14:tracePt t="127763" x="2438400" y="4867275"/>
          <p14:tracePt t="127779" x="2428875" y="4867275"/>
          <p14:tracePt t="127797" x="2401888" y="4875213"/>
          <p14:tracePt t="127813" x="2347913" y="4894263"/>
          <p14:tracePt t="127830" x="2312988" y="4902200"/>
          <p14:tracePt t="127846" x="2303463" y="4902200"/>
          <p14:tracePt t="127864" x="2259013" y="4848225"/>
          <p14:tracePt t="127880" x="2214563" y="4803775"/>
          <p14:tracePt t="127897" x="2197100" y="4786313"/>
          <p14:tracePt t="127913" x="2170113" y="4768850"/>
          <p14:tracePt t="127931" x="2197100" y="4786313"/>
          <p14:tracePt t="127947" x="2241550" y="4830763"/>
          <p14:tracePt t="127964" x="2268538" y="4857750"/>
          <p14:tracePt t="127980" x="2268538" y="4875213"/>
          <p14:tracePt t="127998" x="2232025" y="4857750"/>
          <p14:tracePt t="128014" x="2224088" y="4848225"/>
          <p14:tracePt t="128030" x="2214563" y="4840288"/>
          <p14:tracePt t="128047" x="2214563" y="4830763"/>
          <p14:tracePt t="128065" x="2214563" y="4822825"/>
          <p14:tracePt t="128167" x="2214563" y="4813300"/>
          <p14:tracePt t="128174" x="2224088" y="4813300"/>
          <p14:tracePt t="128295" x="2232025" y="4813300"/>
          <p14:tracePt t="128310" x="2232025" y="4803775"/>
          <p14:tracePt t="128375" x="2232025" y="4795838"/>
          <p14:tracePt t="128391" x="2241550" y="4795838"/>
          <p14:tracePt t="128399" x="2241550" y="4786313"/>
          <p14:tracePt t="128407" x="2251075" y="4786313"/>
          <p14:tracePt t="128422" x="2259013" y="4786313"/>
          <p14:tracePt t="128432" x="2268538" y="4776788"/>
          <p14:tracePt t="128454" x="2286000" y="4776788"/>
          <p14:tracePt t="128465" x="2312988" y="4776788"/>
          <p14:tracePt t="128482" x="2401888" y="4768850"/>
          <p14:tracePt t="128499" x="2500313" y="4768850"/>
          <p14:tracePt t="128516" x="2589213" y="4768850"/>
          <p14:tracePt t="128532" x="2687638" y="4768850"/>
          <p14:tracePt t="128549" x="2759075" y="4768850"/>
          <p14:tracePt t="128566" x="2840038" y="4768850"/>
          <p14:tracePt t="128583" x="2919413" y="4768850"/>
          <p14:tracePt t="128599" x="3044825" y="4776788"/>
          <p14:tracePt t="128616" x="3160713" y="4803775"/>
          <p14:tracePt t="128633" x="3313113" y="4822825"/>
          <p14:tracePt t="128650" x="3446463" y="4848225"/>
          <p14:tracePt t="128666" x="3589338" y="4875213"/>
          <p14:tracePt t="128683" x="3732213" y="4902200"/>
          <p14:tracePt t="128699" x="3776663" y="4902200"/>
          <p14:tracePt t="128717" x="3840163" y="4902200"/>
          <p14:tracePt t="128733" x="3884613" y="4902200"/>
          <p14:tracePt t="128750" x="3929063" y="4894263"/>
          <p14:tracePt t="128766" x="3956050" y="4894263"/>
          <p14:tracePt t="128784" x="3983038" y="4894263"/>
          <p14:tracePt t="128800" x="4010025" y="4894263"/>
          <p14:tracePt t="128817" x="4044950" y="4894263"/>
          <p14:tracePt t="128833" x="4054475" y="4894263"/>
          <p14:tracePt t="128851" x="4098925" y="4894263"/>
          <p14:tracePt t="128867" x="4143375" y="4911725"/>
          <p14:tracePt t="128884" x="4179888" y="4919663"/>
          <p14:tracePt t="128900" x="4232275" y="4946650"/>
          <p14:tracePt t="128918" x="4384675" y="5000625"/>
          <p14:tracePt t="128934" x="4446588" y="5018088"/>
          <p14:tracePt t="128950" x="4581525" y="5054600"/>
          <p14:tracePt t="128967" x="4751388" y="5108575"/>
          <p14:tracePt t="128985" x="4991100" y="5153025"/>
          <p14:tracePt t="129001" x="5259388" y="5197475"/>
          <p14:tracePt t="129017" x="5491163" y="5251450"/>
          <p14:tracePt t="129034" x="5599113" y="5259388"/>
          <p14:tracePt t="129051" x="5626100" y="5232400"/>
          <p14:tracePt t="129067" x="5653088" y="5197475"/>
          <p14:tracePt t="129101" x="5634038" y="5197475"/>
          <p14:tracePt t="129119" x="5554663" y="5160963"/>
          <p14:tracePt t="129135" x="5537200" y="5153025"/>
          <p14:tracePt t="129175" x="5545138" y="5160963"/>
          <p14:tracePt t="129185" x="5554663" y="5170488"/>
          <p14:tracePt t="129201" x="5562600" y="5187950"/>
          <p14:tracePt t="129218" x="5562600" y="5197475"/>
          <p14:tracePt t="129235" x="5572125" y="5205413"/>
          <p14:tracePt t="129252" x="5589588" y="5214938"/>
          <p14:tracePt t="129285" x="5572125" y="5251450"/>
          <p14:tracePt t="129302" x="5491163" y="5367338"/>
          <p14:tracePt t="129319" x="5473700" y="5384800"/>
          <p14:tracePt t="129335" x="5465763" y="5384800"/>
          <p14:tracePt t="129352" x="5438775" y="5411788"/>
          <p14:tracePt t="129368" x="5322888" y="5491163"/>
          <p14:tracePt t="129386" x="5232400" y="5527675"/>
          <p14:tracePt t="129402" x="5143500" y="5510213"/>
          <p14:tracePt t="129419" x="5062538" y="5510213"/>
          <p14:tracePt t="129435" x="5045075" y="5510213"/>
          <p14:tracePt t="129469" x="5037138" y="5510213"/>
          <p14:tracePt t="129486" x="5027613" y="5510213"/>
          <p14:tracePt t="129502" x="5018088" y="5510213"/>
          <p14:tracePt t="129759" x="5010150" y="5510213"/>
          <p14:tracePt t="129767" x="4973638" y="5510213"/>
          <p14:tracePt t="129775" x="4911725" y="5491163"/>
          <p14:tracePt t="129787" x="4830763" y="5465763"/>
          <p14:tracePt t="129803" x="4705350" y="5411788"/>
          <p14:tracePt t="129820" x="4037013" y="5153025"/>
          <p14:tracePt t="129838" x="3348038" y="4902200"/>
          <p14:tracePt t="129854" x="3054350" y="4813300"/>
          <p14:tracePt t="129871" x="2830513" y="4786313"/>
          <p14:tracePt t="129887" x="2759075" y="4786313"/>
          <p14:tracePt t="129904" x="2687638" y="4768850"/>
          <p14:tracePt t="129920" x="2660650" y="4759325"/>
          <p14:tracePt t="129937" x="2625725" y="4724400"/>
          <p14:tracePt t="129954" x="2562225" y="4643438"/>
          <p14:tracePt t="129971" x="2527300" y="4589463"/>
          <p14:tracePt t="129987" x="2500313" y="4527550"/>
          <p14:tracePt t="130004" x="2473325" y="4491038"/>
          <p14:tracePt t="130021" x="2455863" y="4465638"/>
          <p14:tracePt t="130038" x="2419350" y="4384675"/>
          <p14:tracePt t="130055" x="2401888" y="4357688"/>
          <p14:tracePt t="130071" x="2357438" y="4251325"/>
          <p14:tracePt t="130088" x="2312988" y="4179888"/>
          <p14:tracePt t="130105" x="2312988" y="4152900"/>
          <p14:tracePt t="130121" x="2312988" y="4133850"/>
          <p14:tracePt t="130138" x="2312988" y="4125913"/>
          <p14:tracePt t="130175" x="2322513" y="4125913"/>
          <p14:tracePt t="130183" x="2347913" y="4125913"/>
          <p14:tracePt t="130199" x="2384425" y="4125913"/>
          <p14:tracePt t="130207" x="2473325" y="4133850"/>
          <p14:tracePt t="130222" x="2571750" y="4160838"/>
          <p14:tracePt t="130239" x="2884488" y="4268788"/>
          <p14:tracePt t="130256" x="3044825" y="4340225"/>
          <p14:tracePt t="130272" x="3152775" y="4384675"/>
          <p14:tracePt t="130289" x="3205163" y="4411663"/>
          <p14:tracePt t="130305" x="3268663" y="4438650"/>
          <p14:tracePt t="130323" x="3303588" y="4465638"/>
          <p14:tracePt t="130339" x="3348038" y="4500563"/>
          <p14:tracePt t="130355" x="3384550" y="4537075"/>
          <p14:tracePt t="130372" x="3402013" y="4554538"/>
          <p14:tracePt t="130390" x="3419475" y="4572000"/>
          <p14:tracePt t="130405" x="3438525" y="4589463"/>
          <p14:tracePt t="130423" x="3509963" y="4625975"/>
          <p14:tracePt t="130439" x="3652838" y="4697413"/>
          <p14:tracePt t="130456" x="3732213" y="4741863"/>
          <p14:tracePt t="130472" x="4037013" y="4867275"/>
          <p14:tracePt t="130489" x="4438650" y="5018088"/>
          <p14:tracePt t="130506" x="4741863" y="5126038"/>
          <p14:tracePt t="130523" x="5054600" y="5214938"/>
          <p14:tracePt t="130539" x="5286375" y="5268913"/>
          <p14:tracePt t="130556" x="5446713" y="5286375"/>
          <p14:tracePt t="130573" x="5527675" y="5286375"/>
          <p14:tracePt t="130590" x="5688013" y="5286375"/>
          <p14:tracePt t="130607" x="5884863" y="5348288"/>
          <p14:tracePt t="130623" x="5956300" y="5375275"/>
          <p14:tracePt t="130640" x="5956300" y="5402263"/>
          <p14:tracePt t="130657" x="5956300" y="5419725"/>
          <p14:tracePt t="130673" x="5956300" y="5438775"/>
          <p14:tracePt t="130711" x="5956300" y="5429250"/>
          <p14:tracePt t="130951" x="5946775" y="5429250"/>
          <p14:tracePt t="130967" x="5938838" y="5429250"/>
          <p14:tracePt t="130983" x="5919788" y="5429250"/>
          <p14:tracePt t="130999" x="5911850" y="5429250"/>
          <p14:tracePt t="131008" x="5894388" y="5429250"/>
          <p14:tracePt t="131025" x="5884863" y="5429250"/>
          <p14:tracePt t="131041" x="5848350" y="5446713"/>
          <p14:tracePt t="131058" x="5803900" y="5446713"/>
          <p14:tracePt t="131074" x="5786438" y="5446713"/>
          <p14:tracePt t="131092" x="5768975" y="5446713"/>
          <p14:tracePt t="131108" x="5759450" y="5446713"/>
          <p14:tracePt t="131135" x="5759450" y="5456238"/>
          <p14:tracePt t="131183" x="5751513" y="5456238"/>
          <p14:tracePt t="131191" x="5751513" y="5446713"/>
          <p14:tracePt t="131871" x="5741988" y="5446713"/>
          <p14:tracePt t="131879" x="5741988" y="5438775"/>
          <p14:tracePt t="131887" x="5741988" y="5429250"/>
          <p14:tracePt t="131895" x="5724525" y="5411788"/>
          <p14:tracePt t="131911" x="5688013" y="5367338"/>
          <p14:tracePt t="131928" x="5653088" y="5322888"/>
          <p14:tracePt t="131945" x="5608638" y="5286375"/>
          <p14:tracePt t="131961" x="5599113" y="5268913"/>
          <p14:tracePt t="131978" x="5527675" y="5214938"/>
          <p14:tracePt t="131994" x="5465763" y="5170488"/>
          <p14:tracePt t="132012" x="5438775" y="5153025"/>
          <p14:tracePt t="132028" x="5429250" y="5143500"/>
          <p14:tracePt t="132045" x="5419725" y="5133975"/>
          <p14:tracePt t="132062" x="5419725" y="5126038"/>
          <p14:tracePt t="132079" x="5411788" y="5116513"/>
          <p14:tracePt t="132095" x="5394325" y="5116513"/>
          <p14:tracePt t="132112" x="5384800" y="5116513"/>
          <p14:tracePt t="132128" x="5375275" y="5116513"/>
          <p14:tracePt t="132146" x="5367338" y="5116513"/>
          <p14:tracePt t="132162" x="5357813" y="5116513"/>
          <p14:tracePt t="132239" x="5348288" y="5116513"/>
          <p14:tracePt t="132271" x="5340350" y="5116513"/>
          <p14:tracePt t="132287" x="5330825" y="5116513"/>
          <p14:tracePt t="132303" x="5322888" y="5116513"/>
          <p14:tracePt t="132319" x="5313363" y="5116513"/>
          <p14:tracePt t="132335" x="5303838" y="5116513"/>
          <p14:tracePt t="132343" x="5295900" y="5116513"/>
          <p14:tracePt t="132359" x="5286375" y="5116513"/>
          <p14:tracePt t="132375" x="5276850" y="5116513"/>
          <p14:tracePt t="132407" x="5268913" y="5108575"/>
          <p14:tracePt t="132431" x="5268913" y="5099050"/>
          <p14:tracePt t="132439" x="5268913" y="5089525"/>
          <p14:tracePt t="132447" x="5259388" y="5081588"/>
          <p14:tracePt t="132463" x="5251450" y="5062538"/>
          <p14:tracePt t="132480" x="5251450" y="5037138"/>
          <p14:tracePt t="132496" x="5251450" y="5018088"/>
          <p14:tracePt t="132513" x="5251450" y="5010150"/>
          <p14:tracePt t="132530" x="5251450" y="4991100"/>
          <p14:tracePt t="132547" x="5251450" y="4983163"/>
          <p14:tracePt t="132563" x="5251450" y="4965700"/>
          <p14:tracePt t="132580" x="5259388" y="4946650"/>
          <p14:tracePt t="132597" x="5295900" y="4919663"/>
          <p14:tracePt t="132614" x="5322888" y="4919663"/>
          <p14:tracePt t="132630" x="5348288" y="4919663"/>
          <p14:tracePt t="132647" x="5394325" y="4911725"/>
          <p14:tracePt t="132664" x="5446713" y="4919663"/>
          <p14:tracePt t="132681" x="5465763" y="4919663"/>
          <p14:tracePt t="132697" x="5518150" y="4946650"/>
          <p14:tracePt t="132714" x="5608638" y="4983163"/>
          <p14:tracePt t="132730" x="5680075" y="5037138"/>
          <p14:tracePt t="132748" x="5715000" y="5054600"/>
          <p14:tracePt t="132764" x="5741988" y="5072063"/>
          <p14:tracePt t="132781" x="5768975" y="5089525"/>
          <p14:tracePt t="132797" x="5786438" y="5108575"/>
          <p14:tracePt t="132815" x="5803900" y="5126038"/>
          <p14:tracePt t="132831" x="5803900" y="5143500"/>
          <p14:tracePt t="132847" x="5786438" y="5160963"/>
          <p14:tracePt t="132864" x="5732463" y="5180013"/>
          <p14:tracePt t="132882" x="5634038" y="5205413"/>
          <p14:tracePt t="132898" x="5537200" y="5214938"/>
          <p14:tracePt t="132915" x="5438775" y="5214938"/>
          <p14:tracePt t="132931" x="5313363" y="5187950"/>
          <p14:tracePt t="132949" x="5251450" y="5170488"/>
          <p14:tracePt t="132965" x="5116513" y="5108575"/>
          <p14:tracePt t="132981" x="5045075" y="5027613"/>
          <p14:tracePt t="132998" x="5010150" y="4983163"/>
          <p14:tracePt t="133016" x="5000625" y="4902200"/>
          <p14:tracePt t="133032" x="5000625" y="4857750"/>
          <p14:tracePt t="133048" x="5027613" y="4822825"/>
          <p14:tracePt t="133065" x="5062538" y="4803775"/>
          <p14:tracePt t="133082" x="5160963" y="4759325"/>
          <p14:tracePt t="133098" x="5295900" y="4741863"/>
          <p14:tracePt t="133115" x="5446713" y="4732338"/>
          <p14:tracePt t="133132" x="5562600" y="4732338"/>
          <p14:tracePt t="133149" x="5661025" y="4768850"/>
          <p14:tracePt t="133165" x="5715000" y="4786313"/>
          <p14:tracePt t="133182" x="5759450" y="4830763"/>
          <p14:tracePt t="133199" x="5768975" y="4857750"/>
          <p14:tracePt t="133216" x="5786438" y="4938713"/>
          <p14:tracePt t="133232" x="5786438" y="5037138"/>
          <p14:tracePt t="133249" x="5741988" y="5108575"/>
          <p14:tracePt t="133266" x="5670550" y="5170488"/>
          <p14:tracePt t="133283" x="5537200" y="5205413"/>
          <p14:tracePt t="133299" x="5330825" y="5224463"/>
          <p14:tracePt t="133316" x="5108575" y="5232400"/>
          <p14:tracePt t="133333" x="4983163" y="5232400"/>
          <p14:tracePt t="133350" x="4732338" y="5170488"/>
          <p14:tracePt t="133366" x="4562475" y="5081588"/>
          <p14:tracePt t="133383" x="4545013" y="5018088"/>
          <p14:tracePt t="133400" x="4572000" y="4956175"/>
          <p14:tracePt t="133417" x="4679950" y="4884738"/>
          <p14:tracePt t="133433" x="4840288" y="4830763"/>
          <p14:tracePt t="133450" x="4938713" y="4813300"/>
          <p14:tracePt t="133466" x="5160963" y="4795838"/>
          <p14:tracePt t="133484" x="5375275" y="4813300"/>
          <p14:tracePt t="133500" x="5518150" y="4857750"/>
          <p14:tracePt t="133517" x="5562600" y="4902200"/>
          <p14:tracePt t="133533" x="5572125" y="4956175"/>
          <p14:tracePt t="133551" x="5527675" y="5045075"/>
          <p14:tracePt t="133567" x="5419725" y="5116513"/>
          <p14:tracePt t="133584" x="5348288" y="5143500"/>
          <p14:tracePt t="133600" x="5089525" y="5187950"/>
          <p14:tracePt t="133618" x="4822825" y="5197475"/>
          <p14:tracePt t="133634" x="4670425" y="5187950"/>
          <p14:tracePt t="133650" x="4608513" y="5170488"/>
          <p14:tracePt t="133667" x="4589463" y="5160963"/>
          <p14:tracePt t="133685" x="4589463" y="5153025"/>
          <p14:tracePt t="133701" x="4589463" y="5143500"/>
          <p14:tracePt t="133717" x="4598988" y="5133975"/>
          <p14:tracePt t="133734" x="4633913" y="5126038"/>
          <p14:tracePt t="133752" x="4687888" y="5116513"/>
          <p14:tracePt t="133768" x="4751388" y="5143500"/>
          <p14:tracePt t="133784" x="4795838" y="5160963"/>
          <p14:tracePt t="133801" x="4822825" y="5170488"/>
          <p14:tracePt t="133847" x="4822825" y="5160963"/>
          <p14:tracePt t="133871" x="4813300" y="5153025"/>
          <p14:tracePt t="133879" x="4795838" y="5133975"/>
          <p14:tracePt t="133887" x="4776788" y="5126038"/>
          <p14:tracePt t="133901" x="4759325" y="5099050"/>
          <p14:tracePt t="133919" x="4751388" y="5062538"/>
          <p14:tracePt t="133935" x="4776788" y="5037138"/>
          <p14:tracePt t="133952" x="4857750" y="5010150"/>
          <p14:tracePt t="133968" x="4991100" y="5027613"/>
          <p14:tracePt t="133985" x="5054600" y="5045075"/>
          <p14:tracePt t="134002" x="5089525" y="5045075"/>
          <p14:tracePt t="134019" x="5099050" y="5045075"/>
          <p14:tracePt t="134035" x="5108575" y="5045075"/>
          <p14:tracePt t="134052" x="5099050" y="5045075"/>
          <p14:tracePt t="134069" x="5089525" y="5045075"/>
          <p14:tracePt t="134086" x="5072063" y="5045075"/>
          <p14:tracePt t="134102" x="5027613" y="5037138"/>
          <p14:tracePt t="134104" x="5010150" y="5037138"/>
          <p14:tracePt t="134120" x="5000625" y="5027613"/>
          <p14:tracePt t="134136" x="4991100" y="5027613"/>
          <p14:tracePt t="134153" x="4983163" y="5027613"/>
          <p14:tracePt t="134169" x="4983163" y="5018088"/>
          <p14:tracePt t="134247" x="4973638" y="5018088"/>
          <p14:tracePt t="134263" x="4965700" y="5018088"/>
          <p14:tracePt t="134287" x="4973638" y="5018088"/>
          <p14:tracePt t="134295" x="5000625" y="5018088"/>
          <p14:tracePt t="134303" x="5018088" y="5018088"/>
          <p14:tracePt t="134320" x="5045075" y="5018088"/>
          <p14:tracePt t="134336" x="5089525" y="5018088"/>
          <p14:tracePt t="134353" x="5143500" y="5018088"/>
          <p14:tracePt t="134370" x="5187950" y="5018088"/>
          <p14:tracePt t="134387" x="5251450" y="5018088"/>
          <p14:tracePt t="134403" x="5295900" y="5018088"/>
          <p14:tracePt t="134420" x="5330825" y="5018088"/>
          <p14:tracePt t="134437" x="5375275" y="5018088"/>
          <p14:tracePt t="134454" x="5394325" y="5018088"/>
          <p14:tracePt t="134470" x="5419725" y="5018088"/>
          <p14:tracePt t="134487" x="5500688" y="5000625"/>
          <p14:tracePt t="134504" x="5562600" y="4991100"/>
          <p14:tracePt t="134521" x="5626100" y="4965700"/>
          <p14:tracePt t="134537" x="5680075" y="4956175"/>
          <p14:tracePt t="134554" x="5715000" y="4946650"/>
          <p14:tracePt t="134570" x="5741988" y="4938713"/>
          <p14:tracePt t="134588" x="5751513" y="4938713"/>
          <p14:tracePt t="134604" x="5795963" y="4929188"/>
          <p14:tracePt t="134621" x="5848350" y="4919663"/>
          <p14:tracePt t="134637" x="5919788" y="4902200"/>
          <p14:tracePt t="134655" x="5991225" y="4894263"/>
          <p14:tracePt t="134671" x="6045200" y="4884738"/>
          <p14:tracePt t="134687" x="6081713" y="4875213"/>
          <p14:tracePt t="134704" x="6108700" y="4875213"/>
          <p14:tracePt t="134722" x="6170613" y="4875213"/>
          <p14:tracePt t="134738" x="6259513" y="4875213"/>
          <p14:tracePt t="134754" x="6330950" y="4875213"/>
          <p14:tracePt t="134771" x="6367463" y="4875213"/>
          <p14:tracePt t="134789" x="6384925" y="4875213"/>
          <p14:tracePt t="134839" x="6384925" y="4867275"/>
          <p14:tracePt t="134855" x="6384925" y="4857750"/>
          <p14:tracePt t="134863" x="6384925" y="4848225"/>
          <p14:tracePt t="134887" x="6384925" y="4840288"/>
          <p14:tracePt t="134903" x="6384925" y="4830763"/>
          <p14:tracePt t="134911" x="6384925" y="4822825"/>
          <p14:tracePt t="134922" x="6384925" y="4813300"/>
          <p14:tracePt t="134939" x="6384925" y="4803775"/>
          <p14:tracePt t="134955" x="6384925" y="4786313"/>
          <p14:tracePt t="134972" x="6384925" y="4759325"/>
          <p14:tracePt t="134989" x="6375400" y="4732338"/>
          <p14:tracePt t="135006" x="6367463" y="4724400"/>
          <p14:tracePt t="135022" x="6348413" y="4687888"/>
          <p14:tracePt t="135039" x="6313488" y="4643438"/>
          <p14:tracePt t="135055" x="6303963" y="4633913"/>
          <p14:tracePt t="135073" x="6286500" y="4625975"/>
          <p14:tracePt t="135089" x="6259513" y="4616450"/>
          <p14:tracePt t="135106" x="6224588" y="4598988"/>
          <p14:tracePt t="135122" x="6197600" y="4598988"/>
          <p14:tracePt t="135140" x="6180138" y="4598988"/>
          <p14:tracePt t="135156" x="6126163" y="4581525"/>
          <p14:tracePt t="135173" x="6037263" y="4562475"/>
          <p14:tracePt t="135189" x="5983288" y="4554538"/>
          <p14:tracePt t="135207" x="5956300" y="4554538"/>
          <p14:tracePt t="135255" x="5946775" y="4554538"/>
          <p14:tracePt t="135263" x="5938838" y="4554538"/>
          <p14:tracePt t="135274" x="5929313" y="4554538"/>
          <p14:tracePt t="135290" x="5875338" y="4554538"/>
          <p14:tracePt t="135307" x="5830888" y="4554538"/>
          <p14:tracePt t="135323" x="5741988" y="4554538"/>
          <p14:tracePt t="135341" x="5688013" y="4581525"/>
          <p14:tracePt t="135356" x="5661025" y="4589463"/>
          <p14:tracePt t="135373" x="5634038" y="4589463"/>
          <p14:tracePt t="135390" x="5626100" y="4589463"/>
          <p14:tracePt t="135408" x="5616575" y="4589463"/>
          <p14:tracePt t="135423" x="5616575" y="4581525"/>
          <p14:tracePt t="135440" x="5616575" y="4572000"/>
          <p14:tracePt t="135457" x="5616575" y="4562475"/>
          <p14:tracePt t="135474" x="5661025" y="4527550"/>
          <p14:tracePt t="135490" x="5732463" y="4483100"/>
          <p14:tracePt t="135507" x="5830888" y="4429125"/>
          <p14:tracePt t="135524" x="5946775" y="4384675"/>
          <p14:tracePt t="135541" x="6072188" y="4348163"/>
          <p14:tracePt t="135557" x="6126163" y="4348163"/>
          <p14:tracePt t="135574" x="6251575" y="4322763"/>
          <p14:tracePt t="135591" x="6384925" y="4295775"/>
          <p14:tracePt t="135608" x="6438900" y="4295775"/>
          <p14:tracePt t="135624" x="6500813" y="4295775"/>
          <p14:tracePt t="135641" x="6554788" y="4340225"/>
          <p14:tracePt t="135658" x="6589713" y="4375150"/>
          <p14:tracePt t="135675" x="6626225" y="4438650"/>
          <p14:tracePt t="135691" x="6634163" y="4465638"/>
          <p14:tracePt t="135708" x="6643688" y="4537075"/>
          <p14:tracePt t="135724" x="6634163" y="4625975"/>
          <p14:tracePt t="135742" x="6589713" y="4687888"/>
          <p14:tracePt t="135758" x="6465888" y="4768850"/>
          <p14:tracePt t="135775" x="6242050" y="4857750"/>
          <p14:tracePt t="135792" x="6072188" y="4867275"/>
          <p14:tracePt t="135809" x="5991225" y="4867275"/>
          <p14:tracePt t="135825" x="5803900" y="4795838"/>
          <p14:tracePt t="135841" x="5680075" y="4660900"/>
          <p14:tracePt t="135858" x="5643563" y="4527550"/>
          <p14:tracePt t="135876" x="5670550" y="4402138"/>
          <p14:tracePt t="135892" x="5776913" y="4276725"/>
          <p14:tracePt t="135909" x="5938838" y="4170363"/>
          <p14:tracePt t="135925" x="6161088" y="4071938"/>
          <p14:tracePt t="135943" x="6375400" y="4027488"/>
          <p14:tracePt t="135959" x="6572250" y="4010025"/>
          <p14:tracePt t="135975" x="6670675" y="4037013"/>
          <p14:tracePt t="135992" x="6697663" y="4116388"/>
          <p14:tracePt t="136010" x="6697663" y="4276725"/>
          <p14:tracePt t="136026" x="6643688" y="4483100"/>
          <p14:tracePt t="136042" x="6545263" y="4643438"/>
          <p14:tracePt t="136059" x="6456363" y="4768850"/>
          <p14:tracePt t="136077" x="6402388" y="4813300"/>
          <p14:tracePt t="136092" x="6242050" y="4884738"/>
          <p14:tracePt t="136109" x="6072188" y="4929188"/>
          <p14:tracePt t="136126" x="6018213" y="4911725"/>
          <p14:tracePt t="136128" x="6010275" y="4894263"/>
          <p14:tracePt t="136144" x="6037263" y="4795838"/>
          <p14:tracePt t="136159" x="6134100" y="4643438"/>
          <p14:tracePt t="136176" x="6242050" y="4518025"/>
          <p14:tracePt t="136193" x="6296025" y="4483100"/>
          <p14:tracePt t="136211" x="6429375" y="4419600"/>
          <p14:tracePt t="136226" x="6554788" y="4394200"/>
          <p14:tracePt t="136243" x="6616700" y="4394200"/>
          <p14:tracePt t="136260" x="6634163" y="4402138"/>
          <p14:tracePt t="136277" x="6643688" y="4429125"/>
          <p14:tracePt t="136293" x="6634163" y="4473575"/>
          <p14:tracePt t="136310" x="6562725" y="4545013"/>
          <p14:tracePt t="136327" x="6456363" y="4616450"/>
          <p14:tracePt t="136344" x="6259513" y="4670425"/>
          <p14:tracePt t="136360" x="6027738" y="4705350"/>
          <p14:tracePt t="136377" x="5902325" y="4705350"/>
          <p14:tracePt t="136394" x="5813425" y="4714875"/>
          <p14:tracePt t="136411" x="5786438" y="4714875"/>
          <p14:tracePt t="136455" x="5776913" y="4714875"/>
          <p14:tracePt t="136464" x="5776913" y="4724400"/>
          <p14:tracePt t="136478" x="5768975" y="4724400"/>
          <p14:tracePt t="136494" x="5759450" y="4732338"/>
          <p14:tracePt t="136511" x="5688013" y="4786313"/>
          <p14:tracePt t="136527" x="5554663" y="4902200"/>
          <p14:tracePt t="136545" x="5491163" y="4973638"/>
          <p14:tracePt t="136561" x="5411788" y="5045075"/>
          <p14:tracePt t="136578" x="5340350" y="5089525"/>
          <p14:tracePt t="136594" x="5276850" y="5126038"/>
          <p14:tracePt t="136612" x="5259388" y="5143500"/>
          <p14:tracePt t="136628" x="5232400" y="5153025"/>
          <p14:tracePt t="136644" x="5214938" y="5160963"/>
          <p14:tracePt t="136661" x="5205413" y="5170488"/>
          <p14:tracePt t="136679" x="5187950" y="5180013"/>
          <p14:tracePt t="136695" x="5180013" y="5187950"/>
          <p14:tracePt t="136712" x="5143500" y="5214938"/>
          <p14:tracePt t="136728" x="5126038" y="5232400"/>
          <p14:tracePt t="136745" x="5108575" y="5241925"/>
          <p14:tracePt t="136761" x="5089525" y="5259388"/>
          <p14:tracePt t="136778" x="5072063" y="5276850"/>
          <p14:tracePt t="136795" x="5072063" y="5286375"/>
          <p14:tracePt t="136812" x="5054600" y="5295900"/>
          <p14:tracePt t="136828" x="5045075" y="5303838"/>
          <p14:tracePt t="136862" x="5037138" y="5322888"/>
          <p14:tracePt t="136880" x="5018088" y="5322888"/>
          <p14:tracePt t="136895" x="5000625" y="5322888"/>
          <p14:tracePt t="136912" x="4983163" y="5322888"/>
          <p14:tracePt t="136929" x="4956175" y="5322888"/>
          <p14:tracePt t="136947" x="4919663" y="5322888"/>
          <p14:tracePt t="136962" x="4894263" y="5286375"/>
          <p14:tracePt t="136979" x="4867275" y="5251450"/>
          <p14:tracePt t="136996" x="4857750" y="5224463"/>
          <p14:tracePt t="137013" x="4840288" y="5187950"/>
          <p14:tracePt t="137029" x="4822825" y="5143500"/>
          <p14:tracePt t="137046" x="4813300" y="5116513"/>
          <p14:tracePt t="137063" x="4795838" y="5072063"/>
          <p14:tracePt t="137080" x="4768850" y="5010150"/>
          <p14:tracePt t="137096" x="4759325" y="4983163"/>
          <p14:tracePt t="137113" x="4751388" y="4965700"/>
          <p14:tracePt t="137147" x="4751388" y="4956175"/>
          <p14:tracePt t="137163" x="4751388" y="4946650"/>
          <p14:tracePt t="137192" x="4741863" y="4946650"/>
          <p14:tracePt t="137232" x="4741863" y="4956175"/>
          <p14:tracePt t="137240" x="4741863" y="4973638"/>
          <p14:tracePt t="137248" x="4741863" y="5000625"/>
          <p14:tracePt t="137264" x="4741863" y="5089525"/>
          <p14:tracePt t="137281" x="4741863" y="5143500"/>
          <p14:tracePt t="137297" x="4741863" y="5160963"/>
          <p14:tracePt t="137314" x="4751388" y="5205413"/>
          <p14:tracePt t="137330" x="4759325" y="5241925"/>
          <p14:tracePt t="137347" x="4759325" y="5268913"/>
          <p14:tracePt t="137364" x="4759325" y="5286375"/>
          <p14:tracePt t="137381" x="4759325" y="5313363"/>
          <p14:tracePt t="137398" x="4759325" y="5322888"/>
          <p14:tracePt t="137414" x="4759325" y="5330825"/>
          <p14:tracePt t="137696" x="4759325" y="5340350"/>
          <p14:tracePt t="137712" x="4759325" y="5348288"/>
          <p14:tracePt t="137720" x="4759325" y="5357813"/>
          <p14:tracePt t="137800" x="4759325" y="5348288"/>
          <p14:tracePt t="137816" x="4759325" y="5330825"/>
          <p14:tracePt t="137824" x="4759325" y="5303838"/>
          <p14:tracePt t="137832" x="4759325" y="5268913"/>
          <p14:tracePt t="137849" x="4741863" y="5187950"/>
          <p14:tracePt t="137865" x="4724400" y="5143500"/>
          <p14:tracePt t="137883" x="4714875" y="5116513"/>
          <p14:tracePt t="137899" x="4714875" y="5072063"/>
          <p14:tracePt t="137916" x="4732338" y="5037138"/>
          <p14:tracePt t="137932" x="4759325" y="5000625"/>
          <p14:tracePt t="137950" x="4813300" y="4973638"/>
          <p14:tracePt t="137966" x="4875213" y="4956175"/>
          <p14:tracePt t="137982" x="4956175" y="4956175"/>
          <p14:tracePt t="137999" x="5027613" y="4956175"/>
          <p14:tracePt t="138017" x="5089525" y="5000625"/>
          <p14:tracePt t="138033" x="5116513" y="5081588"/>
          <p14:tracePt t="138049" x="5116513" y="5153025"/>
          <p14:tracePt t="138066" x="5108575" y="5197475"/>
          <p14:tracePt t="138084" x="5081588" y="5224463"/>
          <p14:tracePt t="138100" x="5062538" y="5232400"/>
          <p14:tracePt t="138116" x="5027613" y="5232400"/>
          <p14:tracePt t="138133" x="5010150" y="5232400"/>
          <p14:tracePt t="138135" x="4991100" y="5224463"/>
          <p14:tracePt t="138151" x="4973638" y="5205413"/>
          <p14:tracePt t="138166" x="4956175" y="5153025"/>
          <p14:tracePt t="138183" x="4929188" y="5081588"/>
          <p14:tracePt t="138200" x="4929188" y="5062538"/>
          <p14:tracePt t="138218" x="4946650" y="5054600"/>
          <p14:tracePt t="138234" x="4965700" y="5054600"/>
          <p14:tracePt t="138272" x="4965700" y="5072063"/>
          <p14:tracePt t="138284" x="4965700" y="5089525"/>
          <p14:tracePt t="138300" x="4956175" y="5180013"/>
          <p14:tracePt t="138317" x="4919663" y="5251450"/>
          <p14:tracePt t="138334" x="4902200" y="5295900"/>
          <p14:tracePt t="138351" x="4875213" y="5348288"/>
          <p14:tracePt t="138368" x="4857750" y="5384800"/>
          <p14:tracePt t="138384" x="4848225" y="5394325"/>
          <p14:tracePt t="138401" x="4840288" y="5419725"/>
          <p14:tracePt t="138418" x="4830763" y="5438775"/>
          <p14:tracePt t="138434" x="4830763" y="5446713"/>
          <p14:tracePt t="138451" x="4830763" y="5456238"/>
          <p14:tracePt t="138488" x="4830763" y="5465763"/>
          <p14:tracePt t="138664" x="4848225" y="5446713"/>
          <p14:tracePt t="138672" x="4867275" y="5438775"/>
          <p14:tracePt t="138685" x="4884738" y="5419725"/>
          <p14:tracePt t="138702" x="4894263" y="5419725"/>
          <p14:tracePt t="138718" x="4902200" y="5419725"/>
          <p14:tracePt t="144344" x="4911725" y="5411788"/>
          <p14:tracePt t="144352" x="4919663" y="5411788"/>
          <p14:tracePt t="144360" x="4929188" y="5394325"/>
          <p14:tracePt t="144372" x="4938713" y="5384800"/>
          <p14:tracePt t="144389" x="4938713" y="5348288"/>
          <p14:tracePt t="144405" x="4938713" y="5313363"/>
          <p14:tracePt t="144423" x="4911725" y="5276850"/>
          <p14:tracePt t="144439" x="4894263" y="5251450"/>
          <p14:tracePt t="144456" x="4894263" y="5232400"/>
          <p14:tracePt t="144473" x="5018088" y="5197475"/>
          <p14:tracePt t="144490" x="5143500" y="5170488"/>
          <p14:tracePt t="144506" x="5251450" y="5153025"/>
          <p14:tracePt t="144522" x="5322888" y="5133975"/>
          <p14:tracePt t="144539" x="5348288" y="5116513"/>
          <p14:tracePt t="144557" x="5367338" y="5099050"/>
          <p14:tracePt t="144573" x="5384800" y="5099050"/>
          <p14:tracePt t="144589" x="5384800" y="5089525"/>
          <p14:tracePt t="144606" x="5384800" y="5081588"/>
          <p14:tracePt t="144624" x="5394325" y="5081588"/>
          <p14:tracePt t="144640" x="5429250" y="5072063"/>
          <p14:tracePt t="144656" x="5527675" y="5037138"/>
          <p14:tracePt t="144673" x="5634038" y="5010150"/>
          <p14:tracePt t="144690" x="5653088" y="5010150"/>
          <p14:tracePt t="144728" x="5653088" y="5027613"/>
          <p14:tracePt t="144740" x="5653088" y="5054600"/>
          <p14:tracePt t="144757" x="5643563" y="5108575"/>
          <p14:tracePt t="144774" x="5599113" y="5170488"/>
          <p14:tracePt t="144790" x="5545138" y="5224463"/>
          <p14:tracePt t="144807" x="5456238" y="5286375"/>
          <p14:tracePt t="144823" x="5357813" y="5357813"/>
          <p14:tracePt t="144839" x="5241925" y="5419725"/>
          <p14:tracePt t="144856" x="5108575" y="5465763"/>
          <p14:tracePt t="144874" x="4991100" y="5491163"/>
          <p14:tracePt t="144891" x="4938713" y="5500688"/>
          <p14:tracePt t="144907" x="4929188" y="5500688"/>
          <p14:tracePt t="144941" x="4929188" y="5483225"/>
          <p14:tracePt t="144958" x="4929188" y="5465763"/>
          <p14:tracePt t="144974" x="4929188" y="5456238"/>
          <p14:tracePt t="144991" x="4929188" y="5419725"/>
          <p14:tracePt t="145007" x="4911725" y="5394325"/>
          <p14:tracePt t="145025" x="4894263" y="5357813"/>
          <p14:tracePt t="145041" x="4875213" y="5330825"/>
          <p14:tracePt t="145058" x="4867275" y="5313363"/>
          <p14:tracePt t="145075" x="4848225" y="5286375"/>
          <p14:tracePt t="145092" x="4822825" y="5251450"/>
          <p14:tracePt t="145108" x="4803775" y="5232400"/>
          <p14:tracePt t="145125" x="4795838" y="5197475"/>
          <p14:tracePt t="145141" x="4786313" y="5170488"/>
          <p14:tracePt t="145175" x="4786313" y="5160963"/>
          <p14:tracePt t="145192" x="4848225" y="5153025"/>
          <p14:tracePt t="145208" x="4911725" y="5133975"/>
          <p14:tracePt t="145226" x="4956175" y="5133975"/>
          <p14:tracePt t="145242" x="4983163" y="5153025"/>
          <p14:tracePt t="145258" x="4983163" y="5180013"/>
          <p14:tracePt t="145275" x="4973638" y="5205413"/>
          <p14:tracePt t="145293" x="4946650" y="5232400"/>
          <p14:tracePt t="145309" x="4919663" y="5259388"/>
          <p14:tracePt t="145441" x="4919663" y="5251450"/>
          <p14:tracePt t="145456" x="4929188" y="5251450"/>
          <p14:tracePt t="145465" x="4956175" y="5251450"/>
          <p14:tracePt t="145481" x="4991100" y="5241925"/>
          <p14:tracePt t="145493" x="5054600" y="5232400"/>
          <p14:tracePt t="145510" x="5197475" y="5205413"/>
          <p14:tracePt t="145526" x="5313363" y="5187950"/>
          <p14:tracePt t="145543" x="5367338" y="5170488"/>
          <p14:tracePt t="145560" x="5411788" y="5153025"/>
          <p14:tracePt t="145577" x="5446713" y="5126038"/>
          <p14:tracePt t="145593" x="5456238" y="5108575"/>
          <p14:tracePt t="145610" x="5465763" y="5108575"/>
          <p14:tracePt t="145626" x="5473700" y="5089525"/>
          <p14:tracePt t="145644" x="5491163" y="5062538"/>
          <p14:tracePt t="145660" x="5510213" y="5027613"/>
          <p14:tracePt t="145677" x="5518150" y="4991100"/>
          <p14:tracePt t="145693" x="5537200" y="4946650"/>
          <p14:tracePt t="145711" x="5545138" y="4919663"/>
          <p14:tracePt t="145727" x="5554663" y="4884738"/>
          <p14:tracePt t="145744" x="5562600" y="4875213"/>
          <p14:tracePt t="145760" x="5562600" y="4840288"/>
          <p14:tracePt t="145778" x="5562600" y="4822825"/>
          <p14:tracePt t="145794" x="5562600" y="4803775"/>
          <p14:tracePt t="145810" x="5554663" y="4795838"/>
          <p14:tracePt t="145827" x="5537200" y="4786313"/>
          <p14:tracePt t="145845" x="5500688" y="4776788"/>
          <p14:tracePt t="145861" x="5491163" y="4768850"/>
          <p14:tracePt t="145877" x="5438775" y="4751388"/>
          <p14:tracePt t="145894" x="5402263" y="4732338"/>
          <p14:tracePt t="145912" x="5367338" y="4732338"/>
          <p14:tracePt t="145927" x="5348288" y="4724400"/>
          <p14:tracePt t="145945" x="5330825" y="4714875"/>
          <p14:tracePt t="145961" x="5313363" y="4705350"/>
          <p14:tracePt t="145979" x="5295900" y="4705350"/>
          <p14:tracePt t="145994" x="5276850" y="4697413"/>
          <p14:tracePt t="146011" x="5224463" y="4687888"/>
          <p14:tracePt t="146028" x="5170488" y="4687888"/>
          <p14:tracePt t="146045" x="5126038" y="4687888"/>
          <p14:tracePt t="146061" x="5099050" y="4697413"/>
          <p14:tracePt t="146078" x="5081588" y="4714875"/>
          <p14:tracePt t="146095" x="5062538" y="4741863"/>
          <p14:tracePt t="146112" x="5062538" y="4786313"/>
          <p14:tracePt t="146129" x="5072063" y="4830763"/>
          <p14:tracePt t="146145" x="5133975" y="4894263"/>
          <p14:tracePt t="146162" x="5187950" y="4929188"/>
          <p14:tracePt t="146179" x="5224463" y="4946650"/>
          <p14:tracePt t="146195" x="5251450" y="4946650"/>
          <p14:tracePt t="146212" x="5259388" y="4956175"/>
          <p14:tracePt t="146246" x="5259388" y="4946650"/>
          <p14:tracePt t="146262" x="5259388" y="4894263"/>
          <p14:tracePt t="146279" x="5241925" y="4803775"/>
          <p14:tracePt t="146295" x="5205413" y="4732338"/>
          <p14:tracePt t="146313" x="5160963" y="4679950"/>
          <p14:tracePt t="146329" x="5143500" y="4660900"/>
          <p14:tracePt t="146346" x="5133975" y="4660900"/>
          <p14:tracePt t="146362" x="5126038" y="4652963"/>
          <p14:tracePt t="146396" x="5108575" y="4652963"/>
          <p14:tracePt t="146413" x="5089525" y="4705350"/>
          <p14:tracePt t="146429" x="5072063" y="4803775"/>
          <p14:tracePt t="146447" x="5054600" y="4894263"/>
          <p14:tracePt t="146463" x="5045075" y="4956175"/>
          <p14:tracePt t="146479" x="5037138" y="4973638"/>
          <p14:tracePt t="146496" x="5037138" y="4991100"/>
          <p14:tracePt t="146514" x="5037138" y="5000625"/>
          <p14:tracePt t="146530" x="5037138" y="5010150"/>
          <p14:tracePt t="146585" x="5045075" y="5010150"/>
          <p14:tracePt t="146601" x="5062538" y="5000625"/>
          <p14:tracePt t="146609" x="5072063" y="5000625"/>
          <p14:tracePt t="146617" x="5081588" y="5000625"/>
          <p14:tracePt t="146630" x="5099050" y="5000625"/>
          <p14:tracePt t="146647" x="5126038" y="4991100"/>
          <p14:tracePt t="146648" x="5133975" y="4991100"/>
          <p14:tracePt t="146665" x="5143500" y="4991100"/>
          <p14:tracePt t="146681" x="5153025" y="4991100"/>
          <p14:tracePt t="146713" x="5153025" y="4983163"/>
          <p14:tracePt t="146761" x="5153025" y="4973638"/>
          <p14:tracePt t="146777" x="5160963" y="4973638"/>
          <p14:tracePt t="146785" x="5170488" y="4973638"/>
          <p14:tracePt t="146801" x="5180013" y="4973638"/>
          <p14:tracePt t="146814" x="5205413" y="4973638"/>
          <p14:tracePt t="146831" x="5251450" y="4973638"/>
          <p14:tracePt t="146847" x="5268913" y="4973638"/>
          <p14:tracePt t="146864" x="5348288" y="4991100"/>
          <p14:tracePt t="146881" x="5375275" y="5010150"/>
          <p14:tracePt t="146914" x="5384800" y="5010150"/>
          <p14:tracePt t="146931" x="5394325" y="5010150"/>
          <p14:tracePt t="146948" x="5402263" y="5010150"/>
          <p14:tracePt t="146965" x="5402263" y="4991100"/>
          <p14:tracePt t="146982" x="5419725" y="4965700"/>
          <p14:tracePt t="146998" x="5419725" y="4946650"/>
          <p14:tracePt t="147015" x="5429250" y="4894263"/>
          <p14:tracePt t="147033" x="5429250" y="4786313"/>
          <p14:tracePt t="147048" x="5402263" y="4732338"/>
          <p14:tracePt t="147065" x="5394325" y="4724400"/>
          <p14:tracePt t="147082" x="5384800" y="4724400"/>
          <p14:tracePt t="147099" x="5367338" y="4724400"/>
          <p14:tracePt t="147115" x="5357813" y="4724400"/>
          <p14:tracePt t="147132" x="5340350" y="4741863"/>
          <p14:tracePt t="147148" x="5313363" y="4786313"/>
          <p14:tracePt t="147166" x="5313363" y="4813300"/>
          <p14:tracePt t="147182" x="5322888" y="4822825"/>
          <p14:tracePt t="147199" x="5357813" y="4840288"/>
          <p14:tracePt t="147215" x="5402263" y="4840288"/>
          <p14:tracePt t="147233" x="5473700" y="4840288"/>
          <p14:tracePt t="147249" x="5483225" y="4840288"/>
          <p14:tracePt t="147266" x="5491163" y="4840288"/>
          <p14:tracePt t="147300" x="5473700" y="4857750"/>
          <p14:tracePt t="147316" x="5411788" y="4884738"/>
          <p14:tracePt t="147333" x="5330825" y="4894263"/>
          <p14:tracePt t="147349" x="5268913" y="4894263"/>
          <p14:tracePt t="147367" x="5232400" y="4894263"/>
          <p14:tracePt t="147383" x="5214938" y="4894263"/>
          <p14:tracePt t="147399" x="5180013" y="4894263"/>
          <p14:tracePt t="147416" x="5160963" y="4894263"/>
          <p14:tracePt t="147434" x="5153025" y="4894263"/>
          <p14:tracePt t="147481" x="5170488" y="4894263"/>
          <p14:tracePt t="147489" x="5197475" y="4894263"/>
          <p14:tracePt t="147500" x="5259388" y="4902200"/>
          <p14:tracePt t="147517" x="5394325" y="4929188"/>
          <p14:tracePt t="147533" x="5483225" y="4938713"/>
          <p14:tracePt t="147550" x="5634038" y="4946650"/>
          <p14:tracePt t="147567" x="5732463" y="4946650"/>
          <p14:tracePt t="147583" x="5751513" y="4946650"/>
          <p14:tracePt t="147601" x="5732463" y="4946650"/>
          <p14:tracePt t="147617" x="5661025" y="4946650"/>
          <p14:tracePt t="147634" x="5554663" y="4946650"/>
          <p14:tracePt t="147650" x="5456238" y="4946650"/>
          <p14:tracePt t="147667" x="5419725" y="4946650"/>
          <p14:tracePt t="147684" x="5340350" y="4929188"/>
          <p14:tracePt t="147701" x="5303838" y="4911725"/>
          <p14:tracePt t="147737" x="5303838" y="4929188"/>
          <p14:tracePt t="147751" x="5313363" y="4965700"/>
          <p14:tracePt t="147768" x="5384800" y="5197475"/>
          <p14:tracePt t="147784" x="5402263" y="5330825"/>
          <p14:tracePt t="147801" x="5411788" y="5357813"/>
          <p14:tracePt t="147818" x="5419725" y="5384800"/>
          <p14:tracePt t="147851" x="5419725" y="5357813"/>
          <p14:tracePt t="147868" x="5419725" y="5295900"/>
          <p14:tracePt t="147885" x="5419725" y="5241925"/>
          <p14:tracePt t="147902" x="5429250" y="5205413"/>
          <p14:tracePt t="147918" x="5429250" y="5187950"/>
          <p14:tracePt t="147935" x="5438775" y="5187950"/>
          <p14:tracePt t="147951" x="5446713" y="5187950"/>
          <p14:tracePt t="147969" x="5446713" y="5232400"/>
          <p14:tracePt t="147985" x="5446713" y="5330825"/>
          <p14:tracePt t="148002" x="5429250" y="5411788"/>
          <p14:tracePt t="148018" x="5419725" y="5438775"/>
          <p14:tracePt t="148052" x="5419725" y="5429250"/>
          <p14:tracePt t="148068" x="5419725" y="5411788"/>
          <p14:tracePt t="148085" x="5429250" y="5322888"/>
          <p14:tracePt t="148103" x="5456238" y="5232400"/>
          <p14:tracePt t="148119" x="5473700" y="5187950"/>
          <p14:tracePt t="148135" x="5491163" y="5180013"/>
          <p14:tracePt t="148152" x="5510213" y="5180013"/>
          <p14:tracePt t="148170" x="5518150" y="5197475"/>
          <p14:tracePt t="148186" x="5518150" y="5224463"/>
          <p14:tracePt t="148202" x="5518150" y="5303838"/>
          <p14:tracePt t="148219" x="5510213" y="5384800"/>
          <p14:tracePt t="148237" x="5510213" y="5411788"/>
          <p14:tracePt t="148269" x="5500688" y="5411788"/>
          <p14:tracePt t="148286" x="5483225" y="5411788"/>
          <p14:tracePt t="148304" x="5473700" y="5384800"/>
          <p14:tracePt t="148319" x="5446713" y="5357813"/>
          <p14:tracePt t="148336" x="5438775" y="5348288"/>
          <p14:tracePt t="148353" x="5429250" y="5340350"/>
          <p14:tracePt t="148371" x="5419725" y="5330825"/>
          <p14:tracePt t="148386" x="5419725" y="5322888"/>
          <p14:tracePt t="148403" x="5411788" y="5322888"/>
          <p14:tracePt t="148437" x="5402263" y="5313363"/>
          <p14:tracePt t="148453" x="5402263" y="5303838"/>
          <p14:tracePt t="148470" x="5402263" y="5295900"/>
          <p14:tracePt t="148487" x="5394325" y="5295900"/>
          <p14:tracePt t="148505" x="5384800" y="5276850"/>
          <p14:tracePt t="148520" x="5384800" y="5251450"/>
          <p14:tracePt t="148537" x="5384800" y="5214938"/>
          <p14:tracePt t="148554" x="5384800" y="5197475"/>
          <p14:tracePt t="148571" x="5384800" y="5187950"/>
          <p14:tracePt t="148604" x="5394325" y="5187950"/>
          <p14:tracePt t="148620" x="5394325" y="5197475"/>
          <p14:tracePt t="148638" x="5411788" y="5224463"/>
          <p14:tracePt t="148654" x="5438775" y="5268913"/>
          <p14:tracePt t="148671" x="5446713" y="5322888"/>
          <p14:tracePt t="148687" x="5446713" y="5348288"/>
          <p14:tracePt t="148705" x="5429250" y="5375275"/>
          <p14:tracePt t="148721" x="5384800" y="5384800"/>
          <p14:tracePt t="148737" x="5375275" y="5384800"/>
          <p14:tracePt t="148754" x="5348288" y="5384800"/>
          <p14:tracePt t="148772" x="5330825" y="5340350"/>
          <p14:tracePt t="148788" x="5322888" y="5295900"/>
          <p14:tracePt t="148805" x="5322888" y="5232400"/>
          <p14:tracePt t="148821" x="5357813" y="5180013"/>
          <p14:tracePt t="148839" x="5394325" y="5143500"/>
          <p14:tracePt t="148855" x="5438775" y="5116513"/>
          <p14:tracePt t="148871" x="5456238" y="5108575"/>
          <p14:tracePt t="148888" x="5473700" y="5108575"/>
          <p14:tracePt t="148906" x="5483225" y="5126038"/>
          <p14:tracePt t="148921" x="5483225" y="5160963"/>
          <p14:tracePt t="148938" x="5483225" y="5170488"/>
          <p14:tracePt t="148955" x="5473700" y="5180013"/>
          <p14:tracePt t="148972" x="5465763" y="5180013"/>
          <p14:tracePt t="148988" x="5456238" y="5180013"/>
          <p14:tracePt t="149022" x="5438775" y="5180013"/>
          <p14:tracePt t="149039" x="5384800" y="5180013"/>
          <p14:tracePt t="149055" x="5313363" y="5180013"/>
          <p14:tracePt t="149072" x="5180013" y="5214938"/>
          <p14:tracePt t="149089" x="5054600" y="5259388"/>
          <p14:tracePt t="149106" x="4875213" y="5330825"/>
          <p14:tracePt t="149122" x="4660900" y="5419725"/>
          <p14:tracePt t="149139" x="4518025" y="5473700"/>
          <p14:tracePt t="149156" x="4133850" y="5616575"/>
          <p14:tracePt t="149174" x="3894138" y="5724525"/>
          <p14:tracePt t="149189" x="3768725" y="5795963"/>
          <p14:tracePt t="149206" x="3625850" y="5875338"/>
          <p14:tracePt t="149222" x="3509963" y="5938838"/>
          <p14:tracePt t="149240" x="3330575" y="6000750"/>
          <p14:tracePt t="149256" x="3268663" y="6018213"/>
          <p14:tracePt t="149273" x="3108325" y="6045200"/>
          <p14:tracePt t="149290" x="2990850" y="6072188"/>
          <p14:tracePt t="149307" x="2965450" y="6081713"/>
          <p14:tracePt t="149345" x="2955925" y="6081713"/>
          <p14:tracePt t="149361" x="2946400" y="6081713"/>
          <p14:tracePt t="149374" x="2938463" y="6081713"/>
          <p14:tracePt t="149390" x="2911475" y="6081713"/>
          <p14:tracePt t="149407" x="2874963" y="6062663"/>
          <p14:tracePt t="149423" x="2857500" y="6062663"/>
          <p14:tracePt t="149441" x="2795588" y="6018213"/>
          <p14:tracePt t="149457" x="2751138" y="5991225"/>
          <p14:tracePt t="149474" x="2714625" y="5965825"/>
          <p14:tracePt t="149490" x="2679700" y="5946775"/>
          <p14:tracePt t="149508" x="2652713" y="5938838"/>
          <p14:tracePt t="149524" x="2652713" y="5929313"/>
          <p14:tracePt t="149561" x="2652713" y="5919788"/>
          <p14:tracePt t="149585" x="2670175" y="5919788"/>
          <p14:tracePt t="149593" x="2687638" y="5911850"/>
          <p14:tracePt t="149607" x="2724150" y="5894388"/>
          <p14:tracePt t="149624" x="2803525" y="5875338"/>
          <p14:tracePt t="149642" x="2874963" y="5857875"/>
          <p14:tracePt t="149657" x="2911475" y="5848350"/>
          <p14:tracePt t="149674" x="2946400" y="5848350"/>
          <p14:tracePt t="149691" x="2973388" y="5848350"/>
          <p14:tracePt t="149708" x="2990850" y="5848350"/>
          <p14:tracePt t="149724" x="3017838" y="5840413"/>
          <p14:tracePt t="149741" x="3054350" y="5840413"/>
          <p14:tracePt t="149758" x="3081338" y="5840413"/>
          <p14:tracePt t="149775" x="3108325" y="5840413"/>
          <p14:tracePt t="149791" x="3152775" y="5840413"/>
          <p14:tracePt t="149808" x="3179763" y="5840413"/>
          <p14:tracePt t="149825" x="3214688" y="5840413"/>
          <p14:tracePt t="149842" x="3251200" y="5840413"/>
          <p14:tracePt t="149858" x="3295650" y="5840413"/>
          <p14:tracePt t="149875" x="3340100" y="5840413"/>
          <p14:tracePt t="149892" x="3394075" y="5840413"/>
          <p14:tracePt t="149909" x="3446463" y="5840413"/>
          <p14:tracePt t="149925" x="3517900" y="5840413"/>
          <p14:tracePt t="149942" x="3581400" y="5840413"/>
          <p14:tracePt t="149958" x="3608388" y="5840413"/>
          <p14:tracePt t="149977" x="3679825" y="5840413"/>
          <p14:tracePt t="149992" x="3705225" y="5840413"/>
          <p14:tracePt t="150009" x="3776663" y="5830888"/>
          <p14:tracePt t="150026" x="3813175" y="5822950"/>
          <p14:tracePt t="150043" x="3867150" y="5813425"/>
          <p14:tracePt t="150059" x="3929063" y="5813425"/>
          <p14:tracePt t="150076" x="4000500" y="5813425"/>
          <p14:tracePt t="150092" x="4054475" y="5813425"/>
          <p14:tracePt t="150110" x="4143375" y="5813425"/>
          <p14:tracePt t="150126" x="4241800" y="5813425"/>
          <p14:tracePt t="150143" x="4303713" y="5813425"/>
          <p14:tracePt t="150159" x="4357688" y="5813425"/>
          <p14:tracePt t="150177" x="4394200" y="5813425"/>
          <p14:tracePt t="150193" x="4419600" y="5813425"/>
          <p14:tracePt t="150209" x="4429125" y="5813425"/>
          <p14:tracePt t="150226" x="4446588" y="5813425"/>
          <p14:tracePt t="150244" x="4483100" y="5813425"/>
          <p14:tracePt t="150259" x="4527550" y="5813425"/>
          <p14:tracePt t="150276" x="4572000" y="5822950"/>
          <p14:tracePt t="150293" x="4616450" y="5822950"/>
          <p14:tracePt t="150311" x="4652963" y="5822950"/>
          <p14:tracePt t="150326" x="4679950" y="5822950"/>
          <p14:tracePt t="150343" x="4687888" y="5822950"/>
          <p14:tracePt t="150360" x="4697413" y="5822950"/>
          <p14:tracePt t="150378" x="4714875" y="5822950"/>
          <p14:tracePt t="150393" x="4732338" y="5822950"/>
          <p14:tracePt t="150410" x="4751388" y="5822950"/>
          <p14:tracePt t="150427" x="4768850" y="5822950"/>
          <p14:tracePt t="150444" x="4786313" y="5822950"/>
          <p14:tracePt t="150460" x="4813300" y="5822950"/>
          <p14:tracePt t="150494" x="4848225" y="5822950"/>
          <p14:tracePt t="150511" x="4867275" y="5822950"/>
          <p14:tracePt t="150527" x="4884738" y="5822950"/>
          <p14:tracePt t="150544" x="4894263" y="5822950"/>
          <p14:tracePt t="150561" x="4911725" y="5822950"/>
          <p14:tracePt t="150737" x="4902200" y="5822950"/>
          <p14:tracePt t="150761" x="4894263" y="5822950"/>
          <p14:tracePt t="150769" x="4884738" y="5822950"/>
          <p14:tracePt t="150778" x="4875213" y="5822950"/>
          <p14:tracePt t="150795" x="4830763" y="5822950"/>
          <p14:tracePt t="150813" x="4786313" y="5822950"/>
          <p14:tracePt t="150828" x="4759325" y="5822950"/>
          <p14:tracePt t="150845" x="4724400" y="5822950"/>
          <p14:tracePt t="150862" x="4705350" y="5822950"/>
          <p14:tracePt t="150895" x="4697413" y="5822950"/>
          <p14:tracePt t="150912" x="4679950" y="5822950"/>
          <p14:tracePt t="150929" x="4652963" y="5822950"/>
          <p14:tracePt t="150946" x="4633913" y="5822950"/>
          <p14:tracePt t="150962" x="4616450" y="5822950"/>
          <p14:tracePt t="150979" x="4589463" y="5822950"/>
          <p14:tracePt t="150996" x="4562475" y="5822950"/>
          <p14:tracePt t="151013" x="4545013" y="5822950"/>
          <p14:tracePt t="151029" x="4491038" y="5822950"/>
          <p14:tracePt t="151046" x="4438650" y="5822950"/>
          <p14:tracePt t="151062" x="4384675" y="5822950"/>
          <p14:tracePt t="151080" x="4330700" y="5822950"/>
          <p14:tracePt t="151096" x="4276725" y="5822950"/>
          <p14:tracePt t="151113" x="4241800" y="5822950"/>
          <p14:tracePt t="151129" x="4232275" y="5822950"/>
          <p14:tracePt t="151225" x="4251325" y="5822950"/>
          <p14:tracePt t="151233" x="4268788" y="5822950"/>
          <p14:tracePt t="151246" x="4295775" y="5822950"/>
          <p14:tracePt t="151263" x="4367213" y="5813425"/>
          <p14:tracePt t="151280" x="4429125" y="5813425"/>
          <p14:tracePt t="151298" x="4491038" y="5813425"/>
          <p14:tracePt t="151313" x="4500563" y="5813425"/>
          <p14:tracePt t="151330" x="4510088" y="5813425"/>
          <p14:tracePt t="151409" x="4500563" y="5813425"/>
          <p14:tracePt t="151417" x="4491038" y="5813425"/>
          <p14:tracePt t="151431" x="4465638" y="5813425"/>
          <p14:tracePt t="151447" x="4384675" y="5813425"/>
          <p14:tracePt t="151464" x="4303713" y="5813425"/>
          <p14:tracePt t="151481" x="4232275" y="5813425"/>
          <p14:tracePt t="151514" x="4224338" y="5813425"/>
          <p14:tracePt t="151561" x="4241800" y="5813425"/>
          <p14:tracePt t="151569" x="4251325" y="5803900"/>
          <p14:tracePt t="151582" x="4276725" y="5803900"/>
          <p14:tracePt t="151598" x="4322763" y="5786438"/>
          <p14:tracePt t="151614" x="4357688" y="5786438"/>
          <p14:tracePt t="151681" x="4348163" y="5786438"/>
          <p14:tracePt t="151697" x="4340225" y="5786438"/>
          <p14:tracePt t="151705" x="4340225" y="5795963"/>
          <p14:tracePt t="151715" x="4330700" y="5795963"/>
          <p14:tracePt t="151732" x="4322763" y="5803900"/>
          <p14:tracePt t="151748" x="4313238" y="5803900"/>
          <p14:tracePt t="151765" x="4303713" y="5813425"/>
          <p14:tracePt t="151865" x="4295775" y="5813425"/>
          <p14:tracePt t="151889" x="4276725" y="5813425"/>
          <p14:tracePt t="151897" x="4251325" y="5813425"/>
          <p14:tracePt t="151905" x="4224338" y="5813425"/>
          <p14:tracePt t="151916" x="4205288" y="5813425"/>
          <p14:tracePt t="151932" x="4187825" y="5813425"/>
          <p14:tracePt t="151969" x="4197350" y="5813425"/>
          <p14:tracePt t="151985" x="4214813" y="5803900"/>
          <p14:tracePt t="151999" x="4241800" y="5795963"/>
          <p14:tracePt t="152017" x="4330700" y="5776913"/>
          <p14:tracePt t="152033" x="4429125" y="5768975"/>
          <p14:tracePt t="152050" x="4483100" y="5768975"/>
          <p14:tracePt t="152066" x="4483100" y="5776913"/>
          <p14:tracePt t="152099" x="4446588" y="5795963"/>
          <p14:tracePt t="152116" x="4348163" y="5803900"/>
          <p14:tracePt t="152133" x="4259263" y="5803900"/>
          <p14:tracePt t="152150" x="4224338" y="5803900"/>
          <p14:tracePt t="152166" x="4152900" y="5803900"/>
          <p14:tracePt t="152183" x="4108450" y="5803900"/>
          <p14:tracePt t="152200" x="4098925" y="5803900"/>
          <p14:tracePt t="152218" x="4098925" y="5795963"/>
          <p14:tracePt t="152233" x="4125913" y="5795963"/>
          <p14:tracePt t="152250" x="4205288" y="5795963"/>
          <p14:tracePt t="152267" x="4251325" y="5795963"/>
          <p14:tracePt t="152284" x="4357688" y="5795963"/>
          <p14:tracePt t="152300" x="4429125" y="5795963"/>
          <p14:tracePt t="152317" x="4456113" y="5795963"/>
          <p14:tracePt t="152351" x="4456113" y="5803900"/>
          <p14:tracePt t="152367" x="4411663" y="5822950"/>
          <p14:tracePt t="152384" x="4330700" y="5840413"/>
          <p14:tracePt t="152401" x="4224338" y="5840413"/>
          <p14:tracePt t="152418" x="4081463" y="5840413"/>
          <p14:tracePt t="152434" x="3938588" y="5840413"/>
          <p14:tracePt t="152451" x="3867150" y="5840413"/>
          <p14:tracePt t="152467" x="3857625" y="5822950"/>
          <p14:tracePt t="152485" x="3857625" y="5813425"/>
          <p14:tracePt t="152501" x="3894138" y="5786438"/>
          <p14:tracePt t="152518" x="4010025" y="5751513"/>
          <p14:tracePt t="152534" x="4081463" y="5751513"/>
          <p14:tracePt t="152552" x="4251325" y="5741988"/>
          <p14:tracePt t="152568" x="4367213" y="5741988"/>
          <p14:tracePt t="152585" x="4402138" y="5741988"/>
          <p14:tracePt t="152601" x="4394200" y="5759450"/>
          <p14:tracePt t="152619" x="4313238" y="5803900"/>
          <p14:tracePt t="152635" x="4197350" y="5830888"/>
          <p14:tracePt t="152651" x="4089400" y="5830888"/>
          <p14:tracePt t="152668" x="4027488" y="5830888"/>
          <p14:tracePt t="152686" x="3911600" y="5830888"/>
          <p14:tracePt t="152702" x="3857625" y="5830888"/>
          <p14:tracePt t="152718" x="3848100" y="5830888"/>
          <p14:tracePt t="152753" x="3929063" y="5803900"/>
          <p14:tracePt t="152768" x="3990975" y="5776913"/>
          <p14:tracePt t="152785" x="4143375" y="5724525"/>
          <p14:tracePt t="152802" x="4251325" y="5670550"/>
          <p14:tracePt t="152819" x="4268788" y="5626100"/>
          <p14:tracePt t="152835" x="4224338" y="5589588"/>
          <p14:tracePt t="152852" x="4179888" y="5510213"/>
          <p14:tracePt t="152869" x="4152900" y="5429250"/>
          <p14:tracePt t="152886" x="4152900" y="5402263"/>
          <p14:tracePt t="152919" x="4179888" y="5419725"/>
          <p14:tracePt t="152936" x="4276725" y="5491163"/>
          <p14:tracePt t="152953" x="4419600" y="5581650"/>
          <p14:tracePt t="152969" x="4446588" y="5589588"/>
          <p14:tracePt t="152986" x="4438650" y="5589588"/>
          <p14:tracePt t="153003" x="4438650" y="5599113"/>
          <p14:tracePt t="153020" x="4446588" y="5616575"/>
          <p14:tracePt t="153036" x="4465638" y="5643563"/>
          <p14:tracePt t="153053" x="4429125" y="5670550"/>
          <p14:tracePt t="153070" x="4000500" y="5732463"/>
          <p14:tracePt t="153087" x="3714750" y="5759450"/>
          <p14:tracePt t="153103" x="3687763" y="5759450"/>
          <p14:tracePt t="153137" x="3687763" y="5768975"/>
          <p14:tracePt t="153154" x="3687763" y="5786438"/>
          <p14:tracePt t="153170" x="3687763" y="5803900"/>
          <p14:tracePt t="153187" x="3687763" y="5840413"/>
          <p14:tracePt t="153203" x="3687763" y="5848350"/>
          <p14:tracePt t="153221" x="3687763" y="5867400"/>
          <p14:tracePt t="153237" x="3687763" y="5884863"/>
          <p14:tracePt t="153254" x="3679825" y="5894388"/>
          <p14:tracePt t="153270" x="3670300" y="5911850"/>
          <p14:tracePt t="153288" x="3643313" y="5911850"/>
          <p14:tracePt t="153304" x="3633788" y="5911850"/>
          <p14:tracePt t="153321" x="3616325" y="5911850"/>
          <p14:tracePt t="153337" x="3608388" y="5911850"/>
          <p14:tracePt t="153355" x="3589338" y="5902325"/>
          <p14:tracePt t="153371" x="3581400" y="5894388"/>
          <p14:tracePt t="153417" x="3571875" y="5894388"/>
          <p14:tracePt t="153433" x="3562350" y="5894388"/>
          <p14:tracePt t="153449" x="3554413" y="5894388"/>
          <p14:tracePt t="153466" x="3544888" y="5894388"/>
          <p14:tracePt t="153474" x="3544888" y="5884863"/>
          <p14:tracePt t="153530" x="3536950" y="5884863"/>
          <p14:tracePt t="153553" x="3527425" y="5884863"/>
          <p14:tracePt t="153562" x="3517900" y="5884863"/>
          <p14:tracePt t="153571" x="3509963" y="5884863"/>
          <p14:tracePt t="153588" x="3482975" y="5884863"/>
          <p14:tracePt t="153605" x="3438525" y="5875338"/>
          <p14:tracePt t="153622" x="3384550" y="5867400"/>
          <p14:tracePt t="153638" x="3295650" y="5848350"/>
          <p14:tracePt t="153655" x="3232150" y="5822950"/>
          <p14:tracePt t="153672" x="3214688" y="5822950"/>
          <p14:tracePt t="153690" x="3143250" y="5795963"/>
          <p14:tracePt t="153705" x="3089275" y="5768975"/>
          <p14:tracePt t="153722" x="3054350" y="5759450"/>
          <p14:tracePt t="153739" x="3044825" y="5751513"/>
          <p14:tracePt t="153772" x="3044825" y="5741988"/>
          <p14:tracePt t="153801" x="3044825" y="5732463"/>
          <p14:tracePt t="153810" x="3054350" y="5732463"/>
          <p14:tracePt t="153842" x="3044825" y="5732463"/>
          <p14:tracePt t="153858" x="3036888" y="5732463"/>
          <p14:tracePt t="153865" x="3009900" y="5741988"/>
          <p14:tracePt t="153874" x="2965450" y="5759450"/>
          <p14:tracePt t="153890" x="2901950" y="5768975"/>
          <p14:tracePt t="153906" x="2847975" y="5768975"/>
          <p14:tracePt t="153923" x="2813050" y="5768975"/>
          <p14:tracePt t="153939" x="2803525" y="5768975"/>
          <p14:tracePt t="153977" x="2813050" y="5768975"/>
          <p14:tracePt t="153990" x="2840038" y="5768975"/>
          <p14:tracePt t="154006" x="2955925" y="5768975"/>
          <p14:tracePt t="154024" x="3170238" y="5768975"/>
          <p14:tracePt t="154040" x="3465513" y="5768975"/>
          <p14:tracePt t="154056" x="3803650" y="5768975"/>
          <p14:tracePt t="154073" x="4303713" y="5741988"/>
          <p14:tracePt t="154091" x="4446588" y="5724525"/>
          <p14:tracePt t="154107" x="4679950" y="5680075"/>
          <p14:tracePt t="154123" x="4894263" y="5616575"/>
          <p14:tracePt t="154140" x="4991100" y="5562600"/>
          <p14:tracePt t="154158" x="5045075" y="5527675"/>
          <p14:tracePt t="154174" x="5089525" y="5483225"/>
          <p14:tracePt t="154190" x="5116513" y="5446713"/>
          <p14:tracePt t="154207" x="5133975" y="5429250"/>
          <p14:tracePt t="154225" x="5160963" y="5411788"/>
          <p14:tracePt t="154240" x="5205413" y="5375275"/>
          <p14:tracePt t="154257" x="5276850" y="5330825"/>
          <p14:tracePt t="154274" x="5295900" y="5303838"/>
          <p14:tracePt t="154291" x="5303838" y="5286375"/>
          <p14:tracePt t="154308" x="5322888" y="5268913"/>
          <p14:tracePt t="154324" x="5330825" y="5259388"/>
          <p14:tracePt t="154341" x="5340350" y="5251450"/>
          <p14:tracePt t="154358" x="5340350" y="5241925"/>
          <p14:tracePt t="154374" x="5348288" y="5232400"/>
          <p14:tracePt t="154391" x="5348288" y="5214938"/>
          <p14:tracePt t="154425" x="5367338" y="5214938"/>
          <p14:tracePt t="154441" x="5367338" y="5205413"/>
          <p14:tracePt t="154458" x="5384800" y="5197475"/>
          <p14:tracePt t="154475" x="5394325" y="5187950"/>
          <p14:tracePt t="154492" x="5402263" y="5180013"/>
          <p14:tracePt t="154508" x="5429250" y="5160963"/>
          <p14:tracePt t="154525" x="5456238" y="5133975"/>
          <p14:tracePt t="154541" x="5465763" y="5116513"/>
          <p14:tracePt t="154559" x="5465763" y="5099050"/>
          <p14:tracePt t="154575" x="5483225" y="5081588"/>
          <p14:tracePt t="154592" x="5483225" y="5072063"/>
          <p14:tracePt t="154608" x="5491163" y="5062538"/>
          <p14:tracePt t="154626" x="5491163" y="5054600"/>
          <p14:tracePt t="154642" x="5500688" y="5045075"/>
          <p14:tracePt t="154746" x="5500688" y="5062538"/>
          <p14:tracePt t="154754" x="5518150" y="5099050"/>
          <p14:tracePt t="154762" x="5537200" y="5133975"/>
          <p14:tracePt t="154776" x="5562600" y="5180013"/>
          <p14:tracePt t="154792" x="5599113" y="5232400"/>
          <p14:tracePt t="154809" x="5634038" y="5268913"/>
          <p14:tracePt t="154827" x="5680075" y="5295900"/>
          <p14:tracePt t="154843" x="5715000" y="5313363"/>
          <p14:tracePt t="154859" x="5741988" y="5313363"/>
          <p14:tracePt t="154876" x="5759450" y="5313363"/>
          <p14:tracePt t="154893" x="5768975" y="5313363"/>
          <p14:tracePt t="154909" x="5776913" y="5313363"/>
          <p14:tracePt t="154926" x="5786438" y="5303838"/>
          <p14:tracePt t="154943" x="5795963" y="5295900"/>
          <p14:tracePt t="154961" x="5803900" y="5241925"/>
          <p14:tracePt t="154976" x="5803900" y="5214938"/>
          <p14:tracePt t="154993" x="5803900" y="5153025"/>
          <p14:tracePt t="155010" x="5803900" y="5126038"/>
          <p14:tracePt t="155027" x="5803900" y="5099050"/>
          <p14:tracePt t="155043" x="5795963" y="5089525"/>
          <p14:tracePt t="155060" x="5786438" y="5081588"/>
          <p14:tracePt t="155094" x="5768975" y="5072063"/>
          <p14:tracePt t="155110" x="5759450" y="5062538"/>
          <p14:tracePt t="155127" x="5732463" y="5062538"/>
          <p14:tracePt t="155144" x="5715000" y="5062538"/>
          <p14:tracePt t="155161" x="5680075" y="5062538"/>
          <p14:tracePt t="155177" x="5643563" y="5062538"/>
          <p14:tracePt t="155211" x="5626100" y="5062538"/>
          <p14:tracePt t="155228" x="5616575" y="5054600"/>
          <p14:tracePt t="155261" x="5608638" y="5054600"/>
          <p14:tracePt t="155322" x="5599113" y="5054600"/>
          <p14:tracePt t="155338" x="5589588" y="5054600"/>
          <p14:tracePt t="155354" x="5581650" y="5045075"/>
          <p14:tracePt t="155362" x="5581650" y="5037138"/>
          <p14:tracePt t="155402" x="5572125" y="5037138"/>
          <p14:tracePt t="155426" x="5562600" y="5037138"/>
          <p14:tracePt t="155458" x="5562600" y="5027613"/>
          <p14:tracePt t="155882" x="5562600" y="5018088"/>
          <p14:tracePt t="155898" x="5562600" y="5010150"/>
          <p14:tracePt t="155922" x="5562600" y="5000625"/>
          <p14:tracePt t="155930" x="5562600" y="4991100"/>
          <p14:tracePt t="156042" x="5545138" y="4991100"/>
          <p14:tracePt t="156058" x="5518150" y="4991100"/>
          <p14:tracePt t="156066" x="5456238" y="4991100"/>
          <p14:tracePt t="156080" x="5367338" y="4991100"/>
          <p14:tracePt t="156097" x="5062538" y="4991100"/>
          <p14:tracePt t="156115" x="4867275" y="4991100"/>
          <p14:tracePt t="156131" x="4652963" y="5000625"/>
          <p14:tracePt t="156147" x="4446588" y="5000625"/>
          <p14:tracePt t="156164" x="4340225" y="5018088"/>
          <p14:tracePt t="156182" x="4303713" y="5037138"/>
          <p14:tracePt t="156197" x="4232275" y="5081588"/>
          <p14:tracePt t="156214" x="4125913" y="5170488"/>
          <p14:tracePt t="156231" x="4054475" y="5251450"/>
          <p14:tracePt t="156248" x="4010025" y="5303838"/>
          <p14:tracePt t="156264" x="3956050" y="5384800"/>
          <p14:tracePt t="156281" x="3884613" y="5510213"/>
          <p14:tracePt t="156298" x="3830638" y="5589588"/>
          <p14:tracePt t="156315" x="3803650" y="5626100"/>
          <p14:tracePt t="156331" x="3732213" y="5670550"/>
          <p14:tracePt t="156348" x="3670300" y="5697538"/>
          <p14:tracePt t="156365" x="3616325" y="5697538"/>
          <p14:tracePt t="156382" x="3554413" y="5680075"/>
          <p14:tracePt t="156398" x="3500438" y="5653088"/>
          <p14:tracePt t="156415" x="3446463" y="5626100"/>
          <p14:tracePt t="156432" x="3402013" y="5608638"/>
          <p14:tracePt t="156449" x="3348038" y="5608638"/>
          <p14:tracePt t="156465" x="3295650" y="5608638"/>
          <p14:tracePt t="156482" x="3251200" y="5608638"/>
          <p14:tracePt t="156498" x="3214688" y="5608638"/>
          <p14:tracePt t="156516" x="3187700" y="5608638"/>
          <p14:tracePt t="156532" x="3160713" y="5599113"/>
          <p14:tracePt t="156549" x="3143250" y="5589588"/>
          <p14:tracePt t="156583" x="3133725" y="5589588"/>
          <p14:tracePt t="156599" x="3116263" y="5581650"/>
          <p14:tracePt t="156616" x="3108325" y="5572125"/>
          <p14:tracePt t="156632" x="3098800" y="5562600"/>
          <p14:tracePt t="156650" x="3081338" y="5545138"/>
          <p14:tracePt t="156666" x="3081338" y="5527675"/>
          <p14:tracePt t="156682" x="3062288" y="5510213"/>
          <p14:tracePt t="156699" x="3054350" y="5491163"/>
          <p14:tracePt t="156717" x="3027363" y="5465763"/>
          <p14:tracePt t="156733" x="3000375" y="5419725"/>
          <p14:tracePt t="156749" x="2965450" y="5384800"/>
          <p14:tracePt t="156766" x="2946400" y="5375275"/>
          <p14:tracePt t="156784" x="2938463" y="5367338"/>
          <p14:tracePt t="156800" x="2928938" y="5367338"/>
          <p14:tracePt t="156946" x="2938463" y="5367338"/>
          <p14:tracePt t="156970" x="2946400" y="5367338"/>
          <p14:tracePt t="156986" x="2946400" y="5375275"/>
          <p14:tracePt t="156994" x="2965450" y="5375275"/>
          <p14:tracePt t="157002" x="2982913" y="5384800"/>
          <p14:tracePt t="157018" x="3036888" y="5394325"/>
          <p14:tracePt t="157034" x="3143250" y="5411788"/>
          <p14:tracePt t="157050" x="3313113" y="5429250"/>
          <p14:tracePt t="157067" x="3419475" y="5438775"/>
          <p14:tracePt t="157085" x="3670300" y="5438775"/>
          <p14:tracePt t="157101" x="3884613" y="5429250"/>
          <p14:tracePt t="157117" x="4010025" y="5402263"/>
          <p14:tracePt t="157134" x="4108450" y="5375275"/>
          <p14:tracePt t="157152" x="4224338" y="5367338"/>
          <p14:tracePt t="157167" x="4322763" y="5367338"/>
          <p14:tracePt t="157184" x="4384675" y="5367338"/>
          <p14:tracePt t="157201" x="4402138" y="5367338"/>
          <p14:tracePt t="157219" x="4402138" y="5375275"/>
          <p14:tracePt t="157235" x="4357688" y="5394325"/>
          <p14:tracePt t="157251" x="4205288" y="5402263"/>
          <p14:tracePt t="157268" x="4044950" y="5402263"/>
          <p14:tracePt t="157285" x="3884613" y="5394325"/>
          <p14:tracePt t="157301" x="3741738" y="5367338"/>
          <p14:tracePt t="157318" x="3679825" y="5348288"/>
          <p14:tracePt t="157335" x="3589338" y="5330825"/>
          <p14:tracePt t="157352" x="3562350" y="5313363"/>
          <p14:tracePt t="157368" x="3562350" y="5303838"/>
          <p14:tracePt t="157385" x="3562350" y="5295900"/>
          <p14:tracePt t="157402" x="3562350" y="5276850"/>
          <p14:tracePt t="157435" x="3571875" y="5276850"/>
          <p14:tracePt t="157458" x="3581400" y="5276850"/>
          <p14:tracePt t="157498" x="3581400" y="5286375"/>
          <p14:tracePt t="157530" x="3571875" y="5286375"/>
          <p14:tracePt t="157538" x="3571875" y="5295900"/>
          <p14:tracePt t="157546" x="3562350" y="5295900"/>
          <p14:tracePt t="157570" x="3554413" y="5303838"/>
          <p14:tracePt t="157578" x="3544888" y="5303838"/>
          <p14:tracePt t="157602" x="3536950" y="5303838"/>
          <p14:tracePt t="157674" x="3536950" y="5313363"/>
          <p14:tracePt t="157682" x="3536950" y="5322888"/>
          <p14:tracePt t="157714" x="3536950" y="5330825"/>
          <p14:tracePt t="157730" x="3554413" y="5340350"/>
          <p14:tracePt t="157746" x="3571875" y="5357813"/>
          <p14:tracePt t="157754" x="3589338" y="5357813"/>
          <p14:tracePt t="157762" x="3616325" y="5367338"/>
          <p14:tracePt t="157770" x="3633788" y="5375275"/>
          <p14:tracePt t="157786" x="3660775" y="5384800"/>
          <p14:tracePt t="157803" x="3724275" y="5394325"/>
          <p14:tracePt t="157821" x="3786188" y="5394325"/>
          <p14:tracePt t="157837" x="3848100" y="5394325"/>
          <p14:tracePt t="157853" x="3894138" y="5394325"/>
          <p14:tracePt t="157870" x="3946525" y="5394325"/>
          <p14:tracePt t="157888" x="3990975" y="5402263"/>
          <p14:tracePt t="157904" x="4037013" y="5402263"/>
          <p14:tracePt t="157920" x="4044950" y="5402263"/>
          <p14:tracePt t="157937" x="4081463" y="5402263"/>
          <p14:tracePt t="157955" x="4098925" y="5384800"/>
          <p14:tracePt t="157970" x="4108450" y="5375275"/>
          <p14:tracePt t="157987" x="4116388" y="5375275"/>
          <p14:tracePt t="158004" x="4116388" y="5367338"/>
          <p14:tracePt t="158154" x="4108450" y="5367338"/>
          <p14:tracePt t="158170" x="4098925" y="5375275"/>
          <p14:tracePt t="158178" x="4081463" y="5384800"/>
          <p14:tracePt t="158188" x="4044950" y="5384800"/>
          <p14:tracePt t="158205" x="3983038" y="5402263"/>
          <p14:tracePt t="158221" x="3919538" y="5411788"/>
          <p14:tracePt t="158239" x="3848100" y="5411788"/>
          <p14:tracePt t="158255" x="3759200" y="5411788"/>
          <p14:tracePt t="158271" x="3679825" y="5411788"/>
          <p14:tracePt t="158288" x="3625850" y="5411788"/>
          <p14:tracePt t="158306" x="3598863" y="5411788"/>
          <p14:tracePt t="158322" x="3589338" y="5411788"/>
          <p14:tracePt t="158434" x="3598863" y="5411788"/>
          <p14:tracePt t="158442" x="3608388" y="5411788"/>
          <p14:tracePt t="158458" x="3616325" y="5411788"/>
          <p14:tracePt t="158472" x="3633788" y="5411788"/>
          <p14:tracePt t="158489" x="3660775" y="5411788"/>
          <p14:tracePt t="158507" x="3687763" y="5411788"/>
          <p14:tracePt t="158523" x="3714750" y="5429250"/>
          <p14:tracePt t="158539" x="3741738" y="5438775"/>
          <p14:tracePt t="158556" x="3768725" y="5456238"/>
          <p14:tracePt t="158573" x="3786188" y="5483225"/>
          <p14:tracePt t="158589" x="3813175" y="5500688"/>
          <p14:tracePt t="158606" x="3830638" y="5510213"/>
          <p14:tracePt t="158623" x="3848100" y="5518150"/>
          <p14:tracePt t="158640" x="3857625" y="5518150"/>
          <p14:tracePt t="158656" x="3884613" y="5527675"/>
          <p14:tracePt t="158673" x="3919538" y="5527675"/>
          <p14:tracePt t="158690" x="3938588" y="5527675"/>
          <p14:tracePt t="158707" x="3956050" y="5527675"/>
          <p14:tracePt t="158723" x="3965575" y="5527675"/>
          <p14:tracePt t="158740" x="3973513" y="5527675"/>
          <p14:tracePt t="158757" x="3983038" y="5527675"/>
          <p14:tracePt t="158774" x="3990975" y="5527675"/>
          <p14:tracePt t="158790" x="4000500" y="5527675"/>
          <p14:tracePt t="158807" x="4010025" y="5527675"/>
          <p14:tracePt t="158823" x="4017963" y="5527675"/>
          <p14:tracePt t="158841" x="4037013" y="5527675"/>
          <p14:tracePt t="158857" x="4054475" y="5527675"/>
          <p14:tracePt t="158874" x="4062413" y="5527675"/>
          <p14:tracePt t="158890" x="4081463" y="5527675"/>
          <p14:tracePt t="158908" x="4125913" y="5518150"/>
          <p14:tracePt t="158924" x="4179888" y="5510213"/>
          <p14:tracePt t="158940" x="4224338" y="5500688"/>
          <p14:tracePt t="158957" x="4286250" y="5491163"/>
          <p14:tracePt t="158975" x="4357688" y="5483225"/>
          <p14:tracePt t="158991" x="4419600" y="5473700"/>
          <p14:tracePt t="159007" x="4465638" y="5473700"/>
          <p14:tracePt t="159024" x="4483100" y="5473700"/>
          <p14:tracePt t="159042" x="4554538" y="5483225"/>
          <p14:tracePt t="159058" x="4581525" y="5491163"/>
          <p14:tracePt t="159074" x="4598988" y="5491163"/>
          <p14:tracePt t="159091" x="4608513" y="5491163"/>
          <p14:tracePt t="159109" x="4608513" y="5500688"/>
          <p14:tracePt t="159146" x="4616450" y="5500688"/>
          <p14:tracePt t="159158" x="4625975" y="5500688"/>
          <p14:tracePt t="159178" x="4633913" y="5500688"/>
          <p14:tracePt t="159194" x="4643438" y="5500688"/>
          <p14:tracePt t="159210" x="4652963" y="5491163"/>
          <p14:tracePt t="159225" x="4660900" y="5491163"/>
          <p14:tracePt t="159243" x="4687888" y="5483225"/>
          <p14:tracePt t="159259" x="4714875" y="5465763"/>
          <p14:tracePt t="159275" x="4741863" y="5465763"/>
          <p14:tracePt t="159292" x="4768850" y="5456238"/>
          <p14:tracePt t="159310" x="4786313" y="5456238"/>
          <p14:tracePt t="159325" x="4813300" y="5446713"/>
          <p14:tracePt t="159342" x="4830763" y="5446713"/>
          <p14:tracePt t="159359" x="4840288" y="5446713"/>
          <p14:tracePt t="159682" x="4840288" y="5438775"/>
          <p14:tracePt t="159706" x="4848225" y="5438775"/>
          <p14:tracePt t="159714" x="4848225" y="5429250"/>
          <p14:tracePt t="159730" x="4857750" y="5419725"/>
          <p14:tracePt t="159744" x="4857750" y="5411788"/>
          <p14:tracePt t="159761" x="4867275" y="5402263"/>
          <p14:tracePt t="159777" x="4884738" y="5384800"/>
          <p14:tracePt t="159794" x="4894263" y="5375275"/>
          <p14:tracePt t="159810" x="4902200" y="5367338"/>
          <p14:tracePt t="159828" x="4911725" y="5357813"/>
          <p14:tracePt t="159930" x="4902200" y="5357813"/>
          <p14:tracePt t="159938" x="4894263" y="5357813"/>
          <p14:tracePt t="159954" x="4867275" y="5357813"/>
          <p14:tracePt t="159962" x="4813300" y="5367338"/>
          <p14:tracePt t="159978" x="4670425" y="5419725"/>
          <p14:tracePt t="159994" x="4491038" y="5465763"/>
          <p14:tracePt t="160012" x="4322763" y="5510213"/>
          <p14:tracePt t="160028" x="4143375" y="5537200"/>
          <p14:tracePt t="160044" x="3938588" y="5545138"/>
          <p14:tracePt t="160061" x="3759200" y="5545138"/>
          <p14:tracePt t="160079" x="3687763" y="5545138"/>
          <p14:tracePt t="160095" x="3616325" y="5545138"/>
          <p14:tracePt t="160111" x="3581400" y="5545138"/>
          <p14:tracePt t="160128" x="3554413" y="5554663"/>
          <p14:tracePt t="160146" x="3536950" y="5554663"/>
          <p14:tracePt t="160162" x="3509963" y="5562600"/>
          <p14:tracePt t="160178" x="3490913" y="5572125"/>
          <p14:tracePt t="160195" x="3455988" y="5589588"/>
          <p14:tracePt t="160213" x="3438525" y="5589588"/>
          <p14:tracePt t="160228" x="3384550" y="5608638"/>
          <p14:tracePt t="160245" x="3295650" y="5608638"/>
          <p14:tracePt t="160262" x="3224213" y="5599113"/>
          <p14:tracePt t="160279" x="3125788" y="5562600"/>
          <p14:tracePt t="160295" x="3036888" y="5545138"/>
          <p14:tracePt t="160312" x="2973388" y="5537200"/>
          <p14:tracePt t="160329" x="2938463" y="5537200"/>
          <p14:tracePt t="160347" x="2919413" y="5537200"/>
          <p14:tracePt t="160362" x="2894013" y="5537200"/>
          <p14:tracePt t="160379" x="2874963" y="5537200"/>
          <p14:tracePt t="160396" x="2857500" y="5545138"/>
          <p14:tracePt t="160413" x="2847975" y="5554663"/>
          <p14:tracePt t="160429" x="2840038" y="5554663"/>
          <p14:tracePt t="160446" x="2830513" y="5554663"/>
          <p14:tracePt t="160463" x="2822575" y="5554663"/>
          <p14:tracePt t="160480" x="2822575" y="5562600"/>
          <p14:tracePt t="160496" x="2813050" y="5562600"/>
          <p14:tracePt t="160513" x="2786063" y="5572125"/>
          <p14:tracePt t="160530" x="2759075" y="5589588"/>
          <p14:tracePt t="160547" x="2732088" y="5589588"/>
          <p14:tracePt t="160563" x="2705100" y="5589588"/>
          <p14:tracePt t="160580" x="2679700" y="5589588"/>
          <p14:tracePt t="160596" x="2660650" y="5589588"/>
          <p14:tracePt t="160614" x="2643188" y="5589588"/>
          <p14:tracePt t="160630" x="2616200" y="5589588"/>
          <p14:tracePt t="160647" x="2608263" y="5589588"/>
          <p14:tracePt t="160663" x="2598738" y="5589588"/>
          <p14:tracePt t="160706" x="2598738" y="5599113"/>
          <p14:tracePt t="160730" x="2616200" y="5599113"/>
          <p14:tracePt t="160738" x="2652713" y="5599113"/>
          <p14:tracePt t="160748" x="2714625" y="5599113"/>
          <p14:tracePt t="160764" x="2813050" y="5599113"/>
          <p14:tracePt t="160780" x="3303588" y="5599113"/>
          <p14:tracePt t="160797" x="3946525" y="5572125"/>
          <p14:tracePt t="160815" x="4384675" y="5518150"/>
          <p14:tracePt t="160831" x="4670425" y="5465763"/>
          <p14:tracePt t="160847" x="4848225" y="5419725"/>
          <p14:tracePt t="160864" x="5000625" y="5375275"/>
          <p14:tracePt t="160882" x="5116513" y="5330825"/>
          <p14:tracePt t="160897" x="5153025" y="5303838"/>
          <p14:tracePt t="160915" x="5313363" y="5214938"/>
          <p14:tracePt t="160931" x="5384800" y="5160963"/>
          <p14:tracePt t="160948" x="5429250" y="5133975"/>
          <p14:tracePt t="160964" x="5465763" y="5116513"/>
          <p14:tracePt t="160981" x="5491163" y="5099050"/>
          <p14:tracePt t="160998" x="5518150" y="5089525"/>
          <p14:tracePt t="161015" x="5537200" y="5081588"/>
          <p14:tracePt t="161031" x="5572125" y="5062538"/>
          <p14:tracePt t="161048" x="5634038" y="5027613"/>
          <p14:tracePt t="161065" x="5661025" y="5010150"/>
          <p14:tracePt t="161082" x="5670550" y="5000625"/>
          <p14:tracePt t="161115" x="5661025" y="5000625"/>
          <p14:tracePt t="161132" x="5608638" y="5018088"/>
          <p14:tracePt t="161149" x="5554663" y="5045075"/>
          <p14:tracePt t="161165" x="5295900" y="5143500"/>
          <p14:tracePt t="161182" x="4795838" y="5313363"/>
          <p14:tracePt t="161199" x="4268788" y="5465763"/>
          <p14:tracePt t="161216" x="3795713" y="5545138"/>
          <p14:tracePt t="161232" x="3536950" y="5599113"/>
          <p14:tracePt t="161234" x="3446463" y="5634038"/>
          <p14:tracePt t="161249" x="3375025" y="5643563"/>
          <p14:tracePt t="161266" x="3232150" y="5670550"/>
          <p14:tracePt t="161283" x="3214688" y="5680075"/>
          <p14:tracePt t="161299" x="3170238" y="5697538"/>
          <p14:tracePt t="161316" x="3143250" y="5715000"/>
          <p14:tracePt t="161332" x="3133725" y="5724525"/>
          <p14:tracePt t="161350" x="3116263" y="5741988"/>
          <p14:tracePt t="161366" x="3098800" y="5751513"/>
          <p14:tracePt t="161383" x="3081338" y="5759450"/>
          <p14:tracePt t="161401" x="3062288" y="5768975"/>
          <p14:tracePt t="161417" x="3062288" y="5776913"/>
          <p14:tracePt t="161433" x="3017838" y="5803900"/>
          <p14:tracePt t="161449" x="2982913" y="5830888"/>
          <p14:tracePt t="161466" x="2955925" y="5848350"/>
          <p14:tracePt t="161484" x="2938463" y="5848350"/>
          <p14:tracePt t="161500" x="2928938" y="5848350"/>
          <p14:tracePt t="161602" x="2928938" y="5840413"/>
          <p14:tracePt t="161610" x="2928938" y="5830888"/>
          <p14:tracePt t="161618" x="2928938" y="5822950"/>
          <p14:tracePt t="161634" x="2946400" y="5803900"/>
          <p14:tracePt t="161650" x="2965450" y="5786438"/>
          <p14:tracePt t="161667" x="3000375" y="5759450"/>
          <p14:tracePt t="161684" x="3027363" y="5732463"/>
          <p14:tracePt t="161700" x="3054350" y="5705475"/>
          <p14:tracePt t="161717" x="3071813" y="5697538"/>
          <p14:tracePt t="161734" x="3081338" y="5688013"/>
          <p14:tracePt t="161751" x="3098800" y="5680075"/>
          <p14:tracePt t="161767" x="3125788" y="5661025"/>
          <p14:tracePt t="161784" x="3133725" y="5653088"/>
          <p14:tracePt t="161801" x="3143250" y="5634038"/>
          <p14:tracePt t="161818" x="3160713" y="5626100"/>
          <p14:tracePt t="161834" x="3170238" y="5626100"/>
          <p14:tracePt t="161851" x="3170238" y="5616575"/>
          <p14:tracePt t="161868" x="3179763" y="5616575"/>
          <p14:tracePt t="161885" x="3205163" y="5599113"/>
          <p14:tracePt t="161901" x="3224213" y="5599113"/>
          <p14:tracePt t="161947" x="3232150" y="5599113"/>
          <p14:tracePt t="161979" x="3241675" y="5599113"/>
          <p14:tracePt t="161987" x="3251200" y="5599113"/>
          <p14:tracePt t="162002" x="3259138" y="5599113"/>
          <p14:tracePt t="162010" x="3276600" y="5599113"/>
          <p14:tracePt t="162019" x="3286125" y="5599113"/>
          <p14:tracePt t="162035" x="3303588" y="5599113"/>
          <p14:tracePt t="162052" x="3375025" y="5608638"/>
          <p14:tracePt t="162068" x="3465513" y="5626100"/>
          <p14:tracePt t="162086" x="3517900" y="5626100"/>
          <p14:tracePt t="162102" x="3562350" y="5634038"/>
          <p14:tracePt t="162119" x="3598863" y="5634038"/>
          <p14:tracePt t="162135" x="3633788" y="5634038"/>
          <p14:tracePt t="162153" x="3652838" y="5634038"/>
          <p14:tracePt t="162169" x="3660775" y="5634038"/>
          <p14:tracePt t="162185" x="3679825" y="5634038"/>
          <p14:tracePt t="162267" x="3687763" y="5634038"/>
          <p14:tracePt t="162291" x="3697288" y="5634038"/>
          <p14:tracePt t="162315" x="3705225" y="5634038"/>
          <p14:tracePt t="162331" x="3714750" y="5634038"/>
          <p14:tracePt t="162355" x="3724275" y="5634038"/>
          <p14:tracePt t="162371" x="3732213" y="5634038"/>
          <p14:tracePt t="162394" x="3741738" y="5634038"/>
          <p14:tracePt t="162403" x="3751263" y="5634038"/>
          <p14:tracePt t="162411" x="3759200" y="5634038"/>
          <p14:tracePt t="162420" x="3768725" y="5634038"/>
          <p14:tracePt t="162436" x="3786188" y="5634038"/>
          <p14:tracePt t="162454" x="3795713" y="5634038"/>
          <p14:tracePt t="162470" x="3803650" y="5634038"/>
          <p14:tracePt t="162547" x="3803650" y="5626100"/>
          <p14:tracePt t="162987" x="3803650" y="5616575"/>
          <p14:tracePt t="163019" x="3813175" y="5616575"/>
          <p14:tracePt t="163035" x="3813175" y="5608638"/>
          <p14:tracePt t="163043" x="3813175" y="5599113"/>
          <p14:tracePt t="163267" x="3822700" y="5599113"/>
          <p14:tracePt t="163283" x="3830638" y="5599113"/>
          <p14:tracePt t="163299" x="3830638" y="5608638"/>
          <p14:tracePt t="163314" x="3830638" y="5616575"/>
          <p14:tracePt t="163331" x="3830638" y="5626100"/>
          <p14:tracePt t="163347" x="3830638" y="5634038"/>
          <p14:tracePt t="163363" x="3830638" y="5643563"/>
          <p14:tracePt t="163371" x="3840163" y="5643563"/>
          <p14:tracePt t="163379" x="3840163" y="5653088"/>
          <p14:tracePt t="163395" x="3840163" y="5661025"/>
          <p14:tracePt t="163411" x="3840163" y="5680075"/>
          <p14:tracePt t="163427" x="3840163" y="5688013"/>
          <p14:tracePt t="163440" x="3840163" y="5697538"/>
          <p14:tracePt t="163547" x="3840163" y="5705475"/>
          <p14:tracePt t="163555" x="3840163" y="5715000"/>
          <p14:tracePt t="163659" x="3840163" y="5724525"/>
          <p14:tracePt t="163675" x="3830638" y="5732463"/>
          <p14:tracePt t="163691" x="3830638" y="5741988"/>
          <p14:tracePt t="163699" x="3830638" y="5751513"/>
          <p14:tracePt t="163707" x="3830638" y="5759450"/>
          <p14:tracePt t="163724" x="3822700" y="5776913"/>
          <p14:tracePt t="163742" x="3822700" y="5786438"/>
          <p14:tracePt t="163758" x="3822700" y="5795963"/>
          <p14:tracePt t="163775" x="3813175" y="5795963"/>
          <p14:tracePt t="163791" x="3813175" y="5803900"/>
          <p14:tracePt t="163809" x="3813175" y="5813425"/>
          <p14:tracePt t="165219" x="3803650" y="5813425"/>
          <p14:tracePt t="165299" x="3803650" y="5803900"/>
          <p14:tracePt t="165315" x="3803650" y="5795963"/>
          <p14:tracePt t="165339" x="3803650" y="5786438"/>
          <p14:tracePt t="165347" x="3822700" y="5776913"/>
          <p14:tracePt t="165355" x="3840163" y="5776913"/>
          <p14:tracePt t="165363" x="3894138" y="5768975"/>
          <p14:tracePt t="165381" x="3946525" y="5759450"/>
          <p14:tracePt t="165397" x="4214813" y="5741988"/>
          <p14:tracePt t="165414" x="4581525" y="5688013"/>
          <p14:tracePt t="165430" x="4840288" y="5626100"/>
          <p14:tracePt t="165448" x="5010150" y="5562600"/>
          <p14:tracePt t="165464" x="5126038" y="5491163"/>
          <p14:tracePt t="165480" x="5180013" y="5438775"/>
          <p14:tracePt t="165497" x="5224463" y="5394325"/>
          <p14:tracePt t="165515" x="5286375" y="5330825"/>
          <p14:tracePt t="165531" x="5367338" y="5276850"/>
          <p14:tracePt t="165547" x="5411788" y="5241925"/>
          <p14:tracePt t="165564" x="5456238" y="5205413"/>
          <p14:tracePt t="165582" x="5491163" y="5170488"/>
          <p14:tracePt t="165598" x="5537200" y="5133975"/>
          <p14:tracePt t="165614" x="5581650" y="5108575"/>
          <p14:tracePt t="165631" x="5616575" y="5089525"/>
          <p14:tracePt t="165649" x="5715000" y="5054600"/>
          <p14:tracePt t="165665" x="5867400" y="5018088"/>
          <p14:tracePt t="165681" x="5956300" y="5000625"/>
          <p14:tracePt t="165698" x="6010275" y="4991100"/>
          <p14:tracePt t="165716" x="6072188" y="4973638"/>
          <p14:tracePt t="165732" x="6081713" y="4973638"/>
          <p14:tracePt t="165795" x="6081713" y="4983163"/>
          <p14:tracePt t="165811" x="6072188" y="4991100"/>
          <p14:tracePt t="165827" x="6072188" y="5000625"/>
          <p14:tracePt t="165835" x="6062663" y="5000625"/>
          <p14:tracePt t="165849" x="6062663" y="5010150"/>
          <p14:tracePt t="165866" x="6062663" y="5018088"/>
          <p14:tracePt t="165882" x="6072188" y="5018088"/>
          <p14:tracePt t="165899" x="6099175" y="5018088"/>
          <p14:tracePt t="165915" x="6099175" y="5000625"/>
          <p14:tracePt t="165933" x="6126163" y="5000625"/>
          <p14:tracePt t="165949" x="6170613" y="5037138"/>
          <p14:tracePt t="165965" x="6180138" y="5037138"/>
          <p14:tracePt t="166196" x="6180138" y="5027613"/>
          <p14:tracePt t="166203" x="6180138" y="5018088"/>
          <p14:tracePt t="166217" x="6197600" y="5010150"/>
          <p14:tracePt t="166233" x="6215063" y="5000625"/>
          <p14:tracePt t="166250" x="6215063" y="4991100"/>
          <p14:tracePt t="166331" x="6215063" y="4983163"/>
          <p14:tracePt t="166363" x="6205538" y="4973638"/>
          <p14:tracePt t="166467" x="6205538" y="4983163"/>
          <p14:tracePt t="166491" x="6205538" y="4991100"/>
          <p14:tracePt t="166499" x="6215063" y="5000625"/>
          <p14:tracePt t="166508" x="6215063" y="5010150"/>
          <p14:tracePt t="166517" x="6224588" y="5018088"/>
          <p14:tracePt t="166534" x="6232525" y="5037138"/>
          <p14:tracePt t="166552" x="6242050" y="5045075"/>
          <p14:tracePt t="166568" x="6251575" y="5054600"/>
          <p14:tracePt t="166584" x="6259513" y="5072063"/>
          <p14:tracePt t="166601" x="6259513" y="5081588"/>
          <p14:tracePt t="166619" x="6259513" y="5089525"/>
          <p14:tracePt t="166635" x="6259513" y="5099050"/>
          <p14:tracePt t="166668" x="6251575" y="5099050"/>
          <p14:tracePt t="166686" x="6242050" y="5099050"/>
          <p14:tracePt t="166701" x="6232525" y="5099050"/>
          <p14:tracePt t="166718" x="6215063" y="5099050"/>
          <p14:tracePt t="166735" x="6170613" y="5099050"/>
          <p14:tracePt t="166753" x="6108700" y="5099050"/>
          <p14:tracePt t="166768" x="6054725" y="5099050"/>
          <p14:tracePt t="166785" x="6000750" y="5099050"/>
          <p14:tracePt t="166802" x="5919788" y="5099050"/>
          <p14:tracePt t="166820" x="5822950" y="5099050"/>
          <p14:tracePt t="166835" x="5795963" y="5099050"/>
          <p14:tracePt t="166852" x="5741988" y="5099050"/>
          <p14:tracePt t="166869" x="5670550" y="5099050"/>
          <p14:tracePt t="166887" x="5608638" y="5099050"/>
          <p14:tracePt t="166902" x="5545138" y="5099050"/>
          <p14:tracePt t="166919" x="5446713" y="5099050"/>
          <p14:tracePt t="166936" x="5340350" y="5099050"/>
          <p14:tracePt t="166953" x="5205413" y="5099050"/>
          <p14:tracePt t="166969" x="5133975" y="5099050"/>
          <p14:tracePt t="166986" x="4973638" y="5099050"/>
          <p14:tracePt t="167003" x="4768850" y="5099050"/>
          <p14:tracePt t="167020" x="4660900" y="5099050"/>
          <p14:tracePt t="167036" x="4554538" y="5099050"/>
          <p14:tracePt t="167053" x="4465638" y="5099050"/>
          <p14:tracePt t="167069" x="4419600" y="5099050"/>
          <p14:tracePt t="167087" x="4402138" y="5099050"/>
          <p14:tracePt t="167103" x="4357688" y="5099050"/>
          <p14:tracePt t="167120" x="4340225" y="5081588"/>
          <p14:tracePt t="167136" x="4322763" y="5054600"/>
          <p14:tracePt t="167154" x="4303713" y="5027613"/>
          <p14:tracePt t="167170" x="4286250" y="4991100"/>
          <p14:tracePt t="167187" x="4268788" y="4938713"/>
          <p14:tracePt t="167203" x="4259263" y="4894263"/>
          <p14:tracePt t="167221" x="4251325" y="4867275"/>
          <p14:tracePt t="167237" x="4251325" y="4830763"/>
          <p14:tracePt t="167253" x="4251325" y="4786313"/>
          <p14:tracePt t="167270" x="4251325" y="4759325"/>
          <p14:tracePt t="167288" x="4251325" y="4751388"/>
          <p14:tracePt t="167304" x="4251325" y="4741863"/>
          <p14:tracePt t="167320" x="4268788" y="4724400"/>
          <p14:tracePt t="167337" x="4276725" y="4724400"/>
          <p14:tracePt t="167355" x="4303713" y="4714875"/>
          <p14:tracePt t="167371" x="4348163" y="4705350"/>
          <p14:tracePt t="167387" x="4394200" y="4705350"/>
          <p14:tracePt t="167405" x="4438650" y="4705350"/>
          <p14:tracePt t="167422" x="4500563" y="4705350"/>
          <p14:tracePt t="167437" x="4572000" y="4705350"/>
          <p14:tracePt t="167454" x="4670425" y="4705350"/>
          <p14:tracePt t="167471" x="4705350" y="4705350"/>
          <p14:tracePt t="167489" x="4813300" y="4705350"/>
          <p14:tracePt t="167504" x="4902200" y="4714875"/>
          <p14:tracePt t="167521" x="4965700" y="4724400"/>
          <p14:tracePt t="167538" x="4991100" y="4724400"/>
          <p14:tracePt t="167556" x="5045075" y="4724400"/>
          <p14:tracePt t="167571" x="5089525" y="4724400"/>
          <p14:tracePt t="167588" x="5133975" y="4724400"/>
          <p14:tracePt t="167605" x="5160963" y="4724400"/>
          <p14:tracePt t="167622" x="5241925" y="4724400"/>
          <p14:tracePt t="167638" x="5330825" y="4724400"/>
          <p14:tracePt t="167655" x="5402263" y="4724400"/>
          <p14:tracePt t="167672" x="5456238" y="4724400"/>
          <p14:tracePt t="167689" x="5500688" y="4724400"/>
          <p14:tracePt t="167705" x="5545138" y="4724400"/>
          <p14:tracePt t="167722" x="5589588" y="4724400"/>
          <p14:tracePt t="167739" x="5643563" y="4724400"/>
          <p14:tracePt t="167756" x="5688013" y="4724400"/>
          <p14:tracePt t="167772" x="5732463" y="4724400"/>
          <p14:tracePt t="167789" x="5768975" y="4724400"/>
          <p14:tracePt t="167805" x="5803900" y="4732338"/>
          <p14:tracePt t="167823" x="5840413" y="4741863"/>
          <p14:tracePt t="167839" x="5867400" y="4741863"/>
          <p14:tracePt t="167856" x="5884863" y="4741863"/>
          <p14:tracePt t="167872" x="5929313" y="4741863"/>
          <p14:tracePt t="167890" x="5965825" y="4741863"/>
          <p14:tracePt t="167906" x="5983288" y="4741863"/>
          <p14:tracePt t="167923" x="6000750" y="4741863"/>
          <p14:tracePt t="167939" x="6000750" y="4751388"/>
          <p14:tracePt t="167957" x="6010275" y="4759325"/>
          <p14:tracePt t="167990" x="6018213" y="4768850"/>
          <p14:tracePt t="168006" x="6018213" y="4786313"/>
          <p14:tracePt t="168024" x="6027738" y="4803775"/>
          <p14:tracePt t="168040" x="6037263" y="4840288"/>
          <p14:tracePt t="168056" x="6037263" y="4867275"/>
          <p14:tracePt t="168073" x="6045200" y="4902200"/>
          <p14:tracePt t="168091" x="6054725" y="4938713"/>
          <p14:tracePt t="168107" x="6054725" y="4956175"/>
          <p14:tracePt t="168123" x="6062663" y="4983163"/>
          <p14:tracePt t="168140" x="6062663" y="5018088"/>
          <p14:tracePt t="168157" x="6062663" y="5037138"/>
          <p14:tracePt t="168174" x="6062663" y="5045075"/>
          <p14:tracePt t="168190" x="6062663" y="5062538"/>
          <p14:tracePt t="168207" x="6062663" y="5072063"/>
          <p14:tracePt t="168225" x="6062663" y="5081588"/>
          <p14:tracePt t="168227" x="6062663" y="5089525"/>
          <p14:tracePt t="168251" x="6062663" y="5099050"/>
          <p14:tracePt t="168267" x="6054725" y="5099050"/>
          <p14:tracePt t="168275" x="6054725" y="5108575"/>
          <p14:tracePt t="168292" x="6045200" y="5108575"/>
          <p14:tracePt t="168307" x="6037263" y="5108575"/>
          <p14:tracePt t="168324" x="6027738" y="5116513"/>
          <p14:tracePt t="168341" x="6018213" y="5116513"/>
          <p14:tracePt t="168358" x="6010275" y="5116513"/>
          <p14:tracePt t="168374" x="6000750" y="5126038"/>
          <p14:tracePt t="168391" x="5983288" y="5133975"/>
          <p14:tracePt t="168408" x="5965825" y="5133975"/>
          <p14:tracePt t="168425" x="5946775" y="5133975"/>
          <p14:tracePt t="168441" x="5929313" y="5133975"/>
          <p14:tracePt t="168458" x="5911850" y="5133975"/>
          <p14:tracePt t="168475" x="5867400" y="5133975"/>
          <p14:tracePt t="168492" x="5848350" y="5133975"/>
          <p14:tracePt t="168508" x="5822950" y="5133975"/>
          <p14:tracePt t="168525" x="5768975" y="5133975"/>
          <p14:tracePt t="168541" x="5724525" y="5133975"/>
          <p14:tracePt t="168559" x="5680075" y="5133975"/>
          <p14:tracePt t="168575" x="5616575" y="5133975"/>
          <p14:tracePt t="168592" x="5554663" y="5133975"/>
          <p14:tracePt t="168608" x="5500688" y="5133975"/>
          <p14:tracePt t="168626" x="5483225" y="5133975"/>
          <p14:tracePt t="168642" x="5438775" y="5133975"/>
          <p14:tracePt t="168659" x="5330825" y="5133975"/>
          <p14:tracePt t="168675" x="5251450" y="5133975"/>
          <p14:tracePt t="168693" x="5170488" y="5133975"/>
          <p14:tracePt t="168709" x="5062538" y="5133975"/>
          <p14:tracePt t="168725" x="4938713" y="5133975"/>
          <p14:tracePt t="168742" x="4830763" y="5133975"/>
          <p14:tracePt t="168760" x="4786313" y="5133975"/>
          <p14:tracePt t="168776" x="4687888" y="5133975"/>
          <p14:tracePt t="168792" x="4625975" y="5133975"/>
          <p14:tracePt t="168809" x="4589463" y="5133975"/>
          <p14:tracePt t="168827" x="4581525" y="5133975"/>
          <p14:tracePt t="168843" x="4572000" y="5133975"/>
          <p14:tracePt t="168859" x="4562475" y="5116513"/>
          <p14:tracePt t="168876" x="4562475" y="5108575"/>
          <p14:tracePt t="168894" x="4562475" y="5089525"/>
          <p14:tracePt t="168909" x="4562475" y="5062538"/>
          <p14:tracePt t="168926" x="4562475" y="5037138"/>
          <p14:tracePt t="168943" x="4562475" y="5027613"/>
          <p14:tracePt t="168960" x="4562475" y="5018088"/>
          <p14:tracePt t="168976" x="4562475" y="5010150"/>
          <p14:tracePt t="168993" x="4562475" y="5000625"/>
          <p14:tracePt t="169067" x="4572000" y="5000625"/>
          <p14:tracePt t="169683" x="4572000" y="4991100"/>
          <p14:tracePt t="169699" x="4572000" y="4983163"/>
          <p14:tracePt t="169716" x="4572000" y="4973638"/>
          <p14:tracePt t="169732" x="4572000" y="4965700"/>
          <p14:tracePt t="169739" x="4572000" y="4956175"/>
          <p14:tracePt t="169756" x="4572000" y="4946650"/>
          <p14:tracePt t="169771" x="4572000" y="4938713"/>
          <p14:tracePt t="169780" x="4562475" y="4938713"/>
          <p14:tracePt t="169796" x="4562475" y="4929188"/>
          <p14:tracePt t="169813" x="4562475" y="4919663"/>
          <p14:tracePt t="169830" x="4562475" y="4911725"/>
          <p14:tracePt t="169851" x="4562475" y="4902200"/>
          <p14:tracePt t="169875" x="4562475" y="4894263"/>
          <p14:tracePt t="169883" x="4562475" y="4884738"/>
          <p14:tracePt t="169907" x="4562475" y="4875213"/>
          <p14:tracePt t="169931" x="4572000" y="4875213"/>
          <p14:tracePt t="169947" x="4572000" y="4867275"/>
          <p14:tracePt t="169988" x="4572000" y="4857750"/>
          <p14:tracePt t="169996" x="4581525" y="4857750"/>
          <p14:tracePt t="170012" x="4581525" y="4848225"/>
          <p14:tracePt t="170019" x="4589463" y="4848225"/>
          <p14:tracePt t="170030" x="4598988" y="4848225"/>
          <p14:tracePt t="170047" x="4616450" y="4840288"/>
          <p14:tracePt t="170064" x="4643438" y="4840288"/>
          <p14:tracePt t="170080" x="4679950" y="4822825"/>
          <p14:tracePt t="170097" x="4705350" y="4822825"/>
          <p14:tracePt t="170114" x="4724400" y="4822825"/>
          <p14:tracePt t="170132" x="4803775" y="4822825"/>
          <p14:tracePt t="170147" x="4857750" y="4822825"/>
          <p14:tracePt t="170164" x="4911725" y="4822825"/>
          <p14:tracePt t="170181" x="4965700" y="4822825"/>
          <p14:tracePt t="170197" x="5018088" y="4822825"/>
          <p14:tracePt t="170213" x="5099050" y="4822825"/>
          <p14:tracePt t="170230" x="5143500" y="4822825"/>
          <p14:tracePt t="170247" x="5268913" y="4822825"/>
          <p14:tracePt t="170264" x="5402263" y="4822825"/>
          <p14:tracePt t="170281" x="5510213" y="4822825"/>
          <p14:tracePt t="170298" x="5589588" y="4822825"/>
          <p14:tracePt t="170314" x="5653088" y="4822825"/>
          <p14:tracePt t="170332" x="5751513" y="4822825"/>
          <p14:tracePt t="170348" x="5830888" y="4813300"/>
          <p14:tracePt t="170365" x="5875338" y="4803775"/>
          <p14:tracePt t="170381" x="5991225" y="4795838"/>
          <p14:tracePt t="170399" x="6099175" y="4786313"/>
          <p14:tracePt t="170415" x="6161088" y="4786313"/>
          <p14:tracePt t="170431" x="6215063" y="4786313"/>
          <p14:tracePt t="170448" x="6251575" y="4786313"/>
          <p14:tracePt t="170466" x="6286500" y="4803775"/>
          <p14:tracePt t="170482" x="6313488" y="4822825"/>
          <p14:tracePt t="170498" x="6323013" y="4822825"/>
          <p14:tracePt t="170515" x="6357938" y="4848225"/>
          <p14:tracePt t="170533" x="6384925" y="4875213"/>
          <p14:tracePt t="170549" x="6411913" y="4902200"/>
          <p14:tracePt t="170566" x="6429375" y="4919663"/>
          <p14:tracePt t="170582" x="6438900" y="4938713"/>
          <p14:tracePt t="170600" x="6446838" y="4956175"/>
          <p14:tracePt t="170615" x="6446838" y="4965700"/>
          <p14:tracePt t="170632" x="6446838" y="4991100"/>
          <p14:tracePt t="170649" x="6446838" y="5018088"/>
          <p14:tracePt t="170666" x="6446838" y="5037138"/>
          <p14:tracePt t="170682" x="6438900" y="5062538"/>
          <p14:tracePt t="170699" x="6429375" y="5089525"/>
          <p14:tracePt t="170716" x="6419850" y="5108575"/>
          <p14:tracePt t="170733" x="6411913" y="5116513"/>
          <p14:tracePt t="170749" x="6402388" y="5116513"/>
          <p14:tracePt t="170765" x="6384925" y="5116513"/>
          <p14:tracePt t="170782" x="6367463" y="5126038"/>
          <p14:tracePt t="170799" x="6330950" y="5126038"/>
          <p14:tracePt t="170815" x="6286500" y="5126038"/>
          <p14:tracePt t="170832" x="6242050" y="5126038"/>
          <p14:tracePt t="170849" x="6170613" y="5126038"/>
          <p14:tracePt t="170866" x="6062663" y="5126038"/>
          <p14:tracePt t="170882" x="5991225" y="5126038"/>
          <p14:tracePt t="170899" x="5741988" y="5126038"/>
          <p14:tracePt t="170917" x="5589588" y="5126038"/>
          <p14:tracePt t="170934" x="5465763" y="5126038"/>
          <p14:tracePt t="170950" x="5348288" y="5126038"/>
          <p14:tracePt t="170967" x="5276850" y="5126038"/>
          <p14:tracePt t="170983" x="5205413" y="5126038"/>
          <p14:tracePt t="171001" x="5170488" y="5126038"/>
          <p14:tracePt t="171017" x="5089525" y="5126038"/>
          <p14:tracePt t="171034" x="4991100" y="5126038"/>
          <p14:tracePt t="171050" x="4894263" y="5126038"/>
          <p14:tracePt t="171068" x="4751388" y="5126038"/>
          <p14:tracePt t="171084" x="4660900" y="5126038"/>
          <p14:tracePt t="171100" x="4598988" y="5126038"/>
          <p14:tracePt t="171117" x="4554538" y="5126038"/>
          <p14:tracePt t="171135" x="4537075" y="5126038"/>
          <p14:tracePt t="171151" x="4500563" y="5116513"/>
          <p14:tracePt t="171167" x="4483100" y="5108575"/>
          <p14:tracePt t="171184" x="4483100" y="5099050"/>
          <p14:tracePt t="171202" x="4473575" y="5072063"/>
          <p14:tracePt t="171218" x="4473575" y="5054600"/>
          <p14:tracePt t="171234" x="4473575" y="5010150"/>
          <p14:tracePt t="171236" x="4473575" y="4991100"/>
          <p14:tracePt t="171251" x="4473575" y="4965700"/>
          <p14:tracePt t="171269" x="4483100" y="4919663"/>
          <p14:tracePt t="171285" x="4491038" y="4875213"/>
          <p14:tracePt t="171301" x="4510088" y="4840288"/>
          <p14:tracePt t="171318" x="4510088" y="4822825"/>
          <p14:tracePt t="171335" x="4518025" y="4822825"/>
          <p14:tracePt t="171460" x="4518025" y="4813300"/>
          <p14:tracePt t="171468" x="4527550" y="4813300"/>
          <p14:tracePt t="171484" x="4537075" y="4813300"/>
          <p14:tracePt t="171500" x="4545013" y="4813300"/>
          <p14:tracePt t="171508" x="4572000" y="4803775"/>
          <p14:tracePt t="171519" x="4598988" y="4795838"/>
          <p14:tracePt t="171536" x="4705350" y="4776788"/>
          <p14:tracePt t="171552" x="4813300" y="4768850"/>
          <p14:tracePt t="171569" x="4902200" y="4768850"/>
          <p14:tracePt t="171585" x="5000625" y="4759325"/>
          <p14:tracePt t="171603" x="5133975" y="4759325"/>
          <p14:tracePt t="171619" x="5170488" y="4759325"/>
          <p14:tracePt t="171636" x="5268913" y="4759325"/>
          <p14:tracePt t="171653" x="5394325" y="4759325"/>
          <p14:tracePt t="171670" x="5527675" y="4759325"/>
          <p14:tracePt t="171686" x="5634038" y="4759325"/>
          <p14:tracePt t="171703" x="5732463" y="4759325"/>
          <p14:tracePt t="171719" x="5795963" y="4759325"/>
          <p14:tracePt t="171737" x="5830888" y="4759325"/>
          <p14:tracePt t="171753" x="5857875" y="4759325"/>
          <p14:tracePt t="171770" x="5902325" y="4759325"/>
          <p14:tracePt t="171786" x="5965825" y="4759325"/>
          <p14:tracePt t="171804" x="6027738" y="4759325"/>
          <p14:tracePt t="171820" x="6045200" y="4759325"/>
          <p14:tracePt t="171892" x="6054725" y="4759325"/>
          <p14:tracePt t="171940" x="6054725" y="4768850"/>
          <p14:tracePt t="171948" x="6054725" y="4776788"/>
          <p14:tracePt t="171956" x="6062663" y="4786313"/>
          <p14:tracePt t="171971" x="6081713" y="4822825"/>
          <p14:tracePt t="171987" x="6099175" y="4848225"/>
          <p14:tracePt t="172004" x="6108700" y="4884738"/>
          <p14:tracePt t="172021" x="6116638" y="4911725"/>
          <p14:tracePt t="172038" x="6143625" y="4946650"/>
          <p14:tracePt t="172054" x="6153150" y="4965700"/>
          <p14:tracePt t="172071" x="6161088" y="4973638"/>
          <p14:tracePt t="172087" x="6161088" y="5000625"/>
          <p14:tracePt t="172105" x="6161088" y="5018088"/>
          <p14:tracePt t="172121" x="6161088" y="5027613"/>
          <p14:tracePt t="172138" x="6161088" y="5045075"/>
          <p14:tracePt t="172154" x="6161088" y="5062538"/>
          <p14:tracePt t="172172" x="6161088" y="5081588"/>
          <p14:tracePt t="172204" x="6161088" y="5099050"/>
          <p14:tracePt t="172221" x="6161088" y="5108575"/>
          <p14:tracePt t="172239" x="6161088" y="5116513"/>
          <p14:tracePt t="172255" x="6161088" y="5126038"/>
          <p14:tracePt t="172271" x="6161088" y="5133975"/>
          <p14:tracePt t="172404" x="6170613" y="5133975"/>
          <p14:tracePt t="172460" x="6161088" y="5133975"/>
          <p14:tracePt t="172476" x="6153150" y="5133975"/>
          <p14:tracePt t="172484" x="6143625" y="5133975"/>
          <p14:tracePt t="172500" x="6134100" y="5143500"/>
          <p14:tracePt t="172508" x="6116638" y="5143500"/>
          <p14:tracePt t="172524" x="6099175" y="5153025"/>
          <p14:tracePt t="172539" x="6062663" y="5153025"/>
          <p14:tracePt t="172557" x="6000750" y="5153025"/>
          <p14:tracePt t="172572" x="5911850" y="5153025"/>
          <p14:tracePt t="172589" x="5830888" y="5153025"/>
          <p14:tracePt t="172606" x="5680075" y="5153025"/>
          <p14:tracePt t="172623" x="5527675" y="5153025"/>
          <p14:tracePt t="172639" x="5429250" y="5153025"/>
          <p14:tracePt t="172656" x="5340350" y="5143500"/>
          <p14:tracePt t="172673" x="5251450" y="5126038"/>
          <p14:tracePt t="172690" x="5160963" y="5099050"/>
          <p14:tracePt t="172706" x="5062538" y="5081588"/>
          <p14:tracePt t="172723" x="4946650" y="5072063"/>
          <p14:tracePt t="172740" x="4840288" y="5062538"/>
          <p14:tracePt t="172757" x="4786313" y="5062538"/>
          <p14:tracePt t="172773" x="4759325" y="5062538"/>
          <p14:tracePt t="172790" x="4751388" y="5062538"/>
          <p14:tracePt t="172807" x="4741863" y="5062538"/>
          <p14:tracePt t="172824" x="4732338" y="5062538"/>
          <p14:tracePt t="172840" x="4732338" y="5054600"/>
          <p14:tracePt t="172857" x="4724400" y="5054600"/>
          <p14:tracePt t="172873" x="4705350" y="5037138"/>
          <p14:tracePt t="172891" x="4679950" y="4991100"/>
          <p14:tracePt t="172907" x="4660900" y="4956175"/>
          <p14:tracePt t="172924" x="4652963" y="4929188"/>
          <p14:tracePt t="172940" x="4633913" y="4894263"/>
          <p14:tracePt t="172958" x="4616450" y="4867275"/>
          <p14:tracePt t="172974" x="4616450" y="4848225"/>
          <p14:tracePt t="172991" x="4598988" y="4822825"/>
          <p14:tracePt t="173007" x="4581525" y="4803775"/>
          <p14:tracePt t="173025" x="4581525" y="4795838"/>
          <p14:tracePt t="173041" x="4581525" y="4776788"/>
          <p14:tracePt t="173108" x="4581525" y="4768850"/>
          <p14:tracePt t="173132" x="4581525" y="4759325"/>
          <p14:tracePt t="173156" x="4589463" y="4759325"/>
          <p14:tracePt t="173164" x="4616450" y="4759325"/>
          <p14:tracePt t="173174" x="4652963" y="4759325"/>
          <p14:tracePt t="173192" x="4795838" y="4759325"/>
          <p14:tracePt t="173208" x="4938713" y="4759325"/>
          <p14:tracePt t="173225" x="5108575" y="4759325"/>
          <p14:tracePt t="173242" x="5259388" y="4759325"/>
          <p14:tracePt t="173259" x="5429250" y="4759325"/>
          <p14:tracePt t="173275" x="5465763" y="4759325"/>
          <p14:tracePt t="173292" x="5572125" y="4759325"/>
          <p14:tracePt t="173308" x="5715000" y="4759325"/>
          <p14:tracePt t="173326" x="5848350" y="4759325"/>
          <p14:tracePt t="173342" x="5929313" y="4759325"/>
          <p14:tracePt t="173358" x="6000750" y="4759325"/>
          <p14:tracePt t="173375" x="6045200" y="4759325"/>
          <p14:tracePt t="173439" x="6081713" y="4759325"/>
          <p14:tracePt t="173459" x="6081713" y="4768850"/>
          <p14:tracePt t="173475" x="6081713" y="4795838"/>
          <p14:tracePt t="173492" x="6037263" y="4813300"/>
          <p14:tracePt t="173508" x="5946775" y="4813300"/>
          <p14:tracePt t="173527" x="5724525" y="4705350"/>
          <p14:tracePt t="173543" x="5491163" y="4527550"/>
          <p14:tracePt t="173559" x="4652963" y="3795713"/>
          <p14:tracePt t="173576" x="3902075" y="3098800"/>
          <p14:tracePt t="173594" x="3625850" y="2822575"/>
          <p14:tracePt t="173609" x="3465513" y="2660650"/>
          <p14:tracePt t="173626" x="3357563" y="2527300"/>
          <p14:tracePt t="173643" x="3276600" y="2438400"/>
          <p14:tracePt t="173660" x="3214688" y="2357438"/>
          <p14:tracePt t="173676" x="3160713" y="2322513"/>
          <p14:tracePt t="173693" x="3116263" y="2295525"/>
          <p14:tracePt t="173710" x="3098800" y="2286000"/>
          <p14:tracePt t="173743" x="3071813" y="2276475"/>
          <p14:tracePt t="173760" x="3017838" y="2268538"/>
          <p14:tracePt t="173777" x="2867025" y="2232025"/>
          <p14:tracePt t="173794" x="2776538" y="2214563"/>
          <p14:tracePt t="173796" x="2679700" y="2170113"/>
          <p14:tracePt t="173810" x="2581275" y="2143125"/>
          <p14:tracePt t="173827" x="2428875" y="2081213"/>
          <p14:tracePt t="173844" x="2347913" y="2027238"/>
          <p14:tracePt t="173861" x="2241550" y="1973263"/>
          <p14:tracePt t="173877" x="2044700" y="1919288"/>
          <p14:tracePt t="173894" x="1785938" y="1857375"/>
          <p14:tracePt t="173911" x="1581150" y="1812925"/>
          <p14:tracePt t="173928" x="1509713" y="1803400"/>
          <p14:tracePt t="173944" x="1419225" y="1803400"/>
          <p14:tracePt t="173961" x="1401763" y="1803400"/>
          <p14:tracePt t="173995" x="1554163" y="1884363"/>
          <p14:tracePt t="174011" x="1670050" y="1946275"/>
          <p14:tracePt t="174028" x="2224088" y="2232025"/>
          <p14:tracePt t="174044" x="2465388" y="2357438"/>
          <p14:tracePt t="174062" x="2911475" y="2724150"/>
          <p14:tracePt t="174078" x="3241675" y="3125788"/>
          <p14:tracePt t="174094" x="3322638" y="3367088"/>
          <p14:tracePt t="174111" x="3322638" y="3482975"/>
          <p14:tracePt t="174129" x="3214688" y="3571875"/>
          <p14:tracePt t="174145" x="3000375" y="3633788"/>
          <p14:tracePt t="174161" x="2562225" y="3598863"/>
          <p14:tracePt t="174178" x="2312988" y="3490913"/>
          <p14:tracePt t="174196" x="1589088" y="2946400"/>
          <p14:tracePt t="174212" x="1401763" y="2652713"/>
          <p14:tracePt t="174228" x="1401763" y="2473325"/>
          <p14:tracePt t="174245" x="1536700" y="2303463"/>
          <p14:tracePt t="174263" x="1911350" y="2116138"/>
          <p14:tracePt t="174278" x="2571750" y="1919288"/>
          <p14:tracePt t="174295" x="3330575" y="1893888"/>
          <p14:tracePt t="174312" x="3697288" y="1893888"/>
          <p14:tracePt t="174329" x="4214813" y="2170113"/>
          <p14:tracePt t="174345" x="4322763" y="2465388"/>
          <p14:tracePt t="174362" x="4143375" y="2741613"/>
          <p14:tracePt t="174379" x="3759200" y="2955925"/>
          <p14:tracePt t="174397" x="3251200" y="2973388"/>
          <p14:tracePt t="174412" x="2901950" y="2776538"/>
          <p14:tracePt t="174429" x="2751138" y="2652713"/>
          <p14:tracePt t="174446" x="2562225" y="2374900"/>
          <p14:tracePt t="174463" x="2490788" y="2027238"/>
          <p14:tracePt t="174479" x="2490788" y="1589088"/>
          <p14:tracePt t="174496" x="2589213" y="1214438"/>
          <p14:tracePt t="174513" x="2803525" y="919163"/>
          <p14:tracePt t="174530" x="3071813" y="687388"/>
          <p14:tracePt t="174546" x="3251200" y="544513"/>
          <p14:tracePt t="174563" x="3313113" y="509588"/>
          <p14:tracePt t="174580" x="3348038" y="455613"/>
          <p14:tracePt t="174597" x="3303588" y="401638"/>
          <p14:tracePt t="174613" x="3232150" y="347663"/>
          <p14:tracePt t="174630" x="3152775" y="276225"/>
          <p14:tracePt t="174646" x="3081338" y="187325"/>
          <p14:tracePt t="174664" x="3027363" y="98425"/>
          <p14:tracePt t="174680" x="3000375" y="36513"/>
          <p14:tracePt t="174697" x="2990850" y="9525"/>
          <p14:tracePt t="174713" x="2990850" y="0"/>
          <p14:tracePt t="174731" x="3054350" y="0"/>
          <p14:tracePt t="174747" x="3116263" y="0"/>
          <p14:tracePt t="174764" x="3205163" y="0"/>
          <p14:tracePt t="174780" x="3259138" y="80963"/>
          <p14:tracePt t="174798" x="3313113" y="214313"/>
          <p14:tracePt t="174814" x="3340100" y="312738"/>
          <p14:tracePt t="174830" x="3384550" y="544513"/>
          <p14:tracePt t="174847" x="3411538" y="776288"/>
          <p14:tracePt t="174865" x="3455988" y="955675"/>
          <p14:tracePt t="174881" x="3509963" y="1125538"/>
          <p14:tracePt t="174897" x="3581400" y="1322388"/>
          <p14:tracePt t="174914" x="3670300" y="1562100"/>
          <p14:tracePt t="174932" x="3786188" y="1955800"/>
          <p14:tracePt t="174948" x="3803650" y="2071688"/>
          <p14:tracePt t="174964" x="3875088" y="2374900"/>
          <p14:tracePt t="174981" x="3929063" y="2679700"/>
          <p14:tracePt t="174998" x="3973513" y="2894013"/>
          <p14:tracePt t="175014" x="4010025" y="3081338"/>
          <p14:tracePt t="175031" x="4037013" y="3251200"/>
          <p14:tracePt t="175048" x="4081463" y="3446463"/>
          <p14:tracePt t="175066" x="4143375" y="3660775"/>
          <p14:tracePt t="175081" x="4187825" y="3768725"/>
          <p14:tracePt t="175098" x="4313238" y="4089400"/>
          <p14:tracePt t="175115" x="4429125" y="4375150"/>
          <p14:tracePt t="175133" x="4491038" y="4510088"/>
          <p14:tracePt t="175148" x="4527550" y="4554538"/>
          <p14:tracePt t="175165" x="4537075" y="4562475"/>
          <p14:tracePt t="175182" x="4537075" y="4537075"/>
          <p14:tracePt t="175199" x="4510088" y="4510088"/>
          <p14:tracePt t="175215" x="4438650" y="4473575"/>
          <p14:tracePt t="175232" x="4394200" y="4446588"/>
          <p14:tracePt t="175249" x="4375150" y="4438650"/>
          <p14:tracePt t="175266" x="4357688" y="4429125"/>
          <p14:tracePt t="175282" x="4348163" y="4419600"/>
          <p14:tracePt t="175299" x="4322763" y="4402138"/>
          <p14:tracePt t="175316" x="4295775" y="4384675"/>
          <p14:tracePt t="175333" x="4286250" y="4367213"/>
          <p14:tracePt t="175349" x="4268788" y="4357688"/>
          <p14:tracePt t="175366" x="4259263" y="4357688"/>
          <p14:tracePt t="175572" x="4251325" y="4357688"/>
          <p14:tracePt t="175580" x="4232275" y="4357688"/>
          <p14:tracePt t="175588" x="4214813" y="4357688"/>
          <p14:tracePt t="175600" x="4205288" y="4357688"/>
          <p14:tracePt t="175617" x="4205288" y="4402138"/>
          <p14:tracePt t="175633" x="4205288" y="4446588"/>
          <p14:tracePt t="175651" x="4205288" y="4456113"/>
          <p14:tracePt t="175667" x="4214813" y="4473575"/>
          <p14:tracePt t="175684" x="4259263" y="4500563"/>
          <p14:tracePt t="175700" x="4295775" y="4510088"/>
          <p14:tracePt t="175718" x="4313238" y="4527550"/>
          <p14:tracePt t="175734" x="4357688" y="4527550"/>
          <p14:tracePt t="175751" x="4419600" y="4527550"/>
          <p14:tracePt t="175767" x="4500563" y="4518025"/>
          <p14:tracePt t="175785" x="4527550" y="4510088"/>
          <p14:tracePt t="175801" x="4537075" y="4510088"/>
          <p14:tracePt t="176020" x="4537075" y="4518025"/>
          <p14:tracePt t="176036" x="4537075" y="4537075"/>
          <p14:tracePt t="176044" x="4545013" y="4562475"/>
          <p14:tracePt t="176052" x="4554538" y="4608513"/>
          <p14:tracePt t="176068" x="4589463" y="4803775"/>
          <p14:tracePt t="176085" x="4633913" y="4983163"/>
          <p14:tracePt t="176102" x="4687888" y="5160963"/>
          <p14:tracePt t="176118" x="4724400" y="5241925"/>
          <p14:tracePt t="176135" x="4830763" y="5483225"/>
          <p14:tracePt t="176152" x="4938713" y="5680075"/>
          <p14:tracePt t="176169" x="5018088" y="5768975"/>
          <p14:tracePt t="176185" x="5062538" y="5830888"/>
          <p14:tracePt t="176202" x="5089525" y="5857875"/>
          <p14:tracePt t="176219" x="5108575" y="5867400"/>
          <p14:tracePt t="176236" x="5116513" y="5867400"/>
          <p14:tracePt t="176252" x="5143500" y="5830888"/>
          <p14:tracePt t="176269" x="5143500" y="5697538"/>
          <p14:tracePt t="176286" x="5143500" y="5608638"/>
          <p14:tracePt t="176303" x="5143500" y="5599113"/>
          <p14:tracePt t="176319" x="5160963" y="5599113"/>
          <p14:tracePt t="176336" x="5251450" y="5670550"/>
          <p14:tracePt t="176353" x="5330825" y="5741988"/>
          <p14:tracePt t="176370" x="5348288" y="5751513"/>
          <p14:tracePt t="176386" x="5340350" y="5768975"/>
          <p14:tracePt t="176403" x="5303838" y="5768975"/>
          <p14:tracePt t="176420" x="5153025" y="5840413"/>
          <p14:tracePt t="176437" x="4956175" y="5902325"/>
          <p14:tracePt t="176453" x="4714875" y="5938838"/>
          <p14:tracePt t="176470" x="4545013" y="5991225"/>
          <p14:tracePt t="176486" x="4483100" y="6062663"/>
          <p14:tracePt t="176504" x="4473575" y="6108700"/>
          <p14:tracePt t="176520" x="4446588" y="6205538"/>
          <p14:tracePt t="176536" x="4419600" y="6313488"/>
          <p14:tracePt t="176553" x="4411663" y="6384925"/>
          <p14:tracePt t="176571" x="4402138" y="6429375"/>
          <p14:tracePt t="176587" x="4402138" y="6473825"/>
          <p14:tracePt t="176604" x="4438650" y="6545263"/>
          <p14:tracePt t="176620" x="4456113" y="6562725"/>
          <p14:tracePt t="176638" x="4491038" y="6589713"/>
          <p14:tracePt t="176654" x="4510088" y="6608763"/>
          <p14:tracePt t="176670" x="4518025" y="6608763"/>
          <p14:tracePt t="176708" x="4527550" y="6608763"/>
          <p14:tracePt t="176721" x="4537075" y="6608763"/>
          <p14:tracePt t="176737" x="4545013" y="6599238"/>
          <p14:tracePt t="176754" x="4562475" y="6581775"/>
          <p14:tracePt t="176772" x="4572000" y="6581775"/>
          <p14:tracePt t="176787" x="4581525" y="6572250"/>
          <p14:tracePt t="176804" x="4616450" y="6545263"/>
          <p14:tracePt t="176821" x="4643438" y="6518275"/>
          <p14:tracePt t="176838" x="4679950" y="6500813"/>
          <p14:tracePt t="176854" x="4732338" y="6473825"/>
          <p14:tracePt t="176871" x="4813300" y="6429375"/>
          <p14:tracePt t="176888" x="4875213" y="6384925"/>
          <p14:tracePt t="176905" x="4902200" y="6367463"/>
          <p14:tracePt t="176921" x="4965700" y="6323013"/>
          <p14:tracePt t="176938" x="5045075" y="6259513"/>
          <p14:tracePt t="176955" x="5126038" y="6188075"/>
          <p14:tracePt t="176972" x="5214938" y="6089650"/>
          <p14:tracePt t="176988" x="5259388" y="6027738"/>
          <p14:tracePt t="177005" x="5295900" y="5973763"/>
          <p14:tracePt t="177022" x="5330825" y="5911850"/>
          <p14:tracePt t="177039" x="5357813" y="5884863"/>
          <p14:tracePt t="177055" x="5419725" y="5786438"/>
          <p14:tracePt t="177072" x="5500688" y="5688013"/>
          <p14:tracePt t="177088" x="5554663" y="5616575"/>
          <p14:tracePt t="177106" x="5599113" y="5537200"/>
          <p14:tracePt t="177122" x="5643563" y="5419725"/>
          <p14:tracePt t="177139" x="5643563" y="5268913"/>
          <p14:tracePt t="177155" x="5599113" y="5037138"/>
          <p14:tracePt t="177173" x="5384800" y="4652963"/>
          <p14:tracePt t="177189" x="5081588" y="4295775"/>
          <p14:tracePt t="177206" x="4894263" y="4125913"/>
          <p14:tracePt t="177222" x="4776788" y="4054475"/>
          <p14:tracePt t="177240" x="4714875" y="4017963"/>
          <p14:tracePt t="177256" x="4670425" y="4000500"/>
          <p14:tracePt t="177272" x="4643438" y="3990975"/>
          <p14:tracePt t="177289" x="4625975" y="3990975"/>
          <p14:tracePt t="177307" x="4608513" y="4010025"/>
          <p14:tracePt t="177323" x="4554538" y="4116388"/>
          <p14:tracePt t="177339" x="4518025" y="4330700"/>
          <p14:tracePt t="177356" x="4465638" y="4724400"/>
          <p14:tracePt t="177374" x="4446588" y="4983163"/>
          <p14:tracePt t="177390" x="4429125" y="5232400"/>
          <p14:tracePt t="177407" x="4429125" y="5402263"/>
          <p14:tracePt t="177423" x="4429125" y="5446713"/>
          <p14:tracePt t="177440" x="4465638" y="5483225"/>
          <p14:tracePt t="177456" x="4510088" y="5483225"/>
          <p14:tracePt t="177473" x="4581525" y="5411788"/>
          <p14:tracePt t="177490" x="4670425" y="5286375"/>
          <p14:tracePt t="177508" x="4768850" y="5108575"/>
          <p14:tracePt t="177524" x="4803775" y="5062538"/>
          <p14:tracePt t="177540" x="4857750" y="5000625"/>
          <p14:tracePt t="177557" x="4965700" y="4983163"/>
          <p14:tracePt t="177574" x="5187950" y="5045075"/>
          <p14:tracePt t="177590" x="5446713" y="5259388"/>
          <p14:tracePt t="177607" x="5616575" y="5510213"/>
          <p14:tracePt t="177624" x="5661025" y="5715000"/>
          <p14:tracePt t="177641" x="5599113" y="5884863"/>
          <p14:tracePt t="177657" x="5419725" y="5973763"/>
          <p14:tracePt t="177674" x="5313363" y="5973763"/>
          <p14:tracePt t="177691" x="5000625" y="5786438"/>
          <p14:tracePt t="177708" x="4241800" y="5160963"/>
          <p14:tracePt t="177724" x="4108450" y="5010150"/>
          <p14:tracePt t="177741" x="4054475" y="4848225"/>
          <p14:tracePt t="177758" x="4116388" y="4670425"/>
          <p14:tracePt t="177775" x="4465638" y="4500563"/>
          <p14:tracePt t="177791" x="5018088" y="4446588"/>
          <p14:tracePt t="177808" x="5313363" y="4429125"/>
          <p14:tracePt t="177824" x="6054725" y="4483100"/>
          <p14:tracePt t="177842" x="6518275" y="4625975"/>
          <p14:tracePt t="177858" x="6589713" y="4741863"/>
          <p14:tracePt t="177875" x="6518275" y="4875213"/>
          <p14:tracePt t="177891" x="6313488" y="5062538"/>
          <p14:tracePt t="177909" x="5822950" y="5259388"/>
          <p14:tracePt t="177925" x="5680075" y="5259388"/>
          <p14:tracePt t="177942" x="5276850" y="5170488"/>
          <p14:tracePt t="177958" x="4857750" y="4956175"/>
          <p14:tracePt t="177976" x="4697413" y="4840288"/>
          <p14:tracePt t="177992" x="4697413" y="4795838"/>
          <p14:tracePt t="178008" x="4724400" y="4741863"/>
          <p14:tracePt t="178025" x="4803775" y="4697413"/>
          <p14:tracePt t="178043" x="4902200" y="4679950"/>
          <p14:tracePt t="178059" x="4956175" y="4679950"/>
          <p14:tracePt t="178075" x="5062538" y="4724400"/>
          <p14:tracePt t="178092" x="5160963" y="4956175"/>
          <p14:tracePt t="178110" x="5170488" y="5126038"/>
          <p14:tracePt t="178126" x="5133975" y="5286375"/>
          <p14:tracePt t="178142" x="5062538" y="5429250"/>
          <p14:tracePt t="178159" x="4991100" y="5537200"/>
          <p14:tracePt t="178176" x="4911725" y="5608638"/>
          <p14:tracePt t="178193" x="4875213" y="5626100"/>
          <p14:tracePt t="178209" x="4768850" y="5643563"/>
          <p14:tracePt t="178226" x="4652963" y="5643563"/>
          <p14:tracePt t="178243" x="4589463" y="5643563"/>
          <p14:tracePt t="178259" x="4537075" y="5643563"/>
          <p14:tracePt t="178276" x="4518025" y="5634038"/>
          <p14:tracePt t="178293" x="4465638" y="5634038"/>
          <p14:tracePt t="178310" x="4419600" y="5626100"/>
          <p14:tracePt t="178326" x="4348163" y="5643563"/>
          <p14:tracePt t="178343" x="4303713" y="5680075"/>
          <p14:tracePt t="178360" x="4276725" y="5705475"/>
          <p14:tracePt t="178377" x="4276725" y="5715000"/>
          <p14:tracePt t="178404" x="4313238" y="5688013"/>
          <p14:tracePt t="178413" x="4367213" y="5661025"/>
          <p14:tracePt t="178427" x="4429125" y="5626100"/>
          <p14:tracePt t="178444" x="4562475" y="5616575"/>
          <p14:tracePt t="178460" x="4714875" y="5661025"/>
          <p14:tracePt t="178477" x="4786313" y="5680075"/>
          <p14:tracePt t="178524" x="4776788" y="5680075"/>
          <p14:tracePt t="178532" x="4776788" y="5688013"/>
          <p14:tracePt t="178544" x="4768850" y="5688013"/>
          <p14:tracePt t="178560" x="4751388" y="5697538"/>
          <p14:tracePt t="178578" x="4741863" y="5697538"/>
          <p14:tracePt t="178645" x="4732338" y="5697538"/>
          <p14:tracePt t="178684" x="4724400" y="5697538"/>
          <p14:tracePt t="178725" x="4724400" y="5705475"/>
          <p14:tracePt t="178732" x="4724400" y="5715000"/>
          <p14:tracePt t="178744" x="4724400" y="5724525"/>
          <p14:tracePt t="178761" x="4724400" y="5759450"/>
          <p14:tracePt t="178778" x="4724400" y="5813425"/>
          <p14:tracePt t="178796" x="4724400" y="5867400"/>
          <p14:tracePt t="178811" x="4724400" y="5884863"/>
          <p14:tracePt t="178828" x="4714875" y="5911850"/>
          <p14:tracePt t="178845" x="4705350" y="5919788"/>
          <p14:tracePt t="178862" x="4697413" y="5919788"/>
          <p14:tracePt t="178988" x="4687888" y="5919788"/>
          <p14:tracePt t="178996" x="4687888" y="5929313"/>
          <p14:tracePt t="179012" x="4679950" y="5929313"/>
          <p14:tracePt t="179501" x="4679950" y="5919788"/>
          <p14:tracePt t="179517" x="4679950" y="5911850"/>
          <p14:tracePt t="179525" x="4679950" y="5894388"/>
          <p14:tracePt t="179541" x="4687888" y="5884863"/>
          <p14:tracePt t="179549" x="4687888" y="5875338"/>
          <p14:tracePt t="179564" x="4697413" y="5867400"/>
          <p14:tracePt t="180037" x="4697413" y="5857875"/>
          <p14:tracePt t="180061" x="4687888" y="5857875"/>
          <p14:tracePt t="180069" x="4660900" y="5848350"/>
          <p14:tracePt t="180077" x="4616450" y="5840413"/>
          <p14:tracePt t="180085" x="4581525" y="5822950"/>
          <p14:tracePt t="180099" x="4562475" y="5822950"/>
          <p14:tracePt t="180117" x="4554538" y="5813425"/>
          <p14:tracePt t="180133" x="4554538" y="5795963"/>
          <p14:tracePt t="180149" x="4616450" y="5759450"/>
          <p14:tracePt t="180166" x="4786313" y="5705475"/>
          <p14:tracePt t="180184" x="5037138" y="5670550"/>
          <p14:tracePt t="180200" x="5276850" y="5688013"/>
          <p14:tracePt t="180216" x="5419725" y="5724525"/>
          <p14:tracePt t="180233" x="5473700" y="5759450"/>
          <p14:tracePt t="180251" x="5483225" y="5786438"/>
          <p14:tracePt t="180266" x="5483225" y="5803900"/>
          <p14:tracePt t="180283" x="5465763" y="5840413"/>
          <p14:tracePt t="180300" x="5394325" y="5884863"/>
          <p14:tracePt t="180318" x="5367338" y="5884863"/>
          <p14:tracePt t="180333" x="5330825" y="5884863"/>
          <p14:tracePt t="180350" x="5313363" y="5884863"/>
          <p14:tracePt t="180367" x="5303838" y="5884863"/>
          <p14:tracePt t="181053" x="5295900" y="5884863"/>
          <p14:tracePt t="181061" x="5286375" y="5884863"/>
          <p14:tracePt t="181077" x="5286375" y="5867400"/>
          <p14:tracePt t="181086" x="5259388" y="5822950"/>
          <p14:tracePt t="181103" x="5187950" y="5688013"/>
          <p14:tracePt t="181120" x="5160963" y="5599113"/>
          <p14:tracePt t="181137" x="5187950" y="5537200"/>
          <p14:tracePt t="181153" x="5357813" y="5429250"/>
          <p14:tracePt t="181170" x="5688013" y="5330825"/>
          <p14:tracePt t="181186" x="6170613" y="5276850"/>
          <p14:tracePt t="181204" x="6732588" y="5276850"/>
          <p14:tracePt t="181220" x="6973888" y="5276850"/>
          <p14:tracePt t="181237" x="7277100" y="5340350"/>
          <p14:tracePt t="181254" x="7277100" y="5384800"/>
          <p14:tracePt t="181271" x="7170738" y="5446713"/>
          <p14:tracePt t="181287" x="6973888" y="5465763"/>
          <p14:tracePt t="181304" x="6643688" y="5375275"/>
          <p14:tracePt t="181320" x="6134100" y="5133975"/>
          <p14:tracePt t="181338" x="5902325" y="5018088"/>
          <p14:tracePt t="181354" x="5554663" y="4786313"/>
          <p14:tracePt t="181370" x="5446713" y="4608513"/>
          <p14:tracePt t="181387" x="5446713" y="4438650"/>
          <p14:tracePt t="181405" x="5518150" y="4224338"/>
          <p14:tracePt t="181421" x="5643563" y="4133850"/>
          <p14:tracePt t="181437" x="5732463" y="4108450"/>
          <p14:tracePt t="181454" x="5751513" y="4098925"/>
          <p14:tracePt t="181472" x="5759450" y="4108450"/>
          <p14:tracePt t="181487" x="5732463" y="4187825"/>
          <p14:tracePt t="181504" x="5608638" y="4313238"/>
          <p14:tracePt t="181521" x="5456238" y="4384675"/>
          <p14:tracePt t="181538" x="5322888" y="4402138"/>
          <p14:tracePt t="181554" x="5197475" y="4402138"/>
          <p14:tracePt t="181571" x="5143500" y="4402138"/>
          <p14:tracePt t="181606" x="5180013" y="4394200"/>
          <p14:tracePt t="181621" x="5295900" y="4367213"/>
          <p14:tracePt t="181638" x="5394325" y="4348163"/>
          <p14:tracePt t="181655" x="5465763" y="4348163"/>
          <p14:tracePt t="181672" x="5510213" y="4384675"/>
          <p14:tracePt t="181688" x="5518150" y="4446588"/>
          <p14:tracePt t="181705" x="5500688" y="4572000"/>
          <p14:tracePt t="181722" x="5473700" y="4652963"/>
          <p14:tracePt t="181739" x="5384800" y="4813300"/>
          <p14:tracePt t="181755" x="5313363" y="4929188"/>
          <p14:tracePt t="181772" x="5303838" y="4965700"/>
          <p14:tracePt t="181789" x="5295900" y="5018088"/>
          <p14:tracePt t="181806" x="5295900" y="5081588"/>
          <p14:tracePt t="181822" x="5295900" y="5170488"/>
          <p14:tracePt t="181839" x="5295900" y="5214938"/>
          <p14:tracePt t="181855" x="5295900" y="5295900"/>
          <p14:tracePt t="181889" x="5303838" y="5259388"/>
          <p14:tracePt t="181906" x="5313363" y="5251450"/>
          <p14:tracePt t="181922" x="5322888" y="5251450"/>
          <p14:tracePt t="182149" x="5313363" y="5251450"/>
          <p14:tracePt t="182173" x="5303838" y="5251450"/>
          <p14:tracePt t="182189" x="5295900" y="5251450"/>
          <p14:tracePt t="182197" x="5276850" y="5241925"/>
          <p14:tracePt t="182207" x="5259388" y="5241925"/>
          <p14:tracePt t="182224" x="5224463" y="5214938"/>
          <p14:tracePt t="182240" x="5214938" y="5214938"/>
          <p14:tracePt t="182257" x="5197475" y="5214938"/>
          <p14:tracePt t="182274" x="5187950" y="5214938"/>
          <p14:tracePt t="182291" x="5170488" y="5214938"/>
          <p14:tracePt t="182324" x="5143500" y="5214938"/>
          <p14:tracePt t="182341" x="5126038" y="5214938"/>
          <p14:tracePt t="182358" x="5116513" y="5214938"/>
          <p14:tracePt t="182374" x="5116513" y="5232400"/>
          <p14:tracePt t="182391" x="5116513" y="5241925"/>
          <p14:tracePt t="182407" x="5116513" y="5259388"/>
          <p14:tracePt t="182425" x="5116513" y="5268913"/>
          <p14:tracePt t="182441" x="5116513" y="5276850"/>
          <p14:tracePt t="182458" x="5116513" y="5295900"/>
          <p14:tracePt t="182475" x="5116513" y="5303838"/>
          <p14:tracePt t="182557" x="5116513" y="5313363"/>
          <p14:tracePt t="182861" x="5108575" y="5313363"/>
          <p14:tracePt t="182925" x="5108575" y="5303838"/>
          <p14:tracePt t="183797" x="5099050" y="5303838"/>
          <p14:tracePt t="183813" x="5072063" y="5276850"/>
          <p14:tracePt t="183830" x="4929188" y="5153025"/>
          <p14:tracePt t="183846" x="4527550" y="4813300"/>
          <p14:tracePt t="183863" x="3894138" y="4384675"/>
          <p14:tracePt t="183880" x="3152775" y="3973513"/>
          <p14:tracePt t="183896" x="2401888" y="3598863"/>
          <p14:tracePt t="183913" x="1724025" y="3268663"/>
          <p14:tracePt t="183930" x="1438275" y="3125788"/>
          <p14:tracePt t="183947" x="839788" y="2768600"/>
          <p14:tracePt t="183963" x="393700" y="2411413"/>
          <p14:tracePt t="183980" x="115888" y="2152650"/>
          <p14:tracePt t="187325" x="115888" y="465138"/>
          <p14:tracePt t="187343" x="276225" y="652463"/>
          <p14:tracePt t="187358" x="490538" y="911225"/>
          <p14:tracePt t="187375" x="776288" y="1214438"/>
          <p14:tracePt t="187392" x="938213" y="1357313"/>
          <p14:tracePt t="187408" x="1241425" y="15986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45647" y="125320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r" rtl="1"/>
            <a:r>
              <a:rPr lang="fa-IR" sz="3000" dirty="0" smtClean="0">
                <a:cs typeface="B Titr" pitchFamily="2" charset="-78"/>
              </a:rPr>
              <a:t>روش های تحلیل در مکانیک سیالات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1430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 smtClean="0">
                <a:cs typeface="B Nazanin" pitchFamily="2" charset="-78"/>
              </a:rPr>
              <a:t>1- دیدگاه اویلری: در این روش میدان جریان مورد توجه قرار می گیرد.</a:t>
            </a:r>
          </a:p>
          <a:p>
            <a:pPr algn="r" rtl="1"/>
            <a:endParaRPr lang="fa-IR" sz="2000" b="1" dirty="0">
              <a:cs typeface="B Nazanin" pitchFamily="2" charset="-78"/>
            </a:endParaRPr>
          </a:p>
          <a:p>
            <a:pPr algn="r" rtl="1"/>
            <a:r>
              <a:rPr lang="fa-IR" sz="2000" b="1" dirty="0" smtClean="0">
                <a:cs typeface="B Nazanin" pitchFamily="2" charset="-78"/>
              </a:rPr>
              <a:t>2- دیدگاه لاگرانژی: در این روش حرکت ذرات به طور جداگانه بررسی می گردد.</a:t>
            </a:r>
            <a:endParaRPr lang="en-US" sz="2000" b="1" dirty="0">
              <a:cs typeface="B Nazanin" pitchFamily="2" charset="-78"/>
            </a:endParaRPr>
          </a:p>
        </p:txBody>
      </p:sp>
      <p:pic>
        <p:nvPicPr>
          <p:cNvPr id="1026" name="Picture 2" descr="E:\تدریس\دانشگاه ایلام\مکانیک سیالات\Fluid Mechanics\chapter-four-fluid-mechanics-9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70" y="2133600"/>
            <a:ext cx="6160130" cy="46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9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18"/>
    </mc:Choice>
    <mc:Fallback xmlns="">
      <p:transition spd="slow" advTm="20051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6923" x="303213" y="4965700"/>
          <p14:tracePt t="56963" x="312738" y="4965700"/>
          <p14:tracePt t="56971" x="312738" y="4973638"/>
          <p14:tracePt t="56979" x="322263" y="4983163"/>
          <p14:tracePt t="56989" x="330200" y="4991100"/>
          <p14:tracePt t="57005" x="438150" y="5045075"/>
          <p14:tracePt t="57022" x="642938" y="5116513"/>
          <p14:tracePt t="57040" x="1116013" y="5214938"/>
          <p14:tracePt t="57056" x="1724025" y="5268913"/>
          <p14:tracePt t="57073" x="2374900" y="5268913"/>
          <p14:tracePt t="57090" x="2687638" y="5268913"/>
          <p14:tracePt t="57107" x="3973513" y="5268913"/>
          <p14:tracePt t="57123" x="4527550" y="5268913"/>
          <p14:tracePt t="57140" x="4751388" y="5268913"/>
          <p14:tracePt t="57156" x="4884738" y="5268913"/>
          <p14:tracePt t="57174" x="4919663" y="5268913"/>
          <p14:tracePt t="57190" x="4938713" y="5268913"/>
          <p14:tracePt t="57223" x="4965700" y="5268913"/>
          <p14:tracePt t="57241" x="5010150" y="5241925"/>
          <p14:tracePt t="57257" x="5072063" y="5180013"/>
          <p14:tracePt t="57273" x="5133975" y="5116513"/>
          <p14:tracePt t="57290" x="5180013" y="5054600"/>
          <p14:tracePt t="57292" x="5205413" y="5027613"/>
          <p14:tracePt t="57308" x="5286375" y="4946650"/>
          <p14:tracePt t="57324" x="5384800" y="4857750"/>
          <p14:tracePt t="57340" x="5438775" y="4830763"/>
          <p14:tracePt t="57357" x="5518150" y="4786313"/>
          <p14:tracePt t="57375" x="5554663" y="4768850"/>
          <p14:tracePt t="57428" x="5545138" y="4759325"/>
          <p14:tracePt t="57436" x="5545138" y="4751388"/>
          <p14:tracePt t="57444" x="5527675" y="4751388"/>
          <p14:tracePt t="57458" x="5527675" y="4741863"/>
          <p14:tracePt t="57475" x="5510213" y="4741863"/>
          <p14:tracePt t="57491" x="5473700" y="4741863"/>
          <p14:tracePt t="57508" x="5402263" y="4741863"/>
          <p14:tracePt t="57524" x="5330825" y="4741863"/>
          <p14:tracePt t="57541" x="5268913" y="4751388"/>
          <p14:tracePt t="57558" x="5197475" y="4768850"/>
          <p14:tracePt t="57575" x="5126038" y="4840288"/>
          <p14:tracePt t="57591" x="5062538" y="4938713"/>
          <p14:tracePt t="57608" x="5027613" y="5010150"/>
          <p14:tracePt t="57625" x="5000625" y="5037138"/>
          <p14:tracePt t="57642" x="4983163" y="5062538"/>
          <p14:tracePt t="57658" x="4965700" y="5072063"/>
          <p14:tracePt t="57675" x="4938713" y="5081588"/>
          <p14:tracePt t="57692" x="4911725" y="5099050"/>
          <p14:tracePt t="57709" x="4894263" y="5116513"/>
          <p14:tracePt t="57725" x="4875213" y="5133975"/>
          <p14:tracePt t="57742" x="4867275" y="5133975"/>
          <p14:tracePt t="57759" x="4867275" y="5160963"/>
          <p14:tracePt t="57776" x="4857750" y="5187950"/>
          <p14:tracePt t="57792" x="4857750" y="5232400"/>
          <p14:tracePt t="57809" x="4848225" y="5268913"/>
          <p14:tracePt t="57825" x="4830763" y="5313363"/>
          <p14:tracePt t="57843" x="4803775" y="5367338"/>
          <p14:tracePt t="57859" x="4776788" y="5402263"/>
          <p14:tracePt t="57876" x="4759325" y="5411788"/>
          <p14:tracePt t="57893" x="4697413" y="5446713"/>
          <p14:tracePt t="57910" x="4660900" y="5473700"/>
          <p14:tracePt t="57926" x="4643438" y="5473700"/>
          <p14:tracePt t="57943" x="4633913" y="5483225"/>
          <p14:tracePt t="58044" x="4625975" y="5483225"/>
          <p14:tracePt t="58060" x="4616450" y="5491163"/>
          <p14:tracePt t="58084" x="4616450" y="5510213"/>
          <p14:tracePt t="58092" x="4625975" y="5527675"/>
          <p14:tracePt t="58100" x="4625975" y="5545138"/>
          <p14:tracePt t="58110" x="4633913" y="5572125"/>
          <p14:tracePt t="58127" x="4625975" y="5616575"/>
          <p14:tracePt t="58143" x="4589463" y="5643563"/>
          <p14:tracePt t="58160" x="4572000" y="5653088"/>
          <p14:tracePt t="58177" x="4554538" y="5661025"/>
          <p14:tracePt t="58252" x="4562475" y="5661025"/>
          <p14:tracePt t="58276" x="4572000" y="5653088"/>
          <p14:tracePt t="58284" x="4608513" y="5626100"/>
          <p14:tracePt t="58294" x="4633913" y="5599113"/>
          <p14:tracePt t="58311" x="4724400" y="5527675"/>
          <p14:tracePt t="58327" x="4822825" y="5446713"/>
          <p14:tracePt t="58345" x="4919663" y="5375275"/>
          <p14:tracePt t="58361" x="4983163" y="5330825"/>
          <p14:tracePt t="58377" x="5010150" y="5303838"/>
          <p14:tracePt t="58394" x="5010150" y="5295900"/>
          <p14:tracePt t="58412" x="5037138" y="5276850"/>
          <p14:tracePt t="58428" x="5045075" y="5268913"/>
          <p14:tracePt t="58444" x="5054600" y="5268913"/>
          <p14:tracePt t="58500" x="5054600" y="5276850"/>
          <p14:tracePt t="58508" x="5045075" y="5286375"/>
          <p14:tracePt t="58516" x="5045075" y="5303838"/>
          <p14:tracePt t="58528" x="5037138" y="5313363"/>
          <p14:tracePt t="58546" x="5018088" y="5330825"/>
          <p14:tracePt t="58561" x="5010150" y="5340350"/>
          <p14:tracePt t="58578" x="5000625" y="5340350"/>
          <p14:tracePt t="58620" x="5000625" y="5330825"/>
          <p14:tracePt t="58636" x="5000625" y="5322888"/>
          <p14:tracePt t="58652" x="5000625" y="5313363"/>
          <p14:tracePt t="58662" x="5000625" y="5276850"/>
          <p14:tracePt t="58679" x="5010150" y="5251450"/>
          <p14:tracePt t="58695" x="5010150" y="5241925"/>
          <p14:tracePt t="58712" x="4983163" y="5232400"/>
          <p14:tracePt t="58729" x="4929188" y="5232400"/>
          <p14:tracePt t="58746" x="4902200" y="5232400"/>
          <p14:tracePt t="58762" x="4875213" y="5232400"/>
          <p14:tracePt t="58779" x="4840288" y="5214938"/>
          <p14:tracePt t="58796" x="4813300" y="5197475"/>
          <p14:tracePt t="58892" x="4813300" y="5187950"/>
          <p14:tracePt t="58932" x="4822825" y="5187950"/>
          <p14:tracePt t="58940" x="4840288" y="5187950"/>
          <p14:tracePt t="58948" x="4867275" y="5187950"/>
          <p14:tracePt t="58964" x="4884738" y="5160963"/>
          <p14:tracePt t="58980" x="4911725" y="5116513"/>
          <p14:tracePt t="58996" x="4965700" y="5062538"/>
          <p14:tracePt t="59013" x="4991100" y="5018088"/>
          <p14:tracePt t="59031" x="5000625" y="4991100"/>
          <p14:tracePt t="59047" x="5010150" y="4983163"/>
          <p14:tracePt t="59063" x="5027613" y="4956175"/>
          <p14:tracePt t="59080" x="5054600" y="4929188"/>
          <p14:tracePt t="59098" x="5072063" y="4911725"/>
          <p14:tracePt t="59113" x="5089525" y="4911725"/>
          <p14:tracePt t="59130" x="5099050" y="4911725"/>
          <p14:tracePt t="59147" x="5108575" y="4911725"/>
          <p14:tracePt t="59164" x="5116513" y="4911725"/>
          <p14:tracePt t="59180" x="5126038" y="4911725"/>
          <p14:tracePt t="59197" x="5126038" y="4894263"/>
          <p14:tracePt t="59214" x="5126038" y="4884738"/>
          <p14:tracePt t="59232" x="5126038" y="4875213"/>
          <p14:tracePt t="59247" x="5126038" y="4867275"/>
          <p14:tracePt t="59264" x="5126038" y="4857750"/>
          <p14:tracePt t="59281" x="5126038" y="4840288"/>
          <p14:tracePt t="59298" x="5126038" y="4830763"/>
          <p14:tracePt t="59299" x="5126038" y="4822825"/>
          <p14:tracePt t="59331" x="5133975" y="4813300"/>
          <p14:tracePt t="59348" x="5143500" y="4813300"/>
          <p14:tracePt t="59365" x="5153025" y="4813300"/>
          <p14:tracePt t="59381" x="5170488" y="4813300"/>
          <p14:tracePt t="59414" x="5170488" y="4822825"/>
          <p14:tracePt t="59490" x="5143500" y="4884738"/>
          <p14:tracePt t="59499" x="5133975" y="4884738"/>
          <p14:tracePt t="59515" x="5116513" y="4884738"/>
          <p14:tracePt t="59531" x="5108575" y="4884738"/>
          <p14:tracePt t="59548" x="5081588" y="4857750"/>
          <p14:tracePt t="59566" x="5081588" y="4840288"/>
          <p14:tracePt t="59582" x="5081588" y="4822825"/>
          <p14:tracePt t="59599" x="5081588" y="4803775"/>
          <p14:tracePt t="59615" x="5081588" y="4795838"/>
          <p14:tracePt t="59633" x="5089525" y="4786313"/>
          <p14:tracePt t="59649" x="5099050" y="4786313"/>
          <p14:tracePt t="59665" x="5108575" y="4795838"/>
          <p14:tracePt t="59682" x="5108575" y="4822825"/>
          <p14:tracePt t="59700" x="5108575" y="4830763"/>
          <p14:tracePt t="59716" x="5108575" y="4840288"/>
          <p14:tracePt t="59780" x="5108575" y="4830763"/>
          <p14:tracePt t="59812" x="5108575" y="4822825"/>
          <p14:tracePt t="59820" x="5108575" y="4813300"/>
          <p14:tracePt t="59884" x="5108575" y="4822825"/>
          <p14:tracePt t="59900" x="5108575" y="4830763"/>
          <p14:tracePt t="59916" x="5099050" y="4840288"/>
          <p14:tracePt t="59932" x="5089525" y="4840288"/>
          <p14:tracePt t="59940" x="5081588" y="4840288"/>
          <p14:tracePt t="59956" x="5072063" y="4840288"/>
          <p14:tracePt t="59967" x="5062538" y="4840288"/>
          <p14:tracePt t="59988" x="5054600" y="4840288"/>
          <p14:tracePt t="60000" x="5054600" y="4830763"/>
          <p14:tracePt t="60020" x="5054600" y="4822825"/>
          <p14:tracePt t="60100" x="5054600" y="4830763"/>
          <p14:tracePt t="60156" x="5045075" y="4830763"/>
          <p14:tracePt t="60180" x="5045075" y="4822825"/>
          <p14:tracePt t="60188" x="5037138" y="4813300"/>
          <p14:tracePt t="60212" x="5037138" y="4803775"/>
          <p14:tracePt t="60220" x="5037138" y="4795838"/>
          <p14:tracePt t="60234" x="5045075" y="4786313"/>
          <p14:tracePt t="60252" x="5062538" y="4786313"/>
          <p14:tracePt t="60268" x="5072063" y="4776788"/>
          <p14:tracePt t="60301" x="5081588" y="4786313"/>
          <p14:tracePt t="60318" x="5081588" y="4795838"/>
          <p14:tracePt t="60335" x="5072063" y="4803775"/>
          <p14:tracePt t="60351" x="5054600" y="4813300"/>
          <p14:tracePt t="60368" x="5037138" y="4813300"/>
          <p14:tracePt t="60386" x="5018088" y="4813300"/>
          <p14:tracePt t="60401" x="5010150" y="4813300"/>
          <p14:tracePt t="60500" x="5000625" y="4813300"/>
          <p14:tracePt t="60516" x="4991100" y="4813300"/>
          <p14:tracePt t="60524" x="4991100" y="4822825"/>
          <p14:tracePt t="60535" x="4973638" y="4840288"/>
          <p14:tracePt t="60552" x="4956175" y="4857750"/>
          <p14:tracePt t="60569" x="4848225" y="4973638"/>
          <p14:tracePt t="60585" x="4724400" y="5153025"/>
          <p14:tracePt t="60602" x="4581525" y="5340350"/>
          <p14:tracePt t="60619" x="4446588" y="5554663"/>
          <p14:tracePt t="60636" x="4205288" y="5956300"/>
          <p14:tracePt t="60652" x="4081463" y="6126163"/>
          <p14:tracePt t="60669" x="4027488" y="6180138"/>
          <p14:tracePt t="60703" x="4027488" y="6170613"/>
          <p14:tracePt t="60719" x="4044950" y="6134100"/>
          <p14:tracePt t="60736" x="4108450" y="6099175"/>
          <p14:tracePt t="60753" x="4170363" y="6045200"/>
          <p14:tracePt t="60770" x="4232275" y="5991225"/>
          <p14:tracePt t="60786" x="4303713" y="5929313"/>
          <p14:tracePt t="60788" x="4340225" y="5902325"/>
          <p14:tracePt t="60803" x="4375150" y="5867400"/>
          <p14:tracePt t="60820" x="4438650" y="5803900"/>
          <p14:tracePt t="60837" x="4483100" y="5732463"/>
          <p14:tracePt t="60853" x="4510088" y="5670550"/>
          <p14:tracePt t="60870" x="4518025" y="5634038"/>
          <p14:tracePt t="60887" x="4518025" y="5589588"/>
          <p14:tracePt t="60904" x="4518025" y="5581650"/>
          <p14:tracePt t="60920" x="4518025" y="5562600"/>
          <p14:tracePt t="60937" x="4518025" y="5554663"/>
          <p14:tracePt t="60953" x="4518025" y="5537200"/>
          <p14:tracePt t="60971" x="4510088" y="5510213"/>
          <p14:tracePt t="60987" x="4510088" y="5491163"/>
          <p14:tracePt t="61004" x="4527550" y="5456238"/>
          <p14:tracePt t="61020" x="4545013" y="5429250"/>
          <p14:tracePt t="61038" x="4554538" y="5411788"/>
          <p14:tracePt t="61054" x="4554538" y="5402263"/>
          <p14:tracePt t="61070" x="4562475" y="5394325"/>
          <p14:tracePt t="61087" x="4581525" y="5367338"/>
          <p14:tracePt t="61105" x="4598988" y="5340350"/>
          <p14:tracePt t="61121" x="4608513" y="5313363"/>
          <p14:tracePt t="61137" x="4616450" y="5286375"/>
          <p14:tracePt t="61154" x="4616450" y="5268913"/>
          <p14:tracePt t="61172" x="4625975" y="5251450"/>
          <p14:tracePt t="61187" x="4625975" y="5241925"/>
          <p14:tracePt t="61204" x="4625975" y="5214938"/>
          <p14:tracePt t="61221" x="4625975" y="5187950"/>
          <p14:tracePt t="61239" x="4625975" y="5160963"/>
          <p14:tracePt t="61254" x="4625975" y="5143500"/>
          <p14:tracePt t="61271" x="4625975" y="5133975"/>
          <p14:tracePt t="61305" x="4625975" y="5126038"/>
          <p14:tracePt t="61321" x="4633913" y="5116513"/>
          <p14:tracePt t="61338" x="4643438" y="5116513"/>
          <p14:tracePt t="61355" x="4652963" y="5099050"/>
          <p14:tracePt t="61373" x="4670425" y="5072063"/>
          <p14:tracePt t="61388" x="4679950" y="5062538"/>
          <p14:tracePt t="61405" x="4697413" y="5045075"/>
          <p14:tracePt t="61422" x="4714875" y="5037138"/>
          <p14:tracePt t="61439" x="4724400" y="5010150"/>
          <p14:tracePt t="61455" x="4732338" y="5000625"/>
          <p14:tracePt t="61472" x="4732338" y="4965700"/>
          <p14:tracePt t="61489" x="4741863" y="4946650"/>
          <p14:tracePt t="61506" x="4741863" y="4929188"/>
          <p14:tracePt t="61522" x="4741863" y="4919663"/>
          <p14:tracePt t="61539" x="4741863" y="4902200"/>
          <p14:tracePt t="61556" x="4741863" y="4884738"/>
          <p14:tracePt t="61573" x="4741863" y="4875213"/>
          <p14:tracePt t="61589" x="4741863" y="4857750"/>
          <p14:tracePt t="61606" x="4741863" y="4840288"/>
          <p14:tracePt t="61622" x="4741863" y="4813300"/>
          <p14:tracePt t="61640" x="4741863" y="4795838"/>
          <p14:tracePt t="61656" x="4741863" y="4786313"/>
          <p14:tracePt t="61672" x="4741863" y="4776788"/>
          <p14:tracePt t="61689" x="4741863" y="4759325"/>
          <p14:tracePt t="61707" x="4751388" y="4751388"/>
          <p14:tracePt t="61723" x="4759325" y="4751388"/>
          <p14:tracePt t="61740" x="4759325" y="4724400"/>
          <p14:tracePt t="61756" x="4768850" y="4705350"/>
          <p14:tracePt t="61774" x="4768850" y="4687888"/>
          <p14:tracePt t="61790" x="4776788" y="4679950"/>
          <p14:tracePt t="61806" x="4776788" y="4660900"/>
          <p14:tracePt t="61823" x="4786313" y="4652963"/>
          <p14:tracePt t="61840" x="4795838" y="4643438"/>
          <p14:tracePt t="61856" x="4803775" y="4625975"/>
          <p14:tracePt t="61873" x="4813300" y="4608513"/>
          <p14:tracePt t="61891" x="4822825" y="4598988"/>
          <p14:tracePt t="61908" x="4840288" y="4581525"/>
          <p14:tracePt t="61924" x="4848225" y="4572000"/>
          <p14:tracePt t="61940" x="4857750" y="4562475"/>
          <p14:tracePt t="61957" x="4867275" y="4545013"/>
          <p14:tracePt t="61990" x="4884738" y="4518025"/>
          <p14:tracePt t="62007" x="4894263" y="4500563"/>
          <p14:tracePt t="62024" x="4894263" y="4473575"/>
          <p14:tracePt t="62041" x="4902200" y="4446588"/>
          <p14:tracePt t="62057" x="4902200" y="4411663"/>
          <p14:tracePt t="62074" x="4902200" y="4384675"/>
          <p14:tracePt t="62091" x="4902200" y="4357688"/>
          <p14:tracePt t="62108" x="4902200" y="4322763"/>
          <p14:tracePt t="62124" x="4884738" y="4276725"/>
          <p14:tracePt t="62141" x="4884738" y="4251325"/>
          <p14:tracePt t="62158" x="4867275" y="4232275"/>
          <p14:tracePt t="62175" x="4867275" y="4214813"/>
          <p14:tracePt t="62191" x="4867275" y="4205288"/>
          <p14:tracePt t="62208" x="4867275" y="4187825"/>
          <p14:tracePt t="62225" x="4857750" y="4179888"/>
          <p14:tracePt t="62242" x="4857750" y="4152900"/>
          <p14:tracePt t="62258" x="4848225" y="4116388"/>
          <p14:tracePt t="62275" x="4848225" y="4098925"/>
          <p14:tracePt t="62292" x="4848225" y="4081463"/>
          <p14:tracePt t="62309" x="4848225" y="4062413"/>
          <p14:tracePt t="62325" x="4848225" y="4054475"/>
          <p14:tracePt t="62342" x="4857750" y="4037013"/>
          <p14:tracePt t="62358" x="4867275" y="4027488"/>
          <p14:tracePt t="62376" x="4902200" y="4010025"/>
          <p14:tracePt t="62392" x="4946650" y="3983038"/>
          <p14:tracePt t="62408" x="4991100" y="3956050"/>
          <p14:tracePt t="62425" x="5037138" y="3929063"/>
          <p14:tracePt t="62443" x="5099050" y="3902075"/>
          <p14:tracePt t="62459" x="5126038" y="3875088"/>
          <p14:tracePt t="62475" x="5170488" y="3857625"/>
          <p14:tracePt t="62492" x="5205413" y="3822700"/>
          <p14:tracePt t="62510" x="5251450" y="3795713"/>
          <p14:tracePt t="62526" x="5286375" y="3768725"/>
          <p14:tracePt t="62542" x="5313363" y="3741738"/>
          <p14:tracePt t="62559" x="5348288" y="3724275"/>
          <p14:tracePt t="62576" x="5384800" y="3705225"/>
          <p14:tracePt t="62592" x="5402263" y="3687763"/>
          <p14:tracePt t="62609" x="5411788" y="3670300"/>
          <p14:tracePt t="62626" x="5429250" y="3643313"/>
          <p14:tracePt t="62644" x="5438775" y="3589338"/>
          <p14:tracePt t="62660" x="5446713" y="3554413"/>
          <p14:tracePt t="62676" x="5465763" y="3500438"/>
          <p14:tracePt t="62693" x="5483225" y="3446463"/>
          <p14:tracePt t="62710" x="5510213" y="3411538"/>
          <p14:tracePt t="62726" x="5527675" y="3348038"/>
          <p14:tracePt t="62743" x="5545138" y="3322638"/>
          <p14:tracePt t="62760" x="5599113" y="3251200"/>
          <p14:tracePt t="62777" x="5661025" y="3187700"/>
          <p14:tracePt t="62793" x="5705475" y="3170238"/>
          <p14:tracePt t="62810" x="5715000" y="3160713"/>
          <p14:tracePt t="62836" x="5724525" y="3160713"/>
          <p14:tracePt t="62844" x="5732463" y="3187700"/>
          <p14:tracePt t="62860" x="5732463" y="3214688"/>
          <p14:tracePt t="62877" x="5741988" y="3384550"/>
          <p14:tracePt t="62894" x="5741988" y="3598863"/>
          <p14:tracePt t="62911" x="5732463" y="3759200"/>
          <p14:tracePt t="62927" x="5732463" y="3902075"/>
          <p14:tracePt t="62944" x="5705475" y="4062413"/>
          <p14:tracePt t="62961" x="5643563" y="4224338"/>
          <p14:tracePt t="62978" x="5545138" y="4402138"/>
          <p14:tracePt t="62994" x="5491163" y="4500563"/>
          <p14:tracePt t="63011" x="5357813" y="4724400"/>
          <p14:tracePt t="63027" x="5187950" y="4965700"/>
          <p14:tracePt t="63045" x="5037138" y="5214938"/>
          <p14:tracePt t="63061" x="4965700" y="5340350"/>
          <p14:tracePt t="63078" x="4884738" y="5456238"/>
          <p14:tracePt t="63095" x="4822825" y="5589588"/>
          <p14:tracePt t="63112" x="4751388" y="5705475"/>
          <p14:tracePt t="63128" x="4714875" y="5768975"/>
          <p14:tracePt t="63144" x="4608513" y="5911850"/>
          <p14:tracePt t="63161" x="4518025" y="6045200"/>
          <p14:tracePt t="63179" x="4456113" y="6116638"/>
          <p14:tracePt t="63195" x="4411663" y="6170613"/>
          <p14:tracePt t="63211" x="4367213" y="6224588"/>
          <p14:tracePt t="63228" x="4313238" y="6313488"/>
          <p14:tracePt t="63246" x="4295775" y="6357938"/>
          <p14:tracePt t="63262" x="4259263" y="6456363"/>
          <p14:tracePt t="63278" x="4232275" y="6554788"/>
          <p14:tracePt t="63295" x="4224338" y="6626225"/>
          <p14:tracePt t="63313" x="4224338" y="6661150"/>
          <p14:tracePt t="63329" x="4232275" y="6688138"/>
          <p14:tracePt t="63345" x="4251325" y="6724650"/>
          <p14:tracePt t="63362" x="4276725" y="6732588"/>
          <p14:tracePt t="63379" x="4286250" y="6732588"/>
          <p14:tracePt t="63395" x="4322763" y="6705600"/>
          <p14:tracePt t="63412" x="4375150" y="6500813"/>
          <p14:tracePt t="63429" x="4375150" y="6367463"/>
          <p14:tracePt t="63446" x="4340225" y="6215063"/>
          <p14:tracePt t="63462" x="4259263" y="6037263"/>
          <p14:tracePt t="63479" x="4143375" y="5857875"/>
          <p14:tracePt t="63496" x="4017963" y="5688013"/>
          <p14:tracePt t="63513" x="3965575" y="5634038"/>
          <p14:tracePt t="63529" x="3911600" y="5537200"/>
          <p14:tracePt t="63546" x="3902075" y="5473700"/>
          <p14:tracePt t="63563" x="3911600" y="5429250"/>
          <p14:tracePt t="63580" x="4071938" y="5295900"/>
          <p14:tracePt t="63596" x="4224338" y="5180013"/>
          <p14:tracePt t="63613" x="4375150" y="5027613"/>
          <p14:tracePt t="63630" x="4456113" y="4956175"/>
          <p14:tracePt t="63647" x="4589463" y="4786313"/>
          <p14:tracePt t="63663" x="4660900" y="4643438"/>
          <p14:tracePt t="63680" x="4679950" y="4537075"/>
          <p14:tracePt t="63696" x="4679950" y="4411663"/>
          <p14:tracePt t="63714" x="4633913" y="4295775"/>
          <p14:tracePt t="63730" x="4608513" y="4205288"/>
          <p14:tracePt t="63747" x="4598988" y="4133850"/>
          <p14:tracePt t="63763" x="4598988" y="4098925"/>
          <p14:tracePt t="63781" x="4643438" y="3946525"/>
          <p14:tracePt t="63797" x="4741863" y="3803650"/>
          <p14:tracePt t="63814" x="4840288" y="3697288"/>
          <p14:tracePt t="63830" x="4938713" y="3598863"/>
          <p14:tracePt t="63848" x="5000625" y="3509963"/>
          <p14:tracePt t="63864" x="5027613" y="3438525"/>
          <p14:tracePt t="63880" x="5037138" y="3384550"/>
          <p14:tracePt t="63897" x="5037138" y="3357563"/>
          <p14:tracePt t="63915" x="5045075" y="3295650"/>
          <p14:tracePt t="63931" x="5072063" y="3251200"/>
          <p14:tracePt t="63948" x="5108575" y="3197225"/>
          <p14:tracePt t="63964" x="5143500" y="3179763"/>
          <p14:tracePt t="63982" x="5187950" y="3152775"/>
          <p14:tracePt t="63998" x="5251450" y="3125788"/>
          <p14:tracePt t="64014" x="5295900" y="3108325"/>
          <p14:tracePt t="64031" x="5402263" y="3071813"/>
          <p14:tracePt t="64049" x="5589588" y="3009900"/>
          <p14:tracePt t="64064" x="5759450" y="2938463"/>
          <p14:tracePt t="64081" x="5894388" y="2874963"/>
          <p14:tracePt t="64098" x="5956300" y="2822575"/>
          <p14:tracePt t="64115" x="6000750" y="2768600"/>
          <p14:tracePt t="64132" x="6037263" y="2705100"/>
          <p14:tracePt t="64148" x="6045200" y="2679700"/>
          <p14:tracePt t="64165" x="6062663" y="2616200"/>
          <p14:tracePt t="64182" x="6081713" y="2544763"/>
          <p14:tracePt t="64198" x="6081713" y="2517775"/>
          <p14:tracePt t="64215" x="6062663" y="2490788"/>
          <p14:tracePt t="64232" x="5991225" y="2473325"/>
          <p14:tracePt t="64249" x="5911850" y="2465388"/>
          <p14:tracePt t="64265" x="5857875" y="2465388"/>
          <p14:tracePt t="64282" x="5848350" y="2482850"/>
          <p14:tracePt t="64299" x="5822950" y="2536825"/>
          <p14:tracePt t="64316" x="5795963" y="2589213"/>
          <p14:tracePt t="64332" x="5759450" y="2616200"/>
          <p14:tracePt t="64349" x="5732463" y="2616200"/>
          <p14:tracePt t="64388" x="5732463" y="2633663"/>
          <p14:tracePt t="64404" x="5724525" y="2633663"/>
          <p14:tracePt t="64416" x="5724525" y="2643188"/>
          <p14:tracePt t="64436" x="5724525" y="2625725"/>
          <p14:tracePt t="64450" x="5741988" y="2616200"/>
          <p14:tracePt t="64466" x="5759450" y="2598738"/>
          <p14:tracePt t="64483" x="5768975" y="2589213"/>
          <p14:tracePt t="64499" x="5768975" y="2581275"/>
          <p14:tracePt t="64517" x="5759450" y="2581275"/>
          <p14:tracePt t="64533" x="5751513" y="2581275"/>
          <p14:tracePt t="64764" x="5751513" y="2589213"/>
          <p14:tracePt t="64772" x="5741988" y="2589213"/>
          <p14:tracePt t="64784" x="5732463" y="2608263"/>
          <p14:tracePt t="64800" x="5724525" y="2643188"/>
          <p14:tracePt t="64817" x="5705475" y="2687638"/>
          <p14:tracePt t="64834" x="5680075" y="2741613"/>
          <p14:tracePt t="64851" x="5634038" y="2803525"/>
          <p14:tracePt t="64867" x="5608638" y="2840038"/>
          <p14:tracePt t="64884" x="5500688" y="3027363"/>
          <p14:tracePt t="64902" x="5411788" y="3133725"/>
          <p14:tracePt t="64918" x="5330825" y="3241675"/>
          <p14:tracePt t="64934" x="5268913" y="3330575"/>
          <p14:tracePt t="64951" x="5241925" y="3402013"/>
          <p14:tracePt t="64968" x="5197475" y="3490913"/>
          <p14:tracePt t="64984" x="5170488" y="3544888"/>
          <p14:tracePt t="65001" x="5099050" y="3670300"/>
          <p14:tracePt t="65018" x="4983163" y="3830638"/>
          <p14:tracePt t="65035" x="4857750" y="3983038"/>
          <p14:tracePt t="65051" x="4759325" y="4125913"/>
          <p14:tracePt t="65068" x="4633913" y="4330700"/>
          <p14:tracePt t="65085" x="4562475" y="4465638"/>
          <p14:tracePt t="65102" x="4518025" y="4554538"/>
          <p14:tracePt t="65118" x="4500563" y="4608513"/>
          <p14:tracePt t="65135" x="4483100" y="4724400"/>
          <p14:tracePt t="65152" x="4456113" y="4867275"/>
          <p14:tracePt t="65169" x="4446588" y="5000625"/>
          <p14:tracePt t="65185" x="4446588" y="5126038"/>
          <p14:tracePt t="65202" x="4446588" y="5286375"/>
          <p14:tracePt t="65218" x="4446588" y="5438775"/>
          <p14:tracePt t="65236" x="4446588" y="5599113"/>
          <p14:tracePt t="65252" x="4446588" y="5768975"/>
          <p14:tracePt t="65269" x="4446588" y="5919788"/>
          <p14:tracePt t="65286" x="4446588" y="5983288"/>
          <p14:tracePt t="65303" x="4438650" y="6010275"/>
          <p14:tracePt t="65319" x="4429125" y="6027738"/>
          <p14:tracePt t="65336" x="4411663" y="6037263"/>
          <p14:tracePt t="65352" x="4411663" y="6054725"/>
          <p14:tracePt t="65370" x="4411663" y="6062663"/>
          <p14:tracePt t="65386" x="4411663" y="6081713"/>
          <p14:tracePt t="65403" x="4446588" y="6099175"/>
          <p14:tracePt t="65419" x="4491038" y="6108700"/>
          <p14:tracePt t="65437" x="4598988" y="6153150"/>
          <p14:tracePt t="65453" x="4679950" y="6170613"/>
          <p14:tracePt t="65469" x="4776788" y="6180138"/>
          <p14:tracePt t="65487" x="4875213" y="6180138"/>
          <p14:tracePt t="65504" x="4919663" y="6180138"/>
          <p14:tracePt t="65520" x="4991100" y="6180138"/>
          <p14:tracePt t="65536" x="5045075" y="6188075"/>
          <p14:tracePt t="65553" x="5089525" y="6197600"/>
          <p14:tracePt t="65570" x="5180013" y="6224588"/>
          <p14:tracePt t="65586" x="5259388" y="6232525"/>
          <p14:tracePt t="65603" x="5322888" y="6232525"/>
          <p14:tracePt t="65620" x="5394325" y="6232525"/>
          <p14:tracePt t="65637" x="5491163" y="6232525"/>
          <p14:tracePt t="65653" x="5572125" y="6232525"/>
          <p14:tracePt t="65670" x="5608638" y="6232525"/>
          <p14:tracePt t="65687" x="5626100" y="6232525"/>
          <p14:tracePt t="65720" x="5616575" y="6232525"/>
          <p14:tracePt t="65737" x="5589588" y="6232525"/>
          <p14:tracePt t="65754" x="5554663" y="6232525"/>
          <p14:tracePt t="65771" x="5527675" y="6232525"/>
          <p14:tracePt t="65787" x="5456238" y="6242050"/>
          <p14:tracePt t="65804" x="5322888" y="6251575"/>
          <p14:tracePt t="65821" x="5214938" y="6251575"/>
          <p14:tracePt t="65838" x="5037138" y="6224588"/>
          <p14:tracePt t="65854" x="4830763" y="6143625"/>
          <p14:tracePt t="65871" x="4660900" y="6072188"/>
          <p14:tracePt t="65888" x="4589463" y="6037263"/>
          <p14:tracePt t="65905" x="4473575" y="5956300"/>
          <p14:tracePt t="65921" x="4394200" y="5848350"/>
          <p14:tracePt t="65938" x="4348163" y="5741988"/>
          <p14:tracePt t="65955" x="4330700" y="5653088"/>
          <p14:tracePt t="65972" x="4330700" y="5510213"/>
          <p14:tracePt t="65988" x="4357688" y="5402263"/>
          <p14:tracePt t="66005" x="4402138" y="5276850"/>
          <p14:tracePt t="66021" x="4438650" y="5214938"/>
          <p14:tracePt t="66039" x="4518025" y="5010150"/>
          <p14:tracePt t="66055" x="4589463" y="4795838"/>
          <p14:tracePt t="66072" x="4598988" y="4670425"/>
          <p14:tracePt t="66088" x="4608513" y="4554538"/>
          <p14:tracePt t="66106" x="4608513" y="4446588"/>
          <p14:tracePt t="66122" x="4608513" y="4340225"/>
          <p14:tracePt t="66138" x="4581525" y="4214813"/>
          <p14:tracePt t="66155" x="4554538" y="4152900"/>
          <p14:tracePt t="66173" x="4500563" y="3919538"/>
          <p14:tracePt t="66189" x="4491038" y="3830638"/>
          <p14:tracePt t="66205" x="4491038" y="3786188"/>
          <p14:tracePt t="66222" x="4518025" y="3732213"/>
          <p14:tracePt t="66240" x="4554538" y="3687763"/>
          <p14:tracePt t="66256" x="4616450" y="3633788"/>
          <p14:tracePt t="66272" x="4660900" y="3616325"/>
          <p14:tracePt t="66289" x="4776788" y="3536950"/>
          <p14:tracePt t="66306" x="4929188" y="3465513"/>
          <p14:tracePt t="66322" x="5089525" y="3402013"/>
          <p14:tracePt t="66339" x="5241925" y="3340100"/>
          <p14:tracePt t="66356" x="5429250" y="3268663"/>
          <p14:tracePt t="66373" x="5562600" y="3224213"/>
          <p14:tracePt t="66389" x="5680075" y="3179763"/>
          <p14:tracePt t="66406" x="5715000" y="3160713"/>
          <p14:tracePt t="66423" x="5822950" y="3125788"/>
          <p14:tracePt t="66440" x="5884863" y="3125788"/>
          <p14:tracePt t="66456" x="5919788" y="3125788"/>
          <p14:tracePt t="66473" x="5965825" y="3152775"/>
          <p14:tracePt t="66490" x="6010275" y="3224213"/>
          <p14:tracePt t="66507" x="6072188" y="3330575"/>
          <p14:tracePt t="66523" x="6116638" y="3482975"/>
          <p14:tracePt t="66540" x="6170613" y="3705225"/>
          <p14:tracePt t="66557" x="6224588" y="3956050"/>
          <p14:tracePt t="66574" x="6259513" y="4179888"/>
          <p14:tracePt t="66590" x="6276975" y="4330700"/>
          <p14:tracePt t="66607" x="6286500" y="4491038"/>
          <p14:tracePt t="66624" x="6286500" y="4652963"/>
          <p14:tracePt t="66641" x="6251575" y="4840288"/>
          <p14:tracePt t="66657" x="6224588" y="4938713"/>
          <p14:tracePt t="66674" x="6143625" y="5126038"/>
          <p14:tracePt t="66690" x="6072188" y="5303838"/>
          <p14:tracePt t="66708" x="5991225" y="5483225"/>
          <p14:tracePt t="66724" x="5956300" y="5537200"/>
          <p14:tracePt t="66741" x="5776913" y="5697538"/>
          <p14:tracePt t="66757" x="5616575" y="5813425"/>
          <p14:tracePt t="66775" x="5473700" y="5911850"/>
          <p14:tracePt t="66791" x="5411788" y="5929313"/>
          <p14:tracePt t="66807" x="5259388" y="5965825"/>
          <p14:tracePt t="66824" x="5116513" y="5973763"/>
          <p14:tracePt t="66842" x="4991100" y="5965825"/>
          <p14:tracePt t="66858" x="4830763" y="5875338"/>
          <p14:tracePt t="66874" x="4633913" y="5715000"/>
          <p14:tracePt t="66891" x="4446588" y="5518150"/>
          <p14:tracePt t="66909" x="4322763" y="5357813"/>
          <p14:tracePt t="66925" x="4259263" y="5232400"/>
          <p14:tracePt t="66941" x="4214813" y="5062538"/>
          <p14:tracePt t="66958" x="4197350" y="4867275"/>
          <p14:tracePt t="66975" x="4205288" y="4616450"/>
          <p14:tracePt t="66992" x="4259263" y="4276725"/>
          <p14:tracePt t="67008" x="4375150" y="3938588"/>
          <p14:tracePt t="67025" x="4554538" y="3625850"/>
          <p14:tracePt t="67042" x="4643438" y="3517900"/>
          <p14:tracePt t="67058" x="4848225" y="3375025"/>
          <p14:tracePt t="67075" x="5045075" y="3348038"/>
          <p14:tracePt t="67092" x="5187950" y="3384550"/>
          <p14:tracePt t="67109" x="5295900" y="3562350"/>
          <p14:tracePt t="67125" x="5313363" y="3768725"/>
          <p14:tracePt t="67142" x="5259388" y="3990975"/>
          <p14:tracePt t="67159" x="5116513" y="4170363"/>
          <p14:tracePt t="67176" x="5027613" y="4232275"/>
          <p14:tracePt t="67193" x="4786313" y="4295775"/>
          <p14:tracePt t="67209" x="4572000" y="4276725"/>
          <p14:tracePt t="67226" x="4456113" y="4187825"/>
          <p14:tracePt t="67243" x="4402138" y="4071938"/>
          <p14:tracePt t="67259" x="4384675" y="3956050"/>
          <p14:tracePt t="67276" x="4402138" y="3867150"/>
          <p14:tracePt t="67293" x="4473575" y="3830638"/>
          <p14:tracePt t="67310" x="4608513" y="3840163"/>
          <p14:tracePt t="67326" x="4759325" y="3946525"/>
          <p14:tracePt t="67343" x="4830763" y="4044950"/>
          <p14:tracePt t="67359" x="4840288" y="4098925"/>
          <p14:tracePt t="67377" x="4848225" y="4125913"/>
          <p14:tracePt t="67437" x="4848225" y="4116388"/>
          <p14:tracePt t="67453" x="4840288" y="4108450"/>
          <p14:tracePt t="67461" x="4840288" y="4098925"/>
          <p14:tracePt t="67469" x="4830763" y="4089400"/>
          <p14:tracePt t="67477" x="4822825" y="4089400"/>
          <p14:tracePt t="67493" x="4822825" y="4081463"/>
          <p14:tracePt t="67510" x="4813300" y="4081463"/>
          <p14:tracePt t="67527" x="4803775" y="4081463"/>
          <p14:tracePt t="67543" x="4786313" y="4081463"/>
          <p14:tracePt t="67669" x="4776788" y="4081463"/>
          <p14:tracePt t="67677" x="4768850" y="4081463"/>
          <p14:tracePt t="68389" x="4768850" y="4089400"/>
          <p14:tracePt t="68397" x="4768850" y="4098925"/>
          <p14:tracePt t="68405" x="4768850" y="4116388"/>
          <p14:tracePt t="68413" x="4759325" y="4143375"/>
          <p14:tracePt t="68430" x="4768850" y="4259263"/>
          <p14:tracePt t="68447" x="4813300" y="4357688"/>
          <p14:tracePt t="68464" x="4848225" y="4456113"/>
          <p14:tracePt t="68480" x="4875213" y="4537075"/>
          <p14:tracePt t="68497" x="4919663" y="4608513"/>
          <p14:tracePt t="68514" x="4938713" y="4633913"/>
          <p14:tracePt t="68531" x="4991100" y="4687888"/>
          <p14:tracePt t="68547" x="5045075" y="4714875"/>
          <p14:tracePt t="68564" x="5072063" y="4732338"/>
          <p14:tracePt t="68581" x="5108575" y="4759325"/>
          <p14:tracePt t="68599" x="5116513" y="4768850"/>
          <p14:tracePt t="68614" x="5133975" y="4776788"/>
          <p14:tracePt t="68631" x="5143500" y="4795838"/>
          <p14:tracePt t="68648" x="5153025" y="4795838"/>
          <p14:tracePt t="68665" x="5170488" y="4822825"/>
          <p14:tracePt t="68681" x="5180013" y="4857750"/>
          <p14:tracePt t="68698" x="5187950" y="4894263"/>
          <p14:tracePt t="68714" x="5187950" y="4938713"/>
          <p14:tracePt t="68732" x="5187950" y="4973638"/>
          <p14:tracePt t="68748" x="5187950" y="5010150"/>
          <p14:tracePt t="68764" x="5187950" y="5037138"/>
          <p14:tracePt t="68781" x="5187950" y="5062538"/>
          <p14:tracePt t="68799" x="5187950" y="5081588"/>
          <p14:tracePt t="68815" x="5187950" y="5089525"/>
          <p14:tracePt t="68831" x="5170488" y="5089525"/>
          <p14:tracePt t="68866" x="5160963" y="5089525"/>
          <p14:tracePt t="68885" x="5153025" y="5089525"/>
          <p14:tracePt t="68925" x="5143500" y="5089525"/>
          <p14:tracePt t="68973" x="5133975" y="5089525"/>
          <p14:tracePt t="68997" x="5126038" y="5089525"/>
          <p14:tracePt t="69029" x="5116513" y="5089525"/>
          <p14:tracePt t="69061" x="5108575" y="5089525"/>
          <p14:tracePt t="69077" x="5099050" y="5089525"/>
          <p14:tracePt t="69085" x="5089525" y="5089525"/>
          <p14:tracePt t="69099" x="5081588" y="5089525"/>
          <p14:tracePt t="69116" x="5072063" y="5089525"/>
          <p14:tracePt t="69133" x="5072063" y="5108575"/>
          <p14:tracePt t="69149" x="5062538" y="5133975"/>
          <p14:tracePt t="69166" x="5000625" y="5205413"/>
          <p14:tracePt t="69183" x="4946650" y="5295900"/>
          <p14:tracePt t="69200" x="4911725" y="5357813"/>
          <p14:tracePt t="69216" x="4894263" y="5394325"/>
          <p14:tracePt t="69233" x="4884738" y="5411788"/>
          <p14:tracePt t="69250" x="4875213" y="5419725"/>
          <p14:tracePt t="69267" x="4867275" y="5429250"/>
          <p14:tracePt t="69283" x="4857750" y="5429250"/>
          <p14:tracePt t="69300" x="4840288" y="5446713"/>
          <p14:tracePt t="69301" x="4830763" y="5446713"/>
          <p14:tracePt t="69317" x="4813300" y="5465763"/>
          <p14:tracePt t="69334" x="4795838" y="5473700"/>
          <p14:tracePt t="69350" x="4768850" y="5500688"/>
          <p14:tracePt t="69367" x="4741863" y="5518150"/>
          <p14:tracePt t="69384" x="4724400" y="5537200"/>
          <p14:tracePt t="69401" x="4705350" y="5537200"/>
          <p14:tracePt t="69417" x="4697413" y="5554663"/>
          <p14:tracePt t="69434" x="4687888" y="5554663"/>
          <p14:tracePt t="69450" x="4679950" y="5562600"/>
          <p14:tracePt t="69493" x="4670425" y="5562600"/>
          <p14:tracePt t="69501" x="4670425" y="5554663"/>
          <p14:tracePt t="69517" x="4652963" y="5545138"/>
          <p14:tracePt t="69534" x="4633913" y="5527675"/>
          <p14:tracePt t="69550" x="4616450" y="5510213"/>
          <p14:tracePt t="69567" x="4598988" y="5491163"/>
          <p14:tracePt t="69583" x="4572000" y="5465763"/>
          <p14:tracePt t="69601" x="4562475" y="5456238"/>
          <p14:tracePt t="69617" x="4562475" y="5438775"/>
          <p14:tracePt t="69634" x="4562475" y="5429250"/>
          <p14:tracePt t="69651" x="4562475" y="5411788"/>
          <p14:tracePt t="69669" x="4562475" y="5384800"/>
          <p14:tracePt t="69685" x="4562475" y="5375275"/>
          <p14:tracePt t="69701" x="4562475" y="5357813"/>
          <p14:tracePt t="69718" x="4562475" y="5322888"/>
          <p14:tracePt t="69736" x="4572000" y="5313363"/>
          <p14:tracePt t="69751" x="4589463" y="5295900"/>
          <p14:tracePt t="69768" x="4598988" y="5268913"/>
          <p14:tracePt t="69785" x="4616450" y="5241925"/>
          <p14:tracePt t="69802" x="4633913" y="5214938"/>
          <p14:tracePt t="69818" x="4652963" y="5205413"/>
          <p14:tracePt t="69835" x="4670425" y="5160963"/>
          <p14:tracePt t="69852" x="4697413" y="5126038"/>
          <p14:tracePt t="69869" x="4724400" y="5072063"/>
          <p14:tracePt t="69885" x="4741863" y="5037138"/>
          <p14:tracePt t="69902" x="4751388" y="4991100"/>
          <p14:tracePt t="69919" x="4768850" y="4965700"/>
          <p14:tracePt t="69936" x="4768850" y="4946650"/>
          <p14:tracePt t="69952" x="4776788" y="4902200"/>
          <p14:tracePt t="69969" x="4786313" y="4857750"/>
          <p14:tracePt t="69985" x="4795838" y="4813300"/>
          <p14:tracePt t="70003" x="4795838" y="4786313"/>
          <p14:tracePt t="70019" x="4795838" y="4759325"/>
          <p14:tracePt t="70036" x="4803775" y="4724400"/>
          <p14:tracePt t="70053" x="4822825" y="4660900"/>
          <p14:tracePt t="70070" x="4822825" y="4633913"/>
          <p14:tracePt t="70086" x="4822825" y="4562475"/>
          <p14:tracePt t="70103" x="4822825" y="4491038"/>
          <p14:tracePt t="70119" x="4822825" y="4438650"/>
          <p14:tracePt t="70137" x="4822825" y="4402138"/>
          <p14:tracePt t="70153" x="4822825" y="4367213"/>
          <p14:tracePt t="70169" x="4822825" y="4330700"/>
          <p14:tracePt t="70186" x="4822825" y="4286250"/>
          <p14:tracePt t="70204" x="4822825" y="4259263"/>
          <p14:tracePt t="70220" x="4822825" y="4179888"/>
          <p14:tracePt t="70237" x="4848225" y="4054475"/>
          <p14:tracePt t="70253" x="4884738" y="3983038"/>
          <p14:tracePt t="70271" x="4919663" y="3929063"/>
          <p14:tracePt t="70287" x="4956175" y="3894138"/>
          <p14:tracePt t="70303" x="4983163" y="3875088"/>
          <p14:tracePt t="70320" x="5000625" y="3857625"/>
          <p14:tracePt t="70337" x="5045075" y="3830638"/>
          <p14:tracePt t="70353" x="5116513" y="3803650"/>
          <p14:tracePt t="70370" x="5170488" y="3768725"/>
          <p14:tracePt t="70387" x="5232400" y="3751263"/>
          <p14:tracePt t="70405" x="5303838" y="3714750"/>
          <p14:tracePt t="70421" x="5357813" y="3687763"/>
          <p14:tracePt t="70437" x="5402263" y="3652838"/>
          <p14:tracePt t="70454" x="5429250" y="3633788"/>
          <p14:tracePt t="70472" x="5491163" y="3554413"/>
          <p14:tracePt t="70487" x="5562600" y="3465513"/>
          <p14:tracePt t="70504" x="5589588" y="3411538"/>
          <p14:tracePt t="70521" x="5608638" y="3375025"/>
          <p14:tracePt t="70538" x="5626100" y="3357563"/>
          <p14:tracePt t="70554" x="5634038" y="3322638"/>
          <p14:tracePt t="70571" x="5643563" y="3295650"/>
          <p14:tracePt t="70588" x="5653088" y="3268663"/>
          <p14:tracePt t="70605" x="5670550" y="3224213"/>
          <p14:tracePt t="70621" x="5688013" y="3197225"/>
          <p14:tracePt t="70638" x="5688013" y="3187700"/>
          <p14:tracePt t="71773" x="5670550" y="3187700"/>
          <p14:tracePt t="71781" x="5653088" y="3187700"/>
          <p14:tracePt t="71792" x="5626100" y="3197225"/>
          <p14:tracePt t="71809" x="5581650" y="3224213"/>
          <p14:tracePt t="71825" x="5510213" y="3268663"/>
          <p14:tracePt t="71842" x="5419725" y="3357563"/>
          <p14:tracePt t="71860" x="5357813" y="3446463"/>
          <p14:tracePt t="71876" x="5330825" y="3482975"/>
          <p14:tracePt t="71892" x="5313363" y="3527425"/>
          <p14:tracePt t="71910" x="5295900" y="3562350"/>
          <p14:tracePt t="71927" x="5286375" y="3589338"/>
          <p14:tracePt t="71943" x="5286375" y="3608388"/>
          <p14:tracePt t="71959" x="5276850" y="3660775"/>
          <p14:tracePt t="71976" x="5276850" y="3714750"/>
          <p14:tracePt t="71993" x="5276850" y="3768725"/>
          <p14:tracePt t="72009" x="5268913" y="3813175"/>
          <p14:tracePt t="72026" x="5259388" y="3848100"/>
          <p14:tracePt t="72043" x="5259388" y="3875088"/>
          <p14:tracePt t="72060" x="5251450" y="3894138"/>
          <p14:tracePt t="72076" x="5251450" y="3902075"/>
          <p14:tracePt t="72093" x="5251450" y="3946525"/>
          <p14:tracePt t="72110" x="5251450" y="3983038"/>
          <p14:tracePt t="72127" x="5251450" y="4000500"/>
          <p14:tracePt t="72143" x="5251450" y="4027488"/>
          <p14:tracePt t="72160" x="5241925" y="4054475"/>
          <p14:tracePt t="72177" x="5241925" y="4081463"/>
          <p14:tracePt t="72194" x="5241925" y="4089400"/>
          <p14:tracePt t="72210" x="5241925" y="4108450"/>
          <p14:tracePt t="72227" x="5241925" y="4133850"/>
          <p14:tracePt t="72243" x="5241925" y="4143375"/>
          <p14:tracePt t="72261" x="5241925" y="4160838"/>
          <p14:tracePt t="72277" x="5241925" y="4179888"/>
          <p14:tracePt t="72294" x="5241925" y="4197350"/>
          <p14:tracePt t="72310" x="5241925" y="4205288"/>
          <p14:tracePt t="72328" x="5241925" y="4224338"/>
          <p14:tracePt t="72344" x="5241925" y="4241800"/>
          <p14:tracePt t="72361" x="5241925" y="4268788"/>
          <p14:tracePt t="72378" x="5251450" y="4286250"/>
          <p14:tracePt t="72395" x="5251450" y="4303713"/>
          <p14:tracePt t="72411" x="5259388" y="4313238"/>
          <p14:tracePt t="72428" x="5268913" y="4340225"/>
          <p14:tracePt t="72444" x="5276850" y="4357688"/>
          <p14:tracePt t="72514" x="5322888" y="4446588"/>
          <p14:tracePt t="72527" x="5330825" y="4456113"/>
          <p14:tracePt t="72544" x="5348288" y="4465638"/>
          <p14:tracePt t="72561" x="5357813" y="4473575"/>
          <p14:tracePt t="72578" x="5375275" y="4483100"/>
          <p14:tracePt t="72595" x="5411788" y="4483100"/>
          <p14:tracePt t="72612" x="5473700" y="4500563"/>
          <p14:tracePt t="72628" x="5518150" y="4510088"/>
          <p14:tracePt t="72645" x="5581650" y="4518025"/>
          <p14:tracePt t="72662" x="5626100" y="4527550"/>
          <p14:tracePt t="72679" x="5680075" y="4527550"/>
          <p14:tracePt t="72695" x="5751513" y="4537075"/>
          <p14:tracePt t="72712" x="5786438" y="4537075"/>
          <p14:tracePt t="72729" x="5875338" y="4562475"/>
          <p14:tracePt t="72746" x="5929313" y="4572000"/>
          <p14:tracePt t="72762" x="5973763" y="4581525"/>
          <p14:tracePt t="72779" x="6027738" y="4589463"/>
          <p14:tracePt t="72795" x="6116638" y="4608513"/>
          <p14:tracePt t="72813" x="6251575" y="4633913"/>
          <p14:tracePt t="72829" x="6276975" y="4643438"/>
          <p14:tracePt t="72846" x="6340475" y="4652963"/>
          <p14:tracePt t="72862" x="6402388" y="4670425"/>
          <p14:tracePt t="72880" x="6473825" y="4687888"/>
          <p14:tracePt t="72896" x="6527800" y="4705350"/>
          <p14:tracePt t="72913" x="6581775" y="4714875"/>
          <p14:tracePt t="72929" x="6634163" y="4741863"/>
          <p14:tracePt t="72947" x="6661150" y="4751388"/>
          <p14:tracePt t="72963" x="6680200" y="4759325"/>
          <p14:tracePt t="72980" x="6697663" y="4768850"/>
          <p14:tracePt t="72996" x="6715125" y="4776788"/>
          <p14:tracePt t="73014" x="6724650" y="4795838"/>
          <p14:tracePt t="73030" x="6724650" y="4803775"/>
          <p14:tracePt t="73046" x="6724650" y="4813300"/>
          <p14:tracePt t="73081" x="6732588" y="4822825"/>
          <p14:tracePt t="73109" x="6732588" y="4830763"/>
          <p14:tracePt t="73126" x="6732588" y="4840288"/>
          <p14:tracePt t="73141" x="6732588" y="4848225"/>
          <p14:tracePt t="73166" x="6742113" y="4848225"/>
          <p14:tracePt t="73173" x="6751638" y="4848225"/>
          <p14:tracePt t="73190" x="6759575" y="4848225"/>
          <p14:tracePt t="73198" x="6769100" y="4848225"/>
          <p14:tracePt t="73214" x="6786563" y="4848225"/>
          <p14:tracePt t="73230" x="6840538" y="4840288"/>
          <p14:tracePt t="73247" x="6884988" y="4822825"/>
          <p14:tracePt t="73264" x="6911975" y="4803775"/>
          <p14:tracePt t="73281" x="6946900" y="4759325"/>
          <p14:tracePt t="73297" x="6965950" y="4687888"/>
          <p14:tracePt t="73314" x="6965950" y="4625975"/>
          <p14:tracePt t="73331" x="6965950" y="4581525"/>
          <p14:tracePt t="73358" x="6965950" y="4589463"/>
          <p14:tracePt t="73678" x="6965950" y="4598988"/>
          <p14:tracePt t="73702" x="6965950" y="4608513"/>
          <p14:tracePt t="73750" x="6956425" y="4608513"/>
          <p14:tracePt t="73766" x="6946900" y="4608513"/>
          <p14:tracePt t="73774" x="6938963" y="4608513"/>
          <p14:tracePt t="73790" x="6929438" y="4608513"/>
          <p14:tracePt t="73799" x="6919913" y="4608513"/>
          <p14:tracePt t="73816" x="6911975" y="4608513"/>
          <p14:tracePt t="73833" x="6902450" y="4608513"/>
          <p14:tracePt t="73849" x="6894513" y="4608513"/>
          <p14:tracePt t="73866" x="6884988" y="4608513"/>
          <p14:tracePt t="73982" x="6894513" y="4608513"/>
          <p14:tracePt t="73998" x="6911975" y="4625975"/>
          <p14:tracePt t="74006" x="6929438" y="4625975"/>
          <p14:tracePt t="74016" x="6946900" y="4643438"/>
          <p14:tracePt t="74033" x="6991350" y="4670425"/>
          <p14:tracePt t="74050" x="7018338" y="4679950"/>
          <p14:tracePt t="74068" x="7099300" y="4732338"/>
          <p14:tracePt t="74083" x="7188200" y="4795838"/>
          <p14:tracePt t="74100" x="7215188" y="4822825"/>
          <p14:tracePt t="74117" x="7224713" y="4840288"/>
          <p14:tracePt t="74158" x="7215188" y="4840288"/>
          <p14:tracePt t="74167" x="7205663" y="4840288"/>
          <p14:tracePt t="74184" x="7180263" y="4830763"/>
          <p14:tracePt t="74201" x="7161213" y="4822825"/>
          <p14:tracePt t="74217" x="7108825" y="4795838"/>
          <p14:tracePt t="74234" x="7054850" y="4751388"/>
          <p14:tracePt t="74251" x="7037388" y="4732338"/>
          <p14:tracePt t="74268" x="7037388" y="4697413"/>
          <p14:tracePt t="74284" x="7045325" y="4652963"/>
          <p14:tracePt t="74301" x="7116763" y="4608513"/>
          <p14:tracePt t="74318" x="7134225" y="4608513"/>
          <p14:tracePt t="74335" x="7170738" y="4608513"/>
          <p14:tracePt t="74351" x="7197725" y="4608513"/>
          <p14:tracePt t="74368" x="7205663" y="4633913"/>
          <p14:tracePt t="74385" x="7205663" y="4687888"/>
          <p14:tracePt t="74402" x="7205663" y="4724400"/>
          <p14:tracePt t="74418" x="7197725" y="4759325"/>
          <p14:tracePt t="74435" x="7170738" y="4776788"/>
          <p14:tracePt t="74451" x="7170738" y="4786313"/>
          <p14:tracePt t="74469" x="7161213" y="4803775"/>
          <p14:tracePt t="74485" x="7143750" y="4830763"/>
          <p14:tracePt t="74502" x="7134225" y="4848225"/>
          <p14:tracePt t="74518" x="7116763" y="4867275"/>
          <p14:tracePt t="74536" x="7108825" y="4894263"/>
          <p14:tracePt t="74552" x="7089775" y="4919663"/>
          <p14:tracePt t="74568" x="7089775" y="4946650"/>
          <p14:tracePt t="74585" x="7081838" y="4956175"/>
          <p14:tracePt t="74603" x="7072313" y="4983163"/>
          <p14:tracePt t="74619" x="7072313" y="5010150"/>
          <p14:tracePt t="74635" x="7072313" y="5018088"/>
          <p14:tracePt t="74652" x="7072313" y="5027613"/>
          <p14:tracePt t="74670" x="7072313" y="5045075"/>
          <p14:tracePt t="74686" x="7072313" y="5062538"/>
          <p14:tracePt t="74719" x="7072313" y="5072063"/>
          <p14:tracePt t="74737" x="7081838" y="5081588"/>
          <p14:tracePt t="74752" x="7089775" y="5089525"/>
          <p14:tracePt t="74769" x="7099300" y="5089525"/>
          <p14:tracePt t="74786" x="7108825" y="5089525"/>
          <p14:tracePt t="74803" x="7116763" y="5089525"/>
          <p14:tracePt t="74819" x="7116763" y="5099050"/>
          <p14:tracePt t="74853" x="7134225" y="5108575"/>
          <p14:tracePt t="75910" x="7134225" y="5099050"/>
          <p14:tracePt t="75926" x="7134225" y="5089525"/>
          <p14:tracePt t="75934" x="7134225" y="5081588"/>
          <p14:tracePt t="75942" x="7134225" y="5072063"/>
          <p14:tracePt t="75957" x="7134225" y="5062538"/>
          <p14:tracePt t="75974" x="7126288" y="5037138"/>
          <p14:tracePt t="75991" x="7099300" y="4991100"/>
          <p14:tracePt t="76007" x="7089775" y="4946650"/>
          <p14:tracePt t="76024" x="7081838" y="4929188"/>
          <p14:tracePt t="76040" x="7072313" y="4911725"/>
          <p14:tracePt t="76058" x="7062788" y="4902200"/>
          <p14:tracePt t="76074" x="7054850" y="4894263"/>
          <p14:tracePt t="76270" x="7045325" y="4894263"/>
          <p14:tracePt t="76302" x="7045325" y="4902200"/>
          <p14:tracePt t="76318" x="7045325" y="4919663"/>
          <p14:tracePt t="76334" x="7045325" y="4929188"/>
          <p14:tracePt t="76342" x="7045325" y="4938713"/>
          <p14:tracePt t="76358" x="7045325" y="4946650"/>
          <p14:tracePt t="76366" x="7045325" y="4956175"/>
          <p14:tracePt t="76375" x="7045325" y="4965700"/>
          <p14:tracePt t="76392" x="7045325" y="4973638"/>
          <p14:tracePt t="76408" x="7045325" y="4983163"/>
          <p14:tracePt t="77294" x="7037388" y="4973638"/>
          <p14:tracePt t="77312" x="7018338" y="4956175"/>
          <p14:tracePt t="77328" x="6991350" y="4919663"/>
          <p14:tracePt t="77345" x="6956425" y="4875213"/>
          <p14:tracePt t="77362" x="6929438" y="4848225"/>
          <p14:tracePt t="77379" x="6919913" y="4822825"/>
          <p14:tracePt t="77395" x="6884988" y="4786313"/>
          <p14:tracePt t="77412" x="6848475" y="4751388"/>
          <p14:tracePt t="77429" x="6823075" y="4724400"/>
          <p14:tracePt t="77446" x="6796088" y="4687888"/>
          <p14:tracePt t="77462" x="6786563" y="4670425"/>
          <p14:tracePt t="77479" x="6777038" y="4660900"/>
          <p14:tracePt t="77496" x="6769100" y="4643438"/>
          <p14:tracePt t="77513" x="6759575" y="4643438"/>
          <p14:tracePt t="77529" x="6759575" y="4633913"/>
          <p14:tracePt t="77574" x="6759575" y="4625975"/>
          <p14:tracePt t="77606" x="6759575" y="4616450"/>
          <p14:tracePt t="77614" x="6769100" y="4616450"/>
          <p14:tracePt t="77630" x="6777038" y="4616450"/>
          <p14:tracePt t="77638" x="6786563" y="4616450"/>
          <p14:tracePt t="77647" x="6796088" y="4616450"/>
          <p14:tracePt t="77663" x="6831013" y="4625975"/>
          <p14:tracePt t="77680" x="6848475" y="4633913"/>
          <p14:tracePt t="77696" x="6894513" y="4652963"/>
          <p14:tracePt t="77714" x="6919913" y="4670425"/>
          <p14:tracePt t="77730" x="6946900" y="4687888"/>
          <p14:tracePt t="77746" x="6956425" y="4714875"/>
          <p14:tracePt t="77763" x="6956425" y="4741863"/>
          <p14:tracePt t="77781" x="6965950" y="4776788"/>
          <p14:tracePt t="77797" x="6973888" y="4813300"/>
          <p14:tracePt t="77814" x="6983413" y="4848225"/>
          <p14:tracePt t="77830" x="6983413" y="4902200"/>
          <p14:tracePt t="77848" x="6983413" y="4956175"/>
          <p14:tracePt t="77864" x="6973888" y="4991100"/>
          <p14:tracePt t="77880" x="6956425" y="5018088"/>
          <p14:tracePt t="77897" x="6946900" y="5037138"/>
          <p14:tracePt t="77915" x="6946900" y="5045075"/>
          <p14:tracePt t="77931" x="6938963" y="5054600"/>
          <p14:tracePt t="77947" x="6938963" y="5062538"/>
          <p14:tracePt t="77964" x="6929438" y="5072063"/>
          <p14:tracePt t="77981" x="6919913" y="5081588"/>
          <p14:tracePt t="78014" x="6902450" y="5099050"/>
          <p14:tracePt t="78048" x="6894513" y="5108575"/>
          <p14:tracePt t="78064" x="6894513" y="5116513"/>
          <p14:tracePt t="78081" x="6894513" y="5126038"/>
          <p14:tracePt t="78098" x="6884988" y="5133975"/>
          <p14:tracePt t="78115" x="6875463" y="5143500"/>
          <p14:tracePt t="78131" x="6867525" y="5143500"/>
          <p14:tracePt t="78148" x="6867525" y="5153025"/>
          <p14:tracePt t="78165" x="6867525" y="5160963"/>
          <p14:tracePt t="78182" x="6858000" y="5170488"/>
          <p14:tracePt t="78198" x="6848475" y="5170488"/>
          <p14:tracePt t="78215" x="6823075" y="5180013"/>
          <p14:tracePt t="78231" x="6786563" y="5180013"/>
          <p14:tracePt t="78249" x="6742113" y="5187950"/>
          <p14:tracePt t="78265" x="6715125" y="5205413"/>
          <p14:tracePt t="78282" x="6688138" y="5205413"/>
          <p14:tracePt t="78298" x="6661150" y="5232400"/>
          <p14:tracePt t="78316" x="6634163" y="5232400"/>
          <p14:tracePt t="78332" x="6616700" y="5241925"/>
          <p14:tracePt t="78349" x="6510338" y="5276850"/>
          <p14:tracePt t="78350" x="6465888" y="5295900"/>
          <p14:tracePt t="78366" x="6367463" y="5322888"/>
          <p14:tracePt t="78383" x="6303963" y="5348288"/>
          <p14:tracePt t="78399" x="6242050" y="5367338"/>
          <p14:tracePt t="78416" x="6205538" y="5384800"/>
          <p14:tracePt t="78432" x="6170613" y="5402263"/>
          <p14:tracePt t="78450" x="6161088" y="5411788"/>
          <p14:tracePt t="78466" x="6143625" y="5419725"/>
          <p14:tracePt t="78482" x="6116638" y="5438775"/>
          <p14:tracePt t="78499" x="6089650" y="5456238"/>
          <p14:tracePt t="78517" x="6062663" y="5491163"/>
          <p14:tracePt t="78533" x="6045200" y="5537200"/>
          <p14:tracePt t="78550" x="6037263" y="5599113"/>
          <p14:tracePt t="78566" x="6062663" y="5626100"/>
          <p14:tracePt t="78584" x="6099175" y="5643563"/>
          <p14:tracePt t="78600" x="6259513" y="5616575"/>
          <p14:tracePt t="78616" x="6394450" y="5527675"/>
          <p14:tracePt t="78633" x="6419850" y="5500688"/>
          <p14:tracePt t="78650" x="6429375" y="5500688"/>
          <p14:tracePt t="78862" x="6429375" y="5491163"/>
          <p14:tracePt t="78870" x="6419850" y="5491163"/>
          <p14:tracePt t="78884" x="6411913" y="5491163"/>
          <p14:tracePt t="78901" x="6402388" y="5473700"/>
          <p14:tracePt t="78918" x="6402388" y="5446713"/>
          <p14:tracePt t="78935" x="6357938" y="5419725"/>
          <p14:tracePt t="78951" x="6286500" y="5375275"/>
          <p14:tracePt t="78967" x="6188075" y="5322888"/>
          <p14:tracePt t="78984" x="6108700" y="5276850"/>
          <p14:tracePt t="79002" x="6062663" y="5259388"/>
          <p14:tracePt t="79018" x="6037263" y="5251450"/>
          <p14:tracePt t="79035" x="6010275" y="5251450"/>
          <p14:tracePt t="79051" x="6000750" y="5251450"/>
          <p14:tracePt t="79069" x="5956300" y="5276850"/>
          <p14:tracePt t="79084" x="5867400" y="5367338"/>
          <p14:tracePt t="79102" x="5724525" y="5599113"/>
          <p14:tracePt t="79118" x="5643563" y="5768975"/>
          <p14:tracePt t="79136" x="5572125" y="5938838"/>
          <p14:tracePt t="79151" x="5518150" y="6072188"/>
          <p14:tracePt t="79168" x="5500688" y="6134100"/>
          <p14:tracePt t="79185" x="5473700" y="6269038"/>
          <p14:tracePt t="79202" x="5456238" y="6394450"/>
          <p14:tracePt t="79218" x="5456238" y="6456363"/>
          <p14:tracePt t="79235" x="5456238" y="6473825"/>
          <p14:tracePt t="79252" x="5456238" y="6483350"/>
          <p14:tracePt t="79294" x="5446713" y="6483350"/>
          <p14:tracePt t="79303" x="5446713" y="6473825"/>
          <p14:tracePt t="79319" x="5429250" y="6446838"/>
          <p14:tracePt t="79336" x="5419725" y="6429375"/>
          <p14:tracePt t="79352" x="5357813" y="6375400"/>
          <p14:tracePt t="79369" x="5295900" y="6330950"/>
          <p14:tracePt t="79386" x="5259388" y="6313488"/>
          <p14:tracePt t="79403" x="5241925" y="6296025"/>
          <p14:tracePt t="79419" x="5214938" y="6296025"/>
          <p14:tracePt t="79436" x="5205413" y="6296025"/>
          <p14:tracePt t="79453" x="5197475" y="6286500"/>
          <p14:tracePt t="79470" x="5187950" y="6286500"/>
          <p14:tracePt t="79486" x="5180013" y="6286500"/>
          <p14:tracePt t="79503" x="5170488" y="6276975"/>
          <p14:tracePt t="79520" x="5160963" y="6269038"/>
          <p14:tracePt t="79553" x="5160963" y="6259513"/>
          <p14:tracePt t="79570" x="5153025" y="6251575"/>
          <p14:tracePt t="79586" x="5153025" y="6242050"/>
          <p14:tracePt t="79604" x="5153025" y="6215063"/>
          <p14:tracePt t="79620" x="5143500" y="6197600"/>
          <p14:tracePt t="79636" x="5143500" y="6161088"/>
          <p14:tracePt t="79653" x="5143500" y="6143625"/>
          <p14:tracePt t="79671" x="5143500" y="6099175"/>
          <p14:tracePt t="79687" x="5143500" y="6072188"/>
          <p14:tracePt t="79704" x="5160963" y="6037263"/>
          <p14:tracePt t="79720" x="5170488" y="6010275"/>
          <p14:tracePt t="79738" x="5205413" y="5946775"/>
          <p14:tracePt t="79754" x="5251450" y="5875338"/>
          <p14:tracePt t="79770" x="5295900" y="5795963"/>
          <p14:tracePt t="79787" x="5348288" y="5705475"/>
          <p14:tracePt t="79805" x="5402263" y="5626100"/>
          <p14:tracePt t="79821" x="5456238" y="5537200"/>
          <p14:tracePt t="79837" x="5510213" y="5446713"/>
          <p14:tracePt t="79854" x="5572125" y="5340350"/>
          <p14:tracePt t="79872" x="5626100" y="5214938"/>
          <p14:tracePt t="79887" x="5661025" y="5099050"/>
          <p14:tracePt t="79904" x="5680075" y="5000625"/>
          <p14:tracePt t="79921" x="5705475" y="4911725"/>
          <p14:tracePt t="79938" x="5732463" y="4840288"/>
          <p14:tracePt t="79954" x="5751513" y="4786313"/>
          <p14:tracePt t="79971" x="5759450" y="4759325"/>
          <p14:tracePt t="79988" x="5768975" y="4697413"/>
          <p14:tracePt t="80006" x="5786438" y="4608513"/>
          <p14:tracePt t="80021" x="5786438" y="4589463"/>
          <p14:tracePt t="80038" x="5786438" y="4527550"/>
          <p14:tracePt t="80055" x="5786438" y="4491038"/>
          <p14:tracePt t="80072" x="5786438" y="4456113"/>
          <p14:tracePt t="80088" x="5776913" y="4419600"/>
          <p14:tracePt t="80105" x="5768975" y="4394200"/>
          <p14:tracePt t="80122" x="5751513" y="4357688"/>
          <p14:tracePt t="80139" x="5724525" y="4322763"/>
          <p14:tracePt t="80155" x="5715000" y="4303713"/>
          <p14:tracePt t="80172" x="5705475" y="4286250"/>
          <p14:tracePt t="80188" x="5697538" y="4276725"/>
          <p14:tracePt t="80206" x="5697538" y="4268788"/>
          <p14:tracePt t="80222" x="5688013" y="4259263"/>
          <p14:tracePt t="80239" x="5688013" y="4241800"/>
          <p14:tracePt t="80255" x="5688013" y="4232275"/>
          <p14:tracePt t="80273" x="5670550" y="4224338"/>
          <p14:tracePt t="80289" x="5670550" y="4214813"/>
          <p14:tracePt t="80306" x="5661025" y="4214813"/>
          <p14:tracePt t="80406" x="5661025" y="4205288"/>
          <p14:tracePt t="80430" x="5661025" y="4197350"/>
          <p14:tracePt t="80566" x="5661025" y="4205288"/>
          <p14:tracePt t="80574" x="5661025" y="4214813"/>
          <p14:tracePt t="80582" x="5661025" y="4224338"/>
          <p14:tracePt t="80591" x="5661025" y="4232275"/>
          <p14:tracePt t="80607" x="5661025" y="4241800"/>
          <p14:tracePt t="80630" x="5661025" y="4251325"/>
          <p14:tracePt t="80641" x="5653088" y="4251325"/>
          <p14:tracePt t="80670" x="5643563" y="4251325"/>
          <p14:tracePt t="80846" x="5643563" y="4259263"/>
          <p14:tracePt t="80854" x="5634038" y="4259263"/>
          <p14:tracePt t="80886" x="5626100" y="4259263"/>
          <p14:tracePt t="81062" x="5626100" y="4268788"/>
          <p14:tracePt t="81182" x="5616575" y="4268788"/>
          <p14:tracePt t="81350" x="5626100" y="4268788"/>
          <p14:tracePt t="81359" x="5634038" y="4268788"/>
          <p14:tracePt t="81382" x="5643563" y="4268788"/>
          <p14:tracePt t="81398" x="5653088" y="4268788"/>
          <p14:tracePt t="81406" x="5661025" y="4268788"/>
          <p14:tracePt t="81415" x="5670550" y="4268788"/>
          <p14:tracePt t="81439" x="5680075" y="4268788"/>
          <p14:tracePt t="81454" x="5688013" y="4268788"/>
          <p14:tracePt t="81550" x="5697538" y="4268788"/>
          <p14:tracePt t="82031" x="5688013" y="4268788"/>
          <p14:tracePt t="82055" x="5680075" y="4268788"/>
          <p14:tracePt t="82062" x="5680075" y="4276725"/>
          <p14:tracePt t="82070" x="5670550" y="4286250"/>
          <p14:tracePt t="82086" x="5661025" y="4286250"/>
          <p14:tracePt t="82095" x="5661025" y="4295775"/>
          <p14:tracePt t="82113" x="5661025" y="4303713"/>
          <p14:tracePt t="82129" x="5653088" y="4303713"/>
          <p14:tracePt t="82145" x="5643563" y="4322763"/>
          <p14:tracePt t="82180" x="5634038" y="4330700"/>
          <p14:tracePt t="82196" x="5626100" y="4340225"/>
          <p14:tracePt t="82215" x="5626100" y="4348163"/>
          <p14:tracePt t="82229" x="5616575" y="4348163"/>
          <p14:tracePt t="82247" x="5608638" y="4357688"/>
          <p14:tracePt t="82302" x="5599113" y="4357688"/>
          <p14:tracePt t="82311" x="5589588" y="4357688"/>
          <p14:tracePt t="82423" x="5581650" y="4348163"/>
          <p14:tracePt t="82431" x="5581650" y="4340225"/>
          <p14:tracePt t="82438" x="5581650" y="4330700"/>
          <p14:tracePt t="82447" x="5581650" y="4313238"/>
          <p14:tracePt t="82463" x="5572125" y="4286250"/>
          <p14:tracePt t="82480" x="5562600" y="4259263"/>
          <p14:tracePt t="82497" x="5562600" y="4251325"/>
          <p14:tracePt t="82513" x="5562600" y="4241800"/>
          <p14:tracePt t="82530" x="5562600" y="4224338"/>
          <p14:tracePt t="82564" x="5562600" y="4214813"/>
          <p14:tracePt t="82615" x="5562600" y="4205288"/>
          <p14:tracePt t="82631" x="5572125" y="4205288"/>
          <p14:tracePt t="82639" x="5581650" y="4205288"/>
          <p14:tracePt t="82655" x="5589588" y="4205288"/>
          <p14:tracePt t="82671" x="5599113" y="4205288"/>
          <p14:tracePt t="82681" x="5608638" y="4205288"/>
          <p14:tracePt t="82697" x="5634038" y="4205288"/>
          <p14:tracePt t="82715" x="5653088" y="4205288"/>
          <p14:tracePt t="82731" x="5670550" y="4205288"/>
          <p14:tracePt t="82748" x="5680075" y="4205288"/>
          <p14:tracePt t="82764" x="5688013" y="4205288"/>
          <p14:tracePt t="82782" x="5697538" y="4214813"/>
          <p14:tracePt t="82798" x="5697538" y="4224338"/>
          <p14:tracePt t="82815" x="5715000" y="4241800"/>
          <p14:tracePt t="82831" x="5715000" y="4251325"/>
          <p14:tracePt t="82849" x="5715000" y="4276725"/>
          <p14:tracePt t="82865" x="5715000" y="4313238"/>
          <p14:tracePt t="82881" x="5715000" y="4322763"/>
          <p14:tracePt t="82898" x="5705475" y="4330700"/>
          <p14:tracePt t="82916" x="5697538" y="4340225"/>
          <p14:tracePt t="82932" x="5680075" y="4357688"/>
          <p14:tracePt t="82949" x="5661025" y="4367213"/>
          <p14:tracePt t="82965" x="5653088" y="4375150"/>
          <p14:tracePt t="82983" x="5616575" y="4384675"/>
          <p14:tracePt t="82999" x="5581650" y="4394200"/>
          <p14:tracePt t="83015" x="5572125" y="4402138"/>
          <p14:tracePt t="83032" x="5562600" y="4402138"/>
          <p14:tracePt t="83050" x="5554663" y="4411663"/>
          <p14:tracePt t="83065" x="5554663" y="4419600"/>
          <p14:tracePt t="83082" x="5545138" y="4419600"/>
          <p14:tracePt t="83231" x="5537200" y="4419600"/>
          <p14:tracePt t="83247" x="5537200" y="4411663"/>
          <p14:tracePt t="83263" x="5527675" y="4402138"/>
          <p14:tracePt t="83271" x="5527675" y="4394200"/>
          <p14:tracePt t="83283" x="5527675" y="4384675"/>
          <p14:tracePt t="83301" x="5527675" y="4367213"/>
          <p14:tracePt t="83316" x="5527675" y="4348163"/>
          <p14:tracePt t="83333" x="5527675" y="4330700"/>
          <p14:tracePt t="83335" x="5527675" y="4322763"/>
          <p14:tracePt t="83350" x="5527675" y="4313238"/>
          <p14:tracePt t="83367" x="5527675" y="4295775"/>
          <p14:tracePt t="83383" x="5527675" y="4276725"/>
          <p14:tracePt t="83400" x="5527675" y="4268788"/>
          <p14:tracePt t="83417" x="5527675" y="4259263"/>
          <p14:tracePt t="83434" x="5527675" y="4251325"/>
          <p14:tracePt t="83467" x="5527675" y="4241800"/>
          <p14:tracePt t="83484" x="5537200" y="4241800"/>
          <p14:tracePt t="83501" x="5545138" y="4241800"/>
          <p14:tracePt t="83517" x="5545138" y="4232275"/>
          <p14:tracePt t="83534" x="5562600" y="4232275"/>
          <p14:tracePt t="83551" x="5589588" y="4214813"/>
          <p14:tracePt t="83568" x="5608638" y="4214813"/>
          <p14:tracePt t="83584" x="5616575" y="4205288"/>
          <p14:tracePt t="83601" x="5643563" y="4197350"/>
          <p14:tracePt t="83617" x="5653088" y="4187825"/>
          <p14:tracePt t="83635" x="5661025" y="4179888"/>
          <p14:tracePt t="83651" x="5688013" y="4160838"/>
          <p14:tracePt t="83668" x="5705475" y="4152900"/>
          <p14:tracePt t="83684" x="5715000" y="4133850"/>
          <p14:tracePt t="83775" x="5715000" y="4143375"/>
          <p14:tracePt t="83783" x="5715000" y="4152900"/>
          <p14:tracePt t="83791" x="5715000" y="4160838"/>
          <p14:tracePt t="83801" x="5715000" y="4179888"/>
          <p14:tracePt t="83818" x="5697538" y="4232275"/>
          <p14:tracePt t="83835" x="5697538" y="4241800"/>
          <p14:tracePt t="83852" x="5680075" y="4276725"/>
          <p14:tracePt t="83854" x="5680075" y="4286250"/>
          <p14:tracePt t="83871" x="5670550" y="4295775"/>
          <p14:tracePt t="83885" x="5670550" y="4303713"/>
          <p14:tracePt t="83903" x="5670550" y="4313238"/>
          <p14:tracePt t="83920" x="5661025" y="4313238"/>
          <p14:tracePt t="83967" x="5653088" y="4313238"/>
          <p14:tracePt t="84023" x="5643563" y="4313238"/>
          <p14:tracePt t="84055" x="5634038" y="4313238"/>
          <p14:tracePt t="84087" x="5626100" y="4313238"/>
          <p14:tracePt t="84095" x="5616575" y="4313238"/>
          <p14:tracePt t="84119" x="5608638" y="4313238"/>
          <p14:tracePt t="84127" x="5608638" y="4295775"/>
          <p14:tracePt t="84136" x="5599113" y="4286250"/>
          <p14:tracePt t="84153" x="5589588" y="4259263"/>
          <p14:tracePt t="84170" x="5589588" y="4241800"/>
          <p14:tracePt t="84186" x="5589588" y="4232275"/>
          <p14:tracePt t="84219" x="5589588" y="4214813"/>
          <p14:tracePt t="84237" x="5608638" y="4197350"/>
          <p14:tracePt t="84253" x="5626100" y="4170363"/>
          <p14:tracePt t="84270" x="5643563" y="4160838"/>
          <p14:tracePt t="84287" x="5661025" y="4152900"/>
          <p14:tracePt t="84304" x="5680075" y="4152900"/>
          <p14:tracePt t="84320" x="5688013" y="4152900"/>
          <p14:tracePt t="84337" x="5697538" y="4152900"/>
          <p14:tracePt t="84353" x="5705475" y="4152900"/>
          <p14:tracePt t="84371" x="5724525" y="4152900"/>
          <p14:tracePt t="84387" x="5724525" y="4170363"/>
          <p14:tracePt t="84403" x="5732463" y="4197350"/>
          <p14:tracePt t="84420" x="5732463" y="4224338"/>
          <p14:tracePt t="84438" x="5732463" y="4251325"/>
          <p14:tracePt t="84454" x="5732463" y="4276725"/>
          <p14:tracePt t="84471" x="5715000" y="4322763"/>
          <p14:tracePt t="84487" x="5680075" y="4357688"/>
          <p14:tracePt t="84505" x="5643563" y="4367213"/>
          <p14:tracePt t="84521" x="5599113" y="4384675"/>
          <p14:tracePt t="84537" x="5562600" y="4384675"/>
          <p14:tracePt t="84554" x="5537200" y="4384675"/>
          <p14:tracePt t="84571" x="5510213" y="4384675"/>
          <p14:tracePt t="84604" x="5491163" y="4384675"/>
          <p14:tracePt t="84621" x="5483225" y="4367213"/>
          <p14:tracePt t="84639" x="5465763" y="4340225"/>
          <p14:tracePt t="84655" x="5465763" y="4313238"/>
          <p14:tracePt t="84671" x="5465763" y="4276725"/>
          <p14:tracePt t="84688" x="5465763" y="4259263"/>
          <p14:tracePt t="84705" x="5473700" y="4241800"/>
          <p14:tracePt t="84721" x="5500688" y="4214813"/>
          <p14:tracePt t="84738" x="5537200" y="4187825"/>
          <p14:tracePt t="84755" x="5581650" y="4179888"/>
          <p14:tracePt t="84772" x="5599113" y="4179888"/>
          <p14:tracePt t="84788" x="5634038" y="4179888"/>
          <p14:tracePt t="84805" x="5661025" y="4205288"/>
          <p14:tracePt t="84822" x="5697538" y="4259263"/>
          <p14:tracePt t="84839" x="5724525" y="4322763"/>
          <p14:tracePt t="84855" x="5741988" y="4384675"/>
          <p14:tracePt t="84872" x="5741988" y="4429125"/>
          <p14:tracePt t="84889" x="5732463" y="4446588"/>
          <p14:tracePt t="84906" x="5724525" y="4446588"/>
          <p14:tracePt t="84922" x="5705475" y="4446588"/>
          <p14:tracePt t="84939" x="5688013" y="4446588"/>
          <p14:tracePt t="84955" x="5653088" y="4429125"/>
          <p14:tracePt t="84973" x="5643563" y="4411663"/>
          <p14:tracePt t="84989" x="5608638" y="4367213"/>
          <p14:tracePt t="85006" x="5589588" y="4322763"/>
          <p14:tracePt t="85023" x="5589588" y="4303713"/>
          <p14:tracePt t="85040" x="5599113" y="4295775"/>
          <p14:tracePt t="85056" x="5608638" y="4286250"/>
          <p14:tracePt t="85073" x="5616575" y="4286250"/>
          <p14:tracePt t="85159" x="5626100" y="4286250"/>
          <p14:tracePt t="85167" x="5634038" y="4286250"/>
          <p14:tracePt t="85503" x="5634038" y="4276725"/>
          <p14:tracePt t="85551" x="5634038" y="4268788"/>
          <p14:tracePt t="85559" x="5626100" y="4268788"/>
          <p14:tracePt t="85567" x="5626100" y="4259263"/>
          <p14:tracePt t="85639" x="5626100" y="4268788"/>
          <p14:tracePt t="85647" x="5634038" y="4268788"/>
          <p14:tracePt t="85658" x="5634038" y="4276725"/>
          <p14:tracePt t="85675" x="5661025" y="4295775"/>
          <p14:tracePt t="85691" x="5705475" y="4330700"/>
          <p14:tracePt t="85709" x="5732463" y="4348163"/>
          <p14:tracePt t="85725" x="5795963" y="4384675"/>
          <p14:tracePt t="85742" x="5848350" y="4419600"/>
          <p14:tracePt t="85759" x="5911850" y="4446588"/>
          <p14:tracePt t="85776" x="5938838" y="4456113"/>
          <p14:tracePt t="85792" x="5956300" y="4456113"/>
          <p14:tracePt t="85808" x="5973763" y="4465638"/>
          <p14:tracePt t="85825" x="5983288" y="4465638"/>
          <p14:tracePt t="85843" x="6037263" y="4473575"/>
          <p14:tracePt t="85859" x="6108700" y="4491038"/>
          <p14:tracePt t="85875" x="6180138" y="4510088"/>
          <p14:tracePt t="85892" x="6224588" y="4527550"/>
          <p14:tracePt t="85910" x="6251575" y="4537075"/>
          <p14:tracePt t="85959" x="6251575" y="4545013"/>
          <p14:tracePt t="86039" x="6224588" y="4527550"/>
          <p14:tracePt t="86047" x="6188075" y="4510088"/>
          <p14:tracePt t="86060" x="6134100" y="4473575"/>
          <p14:tracePt t="86076" x="6054725" y="4438650"/>
          <p14:tracePt t="86093" x="5983288" y="4411663"/>
          <p14:tracePt t="86110" x="5911850" y="4402138"/>
          <p14:tracePt t="86126" x="5884863" y="4402138"/>
          <p14:tracePt t="86143" x="5875338" y="4402138"/>
          <p14:tracePt t="86207" x="5867400" y="4402138"/>
          <p14:tracePt t="86271" x="5857875" y="4402138"/>
          <p14:tracePt t="86295" x="5848350" y="4402138"/>
          <p14:tracePt t="86319" x="5840413" y="4402138"/>
          <p14:tracePt t="86335" x="5830888" y="4402138"/>
          <p14:tracePt t="86343" x="5822950" y="4402138"/>
          <p14:tracePt t="86351" x="5813425" y="4402138"/>
          <p14:tracePt t="86360" x="5803900" y="4402138"/>
          <p14:tracePt t="86377" x="5786438" y="4411663"/>
          <p14:tracePt t="86394" x="5776913" y="4411663"/>
          <p14:tracePt t="86411" x="5741988" y="4419600"/>
          <p14:tracePt t="86428" x="5697538" y="4438650"/>
          <p14:tracePt t="86444" x="5670550" y="4456113"/>
          <p14:tracePt t="86461" x="5634038" y="4473575"/>
          <p14:tracePt t="86478" x="5616575" y="4483100"/>
          <p14:tracePt t="86495" x="5599113" y="4510088"/>
          <p14:tracePt t="86511" x="5599113" y="4518025"/>
          <p14:tracePt t="86528" x="5581650" y="4545013"/>
          <p14:tracePt t="86544" x="5572125" y="4572000"/>
          <p14:tracePt t="86562" x="5562600" y="4581525"/>
          <p14:tracePt t="86578" x="5562600" y="4598988"/>
          <p14:tracePt t="86595" x="5562600" y="4616450"/>
          <p14:tracePt t="86611" x="5562600" y="4625975"/>
          <p14:tracePt t="86629" x="5562600" y="4633913"/>
          <p14:tracePt t="86645" x="5562600" y="4643438"/>
          <p14:tracePt t="86662" x="5562600" y="4652963"/>
          <p14:tracePt t="86679" x="5562600" y="4679950"/>
          <p14:tracePt t="86696" x="5562600" y="4687888"/>
          <p14:tracePt t="86712" x="5562600" y="4705350"/>
          <p14:tracePt t="86728" x="5562600" y="4724400"/>
          <p14:tracePt t="86991" x="5572125" y="4724400"/>
          <p14:tracePt t="87007" x="5581650" y="4724400"/>
          <p14:tracePt t="87135" x="5589588" y="4724400"/>
          <p14:tracePt t="87151" x="5599113" y="4724400"/>
          <p14:tracePt t="87167" x="5608638" y="4724400"/>
          <p14:tracePt t="87175" x="5616575" y="4724400"/>
          <p14:tracePt t="87183" x="5634038" y="4724400"/>
          <p14:tracePt t="87197" x="5680075" y="4732338"/>
          <p14:tracePt t="87215" x="5875338" y="4776788"/>
          <p14:tracePt t="87230" x="5956300" y="4795838"/>
          <p14:tracePt t="87247" x="6180138" y="4840288"/>
          <p14:tracePt t="87264" x="6473825" y="4919663"/>
          <p14:tracePt t="87281" x="6688138" y="4965700"/>
          <p14:tracePt t="87297" x="6823075" y="4991100"/>
          <p14:tracePt t="87314" x="6894513" y="5000625"/>
          <p14:tracePt t="87331" x="6956425" y="5000625"/>
          <p14:tracePt t="87348" x="7000875" y="5000625"/>
          <p14:tracePt t="87364" x="7027863" y="5000625"/>
          <p14:tracePt t="87381" x="7089775" y="5000625"/>
          <p14:tracePt t="87397" x="7153275" y="4991100"/>
          <p14:tracePt t="87399" x="7170738" y="4983163"/>
          <p14:tracePt t="87415" x="7197725" y="4965700"/>
          <p14:tracePt t="87431" x="7205663" y="4956175"/>
          <p14:tracePt t="87448" x="7205663" y="4946650"/>
          <p14:tracePt t="87679" x="7197725" y="4946650"/>
          <p14:tracePt t="87703" x="7188200" y="4946650"/>
          <p14:tracePt t="87711" x="7188200" y="4938713"/>
          <p14:tracePt t="87727" x="7180263" y="4938713"/>
          <p14:tracePt t="87751" x="7170738" y="4938713"/>
          <p14:tracePt t="87759" x="7170738" y="4929188"/>
          <p14:tracePt t="87767" x="7161213" y="4929188"/>
          <p14:tracePt t="87791" x="7153275" y="4919663"/>
          <p14:tracePt t="87807" x="7143750" y="4911725"/>
          <p14:tracePt t="87816" x="7134225" y="4911725"/>
          <p14:tracePt t="87833" x="7126288" y="4911725"/>
          <p14:tracePt t="87849" x="7116763" y="4902200"/>
          <p14:tracePt t="87866" x="7108825" y="4894263"/>
          <p14:tracePt t="87883" x="7099300" y="4884738"/>
          <p14:tracePt t="87900" x="7089775" y="4884738"/>
          <p14:tracePt t="87919" x="7081838" y="4884738"/>
          <p14:tracePt t="88007" x="7072313" y="4884738"/>
          <p14:tracePt t="88023" x="7072313" y="4894263"/>
          <p14:tracePt t="88055" x="7062788" y="4902200"/>
          <p14:tracePt t="88063" x="7054850" y="4902200"/>
          <p14:tracePt t="88071" x="7054850" y="4919663"/>
          <p14:tracePt t="88087" x="7054850" y="4929188"/>
          <p14:tracePt t="88104" x="7054850" y="4938713"/>
          <p14:tracePt t="88119" x="7054850" y="4956175"/>
          <p14:tracePt t="88135" x="7054850" y="4965700"/>
          <p14:tracePt t="88527" x="7062788" y="4965700"/>
          <p14:tracePt t="88543" x="7062788" y="4956175"/>
          <p14:tracePt t="88551" x="7062788" y="4946650"/>
          <p14:tracePt t="88559" x="7062788" y="4929188"/>
          <p14:tracePt t="88568" x="7072313" y="4919663"/>
          <p14:tracePt t="88585" x="7081838" y="4894263"/>
          <p14:tracePt t="88603" x="7081838" y="4857750"/>
          <p14:tracePt t="88619" x="7089775" y="4830763"/>
          <p14:tracePt t="88636" x="7089775" y="4803775"/>
          <p14:tracePt t="88652" x="7089775" y="4795838"/>
          <p14:tracePt t="88670" x="7089775" y="4768850"/>
          <p14:tracePt t="88686" x="7089775" y="4751388"/>
          <p14:tracePt t="88702" x="7089775" y="4741863"/>
          <p14:tracePt t="88719" x="7089775" y="4724400"/>
          <p14:tracePt t="88737" x="7089775" y="4714875"/>
          <p14:tracePt t="89415" x="7099300" y="4714875"/>
          <p14:tracePt t="89423" x="7099300" y="4724400"/>
          <p14:tracePt t="89438" x="7099300" y="4732338"/>
          <p14:tracePt t="89455" x="7143750" y="4795838"/>
          <p14:tracePt t="89472" x="7224713" y="4884738"/>
          <p14:tracePt t="89489" x="7277100" y="4946650"/>
          <p14:tracePt t="89505" x="7313613" y="4991100"/>
          <p14:tracePt t="89522" x="7340600" y="5027613"/>
          <p14:tracePt t="89538" x="7358063" y="5072063"/>
          <p14:tracePt t="89603" x="7412038" y="5143500"/>
          <p14:tracePt t="89622" x="7419975" y="5143500"/>
          <p14:tracePt t="89783" x="7419975" y="5153025"/>
          <p14:tracePt t="89791" x="7419975" y="5160963"/>
          <p14:tracePt t="89815" x="7419975" y="5170488"/>
          <p14:tracePt t="89823" x="7412038" y="5170488"/>
          <p14:tracePt t="89839" x="7412038" y="5180013"/>
          <p14:tracePt t="89863" x="7412038" y="5187950"/>
          <p14:tracePt t="89872" x="7412038" y="5197475"/>
          <p14:tracePt t="89880" x="7412038" y="5205413"/>
          <p14:tracePt t="89896" x="7412038" y="5214938"/>
          <p14:tracePt t="90432" x="7402513" y="5214938"/>
          <p14:tracePt t="90535" x="7402513" y="5224463"/>
          <p14:tracePt t="90552" x="7394575" y="5232400"/>
          <p14:tracePt t="90560" x="7385050" y="5241925"/>
          <p14:tracePt t="90576" x="7375525" y="5241925"/>
          <p14:tracePt t="90584" x="7375525" y="5251450"/>
          <p14:tracePt t="90632" x="7367588" y="5251450"/>
          <p14:tracePt t="90672" x="7358063" y="5251450"/>
          <p14:tracePt t="90704" x="7348538" y="5251450"/>
          <p14:tracePt t="90712" x="7340600" y="5251450"/>
          <p14:tracePt t="90728" x="7331075" y="5251450"/>
          <p14:tracePt t="90744" x="7323138" y="5251450"/>
          <p14:tracePt t="90760" x="7313613" y="5251450"/>
          <p14:tracePt t="90767" x="7304088" y="5251450"/>
          <p14:tracePt t="90792" x="7296150" y="5251450"/>
          <p14:tracePt t="90800" x="7269163" y="5251450"/>
          <p14:tracePt t="90810" x="7242175" y="5251450"/>
          <p14:tracePt t="90826" x="7197725" y="5224463"/>
          <p14:tracePt t="90844" x="7161213" y="5187950"/>
          <p14:tracePt t="90860" x="7126288" y="5153025"/>
          <p14:tracePt t="90877" x="7089775" y="5126038"/>
          <p14:tracePt t="90893" x="7045325" y="5108575"/>
          <p14:tracePt t="90911" x="6991350" y="5062538"/>
          <p14:tracePt t="90927" x="6858000" y="5010150"/>
          <p14:tracePt t="90944" x="6724650" y="4965700"/>
          <p14:tracePt t="90960" x="6599238" y="4919663"/>
          <p14:tracePt t="90978" x="6491288" y="4884738"/>
          <p14:tracePt t="90994" x="6375400" y="4848225"/>
          <p14:tracePt t="91010" x="6276975" y="4830763"/>
          <p14:tracePt t="91027" x="6188075" y="4813300"/>
          <p14:tracePt t="91045" x="6143625" y="4803775"/>
          <p14:tracePt t="91061" x="6027738" y="4768850"/>
          <p14:tracePt t="91077" x="5902325" y="4724400"/>
          <p14:tracePt t="91094" x="5822950" y="4687888"/>
          <p14:tracePt t="91112" x="5751513" y="4670425"/>
          <p14:tracePt t="91128" x="5732463" y="4670425"/>
          <p14:tracePt t="91144" x="5724525" y="4670425"/>
          <p14:tracePt t="91161" x="5715000" y="4670425"/>
          <p14:tracePt t="91194" x="5705475" y="4670425"/>
          <p14:tracePt t="91211" x="5705475" y="4705350"/>
          <p14:tracePt t="91228" x="5705475" y="4751388"/>
          <p14:tracePt t="91245" x="5724525" y="4786313"/>
          <p14:tracePt t="91261" x="5732463" y="4786313"/>
          <p14:tracePt t="91278" x="5732463" y="4768850"/>
          <p14:tracePt t="91295" x="5848350" y="4768850"/>
          <p14:tracePt t="91312" x="6027738" y="4857750"/>
          <p14:tracePt t="91328" x="6089650" y="4884738"/>
          <p14:tracePt t="91345" x="6099175" y="4884738"/>
          <p14:tracePt t="91528" x="6099175" y="4875213"/>
          <p14:tracePt t="91536" x="6099175" y="4867275"/>
          <p14:tracePt t="91546" x="6099175" y="4857750"/>
          <p14:tracePt t="91562" x="6099175" y="4848225"/>
          <p14:tracePt t="91632" x="6099175" y="4857750"/>
          <p14:tracePt t="91648" x="6099175" y="4875213"/>
          <p14:tracePt t="91656" x="6108700" y="4894263"/>
          <p14:tracePt t="91664" x="6116638" y="4902200"/>
          <p14:tracePt t="91680" x="6126163" y="4929188"/>
          <p14:tracePt t="91696" x="6126163" y="4946650"/>
          <p14:tracePt t="91714" x="6126163" y="4983163"/>
          <p14:tracePt t="91746" x="6116638" y="5010150"/>
          <p14:tracePt t="91763" x="6099175" y="5027613"/>
          <p14:tracePt t="91781" x="6089650" y="5037138"/>
          <p14:tracePt t="91797" x="6081713" y="5045075"/>
          <p14:tracePt t="91813" x="6072188" y="5045075"/>
          <p14:tracePt t="92168" x="6072188" y="5037138"/>
          <p14:tracePt t="92176" x="6062663" y="5027613"/>
          <p14:tracePt t="92200" x="6054725" y="5018088"/>
          <p14:tracePt t="92208" x="6045200" y="5010150"/>
          <p14:tracePt t="92216" x="6037263" y="5000625"/>
          <p14:tracePt t="92232" x="6018213" y="4965700"/>
          <p14:tracePt t="92249" x="5973763" y="4929188"/>
          <p14:tracePt t="92265" x="5902325" y="4867275"/>
          <p14:tracePt t="92282" x="5803900" y="4795838"/>
          <p14:tracePt t="92298" x="5732463" y="4759325"/>
          <p14:tracePt t="92316" x="5715000" y="4741863"/>
          <p14:tracePt t="92332" x="5670550" y="4714875"/>
          <p14:tracePt t="92349" x="5634038" y="4697413"/>
          <p14:tracePt t="92365" x="5626100" y="4687888"/>
          <p14:tracePt t="92383" x="5616575" y="4679950"/>
          <p14:tracePt t="92416" x="5608638" y="4679950"/>
          <p14:tracePt t="92440" x="5608638" y="4687888"/>
          <p14:tracePt t="92450" x="5599113" y="4697413"/>
          <p14:tracePt t="92466" x="5599113" y="4705350"/>
          <p14:tracePt t="92482" x="5581650" y="4751388"/>
          <p14:tracePt t="92499" x="5581650" y="4803775"/>
          <p14:tracePt t="92517" x="5599113" y="4822825"/>
          <p14:tracePt t="92532" x="5634038" y="4822825"/>
          <p14:tracePt t="92550" x="5670550" y="4813300"/>
          <p14:tracePt t="92566" x="5741988" y="4813300"/>
          <p14:tracePt t="92584" x="5857875" y="4776788"/>
          <p14:tracePt t="92600" x="5884863" y="4768850"/>
          <p14:tracePt t="92616" x="5919788" y="4751388"/>
          <p14:tracePt t="92633" x="5929313" y="4732338"/>
          <p14:tracePt t="92650" x="5929313" y="4714875"/>
          <p14:tracePt t="92666" x="5919788" y="4705350"/>
          <p14:tracePt t="92683" x="5911850" y="4697413"/>
          <p14:tracePt t="92700" x="5848350" y="4679950"/>
          <p14:tracePt t="92717" x="5741988" y="4625975"/>
          <p14:tracePt t="92733" x="5715000" y="4598988"/>
          <p14:tracePt t="92750" x="5581650" y="4456113"/>
          <p14:tracePt t="92767" x="5438775" y="4367213"/>
          <p14:tracePt t="92784" x="5411788" y="4330700"/>
          <p14:tracePt t="92817" x="5402263" y="4330700"/>
          <p14:tracePt t="92848" x="5394325" y="4330700"/>
          <p14:tracePt t="92856" x="5384800" y="4330700"/>
          <p14:tracePt t="92867" x="5375275" y="4330700"/>
          <p14:tracePt t="92884" x="5367338" y="4330700"/>
          <p14:tracePt t="92901" x="5357813" y="4330700"/>
          <p14:tracePt t="92918" x="5348288" y="4330700"/>
          <p14:tracePt t="92934" x="5348288" y="4322763"/>
          <p14:tracePt t="92951" x="5340350" y="4322763"/>
          <p14:tracePt t="92967" x="5330825" y="4322763"/>
          <p14:tracePt t="92985" x="5313363" y="4322763"/>
          <p14:tracePt t="93018" x="5313363" y="4330700"/>
          <p14:tracePt t="93056" x="5303838" y="4330700"/>
          <p14:tracePt t="93344" x="5303838" y="4340225"/>
          <p14:tracePt t="93360" x="5303838" y="4348163"/>
          <p14:tracePt t="93368" x="5303838" y="4357688"/>
          <p14:tracePt t="93384" x="5303838" y="4367213"/>
          <p14:tracePt t="93400" x="5313363" y="4375150"/>
          <p14:tracePt t="93424" x="5313363" y="4384675"/>
          <p14:tracePt t="93432" x="5313363" y="4394200"/>
          <p14:tracePt t="93448" x="5322888" y="4402138"/>
          <p14:tracePt t="93456" x="5322888" y="4411663"/>
          <p14:tracePt t="93469" x="5330825" y="4429125"/>
          <p14:tracePt t="93486" x="5348288" y="4510088"/>
          <p14:tracePt t="93504" x="5375275" y="4643438"/>
          <p14:tracePt t="93520" x="5394325" y="4759325"/>
          <p14:tracePt t="93536" x="5419725" y="4884738"/>
          <p14:tracePt t="93553" x="5438775" y="4938713"/>
          <p14:tracePt t="93570" x="5491163" y="5000625"/>
          <p14:tracePt t="93586" x="5545138" y="5000625"/>
          <p14:tracePt t="93602" x="5589588" y="5018088"/>
          <p14:tracePt t="93619" x="5653088" y="5037138"/>
          <p14:tracePt t="93637" x="5697538" y="5037138"/>
          <p14:tracePt t="93653" x="5705475" y="5054600"/>
          <p14:tracePt t="93670" x="5705475" y="5089525"/>
          <p14:tracePt t="93687" x="5705475" y="5108575"/>
          <p14:tracePt t="93704" x="5705475" y="5126038"/>
          <p14:tracePt t="94072" x="5697538" y="5126038"/>
          <p14:tracePt t="94088" x="5688013" y="5126038"/>
          <p14:tracePt t="94096" x="5680075" y="5126038"/>
          <p14:tracePt t="94105" x="5670550" y="5126038"/>
          <p14:tracePt t="94121" x="5643563" y="5126038"/>
          <p14:tracePt t="94138" x="5608638" y="5126038"/>
          <p14:tracePt t="94156" x="5581650" y="5126038"/>
          <p14:tracePt t="94172" x="5572125" y="5126038"/>
          <p14:tracePt t="94188" x="5554663" y="5126038"/>
          <p14:tracePt t="94205" x="5527675" y="5133975"/>
          <p14:tracePt t="94223" x="5510213" y="5143500"/>
          <p14:tracePt t="94239" x="5500688" y="5143500"/>
          <p14:tracePt t="94255" x="5491163" y="5153025"/>
          <p14:tracePt t="94272" x="5483225" y="5153025"/>
          <p14:tracePt t="94290" x="5473700" y="5160963"/>
          <p14:tracePt t="94305" x="5465763" y="5160963"/>
          <p14:tracePt t="94322" x="5446713" y="5170488"/>
          <p14:tracePt t="94339" x="5429250" y="5180013"/>
          <p14:tracePt t="94357" x="5419725" y="5180013"/>
          <p14:tracePt t="94372" x="5402263" y="5197475"/>
          <p14:tracePt t="94389" x="5394325" y="5197475"/>
          <p14:tracePt t="94406" x="5384800" y="5205413"/>
          <p14:tracePt t="94423" x="5367338" y="5214938"/>
          <p14:tracePt t="94440" x="5357813" y="5232400"/>
          <p14:tracePt t="94456" x="5348288" y="5241925"/>
          <p14:tracePt t="95440" x="5340350" y="5241925"/>
          <p14:tracePt t="95448" x="5330825" y="5241925"/>
          <p14:tracePt t="95480" x="5330825" y="5232400"/>
          <p14:tracePt t="95496" x="5330825" y="5224463"/>
          <p14:tracePt t="95552" x="5330825" y="5214938"/>
          <p14:tracePt t="95576" x="5330825" y="5205413"/>
          <p14:tracePt t="95593" x="5330825" y="5197475"/>
          <p14:tracePt t="95600" x="5330825" y="5187950"/>
          <p14:tracePt t="95616" x="5330825" y="5180013"/>
          <p14:tracePt t="95628" x="5340350" y="5180013"/>
          <p14:tracePt t="95644" x="5384800" y="5153025"/>
          <p14:tracePt t="95660" x="5446713" y="5108575"/>
          <p14:tracePt t="95677" x="5537200" y="5062538"/>
          <p14:tracePt t="95695" x="5581650" y="5037138"/>
          <p14:tracePt t="95710" x="5581650" y="5010150"/>
          <p14:tracePt t="95727" x="5562600" y="4973638"/>
          <p14:tracePt t="95744" x="5537200" y="4965700"/>
          <p14:tracePt t="95952" x="5527675" y="4965700"/>
          <p14:tracePt t="95960" x="5527675" y="4956175"/>
          <p14:tracePt t="95968" x="5527675" y="4946650"/>
          <p14:tracePt t="96000" x="5527675" y="4956175"/>
          <p14:tracePt t="96016" x="5527675" y="4965700"/>
          <p14:tracePt t="96040" x="5527675" y="4973638"/>
          <p14:tracePt t="96064" x="5518150" y="4983163"/>
          <p14:tracePt t="96072" x="5518150" y="4991100"/>
          <p14:tracePt t="96080" x="5500688" y="4991100"/>
          <p14:tracePt t="96095" x="5491163" y="5010150"/>
          <p14:tracePt t="96113" x="5394325" y="5027613"/>
          <p14:tracePt t="96129" x="5303838" y="5027613"/>
          <p14:tracePt t="96145" x="5187950" y="5027613"/>
          <p14:tracePt t="96162" x="5133975" y="5027613"/>
          <p14:tracePt t="96180" x="4983163" y="5037138"/>
          <p14:tracePt t="96196" x="4875213" y="5045075"/>
          <p14:tracePt t="96212" x="4840288" y="5045075"/>
          <p14:tracePt t="96229" x="4822825" y="5000625"/>
          <p14:tracePt t="96247" x="4830763" y="4946650"/>
          <p14:tracePt t="96262" x="4911725" y="4894263"/>
          <p14:tracePt t="96279" x="5054600" y="4848225"/>
          <p14:tracePt t="96296" x="5197475" y="4840288"/>
          <p14:tracePt t="96313" x="5357813" y="4902200"/>
          <p14:tracePt t="96330" x="5500688" y="5054600"/>
          <p14:tracePt t="96346" x="5554663" y="5224463"/>
          <p14:tracePt t="96363" x="5545138" y="5357813"/>
          <p14:tracePt t="96380" x="5465763" y="5456238"/>
          <p14:tracePt t="96396" x="5340350" y="5518150"/>
          <p14:tracePt t="96413" x="5143500" y="5527675"/>
          <p14:tracePt t="96430" x="5027613" y="5500688"/>
          <p14:tracePt t="96447" x="4473575" y="5187950"/>
          <p14:tracePt t="96463" x="3973513" y="4741863"/>
          <p14:tracePt t="96480" x="3822700" y="4419600"/>
          <p14:tracePt t="96497" x="3884613" y="4322763"/>
          <p14:tracePt t="96514" x="4081463" y="4295775"/>
          <p14:tracePt t="96530" x="4411663" y="4340225"/>
          <p14:tracePt t="96547" x="4589463" y="4402138"/>
          <p14:tracePt t="96564" x="4973638" y="4652963"/>
          <p14:tracePt t="96581" x="5170488" y="4884738"/>
          <p14:tracePt t="96597" x="5170488" y="5027613"/>
          <p14:tracePt t="96614" x="5027613" y="5126038"/>
          <p14:tracePt t="96630" x="4813300" y="5180013"/>
          <p14:tracePt t="96648" x="4500563" y="5126038"/>
          <p14:tracePt t="96664" x="4322763" y="4991100"/>
          <p14:tracePt t="96681" x="4241800" y="4902200"/>
          <p14:tracePt t="96698" x="4179888" y="4679950"/>
          <p14:tracePt t="96715" x="4205288" y="4510088"/>
          <p14:tracePt t="96731" x="4303713" y="4419600"/>
          <p14:tracePt t="96747" x="4456113" y="4375150"/>
          <p14:tracePt t="96764" x="4633913" y="4367213"/>
          <p14:tracePt t="96782" x="4822825" y="4438650"/>
          <p14:tracePt t="96798" x="4956175" y="4598988"/>
          <p14:tracePt t="96814" x="5000625" y="4714875"/>
          <p14:tracePt t="96831" x="5000625" y="4973638"/>
          <p14:tracePt t="96849" x="4822825" y="5232400"/>
          <p14:tracePt t="96865" x="4697413" y="5268913"/>
          <p14:tracePt t="96881" x="4554538" y="5268913"/>
          <p14:tracePt t="96898" x="4402138" y="5170488"/>
          <p14:tracePt t="96915" x="4295775" y="5037138"/>
          <p14:tracePt t="96931" x="4276725" y="4973638"/>
          <p14:tracePt t="96948" x="4286250" y="4813300"/>
          <p14:tracePt t="96965" x="4456113" y="4679950"/>
          <p14:tracePt t="96982" x="4714875" y="4616450"/>
          <p14:tracePt t="96999" x="5037138" y="4616450"/>
          <p14:tracePt t="97015" x="5357813" y="4732338"/>
          <p14:tracePt t="97032" x="5545138" y="4946650"/>
          <p14:tracePt t="97050" x="5537200" y="5072063"/>
          <p14:tracePt t="97065" x="5491163" y="5143500"/>
          <p14:tracePt t="97082" x="5276850" y="5268913"/>
          <p14:tracePt t="97099" x="5045075" y="5340350"/>
          <p14:tracePt t="97116" x="4894263" y="5340350"/>
          <p14:tracePt t="97132" x="4759325" y="5286375"/>
          <p14:tracePt t="97149" x="4705350" y="5232400"/>
          <p14:tracePt t="97166" x="4697413" y="5170488"/>
          <p14:tracePt t="97183" x="4759325" y="5099050"/>
          <p14:tracePt t="97199" x="4813300" y="5072063"/>
          <p14:tracePt t="97216" x="5126038" y="5108575"/>
          <p14:tracePt t="97233" x="5286375" y="5214938"/>
          <p14:tracePt t="97250" x="5384800" y="5330825"/>
          <p14:tracePt t="97266" x="5394325" y="5419725"/>
          <p14:tracePt t="97283" x="5384800" y="5510213"/>
          <p14:tracePt t="97299" x="5340350" y="5572125"/>
          <p14:tracePt t="97317" x="5313363" y="5589588"/>
          <p14:tracePt t="97333" x="5286375" y="5616575"/>
          <p14:tracePt t="97350" x="5251450" y="5634038"/>
          <p14:tracePt t="97366" x="5224463" y="5634038"/>
          <p14:tracePt t="97384" x="5241925" y="5608638"/>
          <p14:tracePt t="97400" x="5348288" y="5554663"/>
          <p14:tracePt t="97417" x="5483225" y="5527675"/>
          <p14:tracePt t="97433" x="5572125" y="5527675"/>
          <p14:tracePt t="97451" x="5589588" y="5527675"/>
          <p14:tracePt t="97467" x="5688013" y="5510213"/>
          <p14:tracePt t="97483" x="5840413" y="5419725"/>
          <p14:tracePt t="97500" x="5956300" y="5340350"/>
          <p14:tracePt t="97518" x="6018213" y="5322888"/>
          <p14:tracePt t="97534" x="6018213" y="5384800"/>
          <p14:tracePt t="97550" x="5938838" y="5473700"/>
          <p14:tracePt t="97567" x="5741988" y="5483225"/>
          <p14:tracePt t="97585" x="5491163" y="5384800"/>
          <p14:tracePt t="97601" x="5367338" y="5367338"/>
          <p14:tracePt t="97617" x="5348288" y="5402263"/>
          <p14:tracePt t="97634" x="5348288" y="5419725"/>
          <p14:tracePt t="97652" x="5348288" y="5429250"/>
          <p14:tracePt t="97667" x="5340350" y="5429250"/>
          <p14:tracePt t="97684" x="5322888" y="5446713"/>
          <p14:tracePt t="97701" x="5313363" y="5465763"/>
          <p14:tracePt t="97718" x="5259388" y="5537200"/>
          <p14:tracePt t="97734" x="5197475" y="5608638"/>
          <p14:tracePt t="97751" x="5160963" y="5626100"/>
          <p14:tracePt t="97768" x="5133975" y="5626100"/>
          <p14:tracePt t="97785" x="5099050" y="5626100"/>
          <p14:tracePt t="97801" x="5054600" y="5608638"/>
          <p14:tracePt t="97818" x="4956175" y="5537200"/>
          <p14:tracePt t="97835" x="4902200" y="5491163"/>
          <p14:tracePt t="97852" x="4741863" y="5375275"/>
          <p14:tracePt t="97868" x="4633913" y="5241925"/>
          <p14:tracePt t="97885" x="4616450" y="5143500"/>
          <p14:tracePt t="97902" x="4643438" y="5081588"/>
          <p14:tracePt t="97919" x="4732338" y="5054600"/>
          <p14:tracePt t="97935" x="4857750" y="5045075"/>
          <p14:tracePt t="97937" x="4902200" y="5045075"/>
          <p14:tracePt t="97952" x="4956175" y="5054600"/>
          <p14:tracePt t="97969" x="5027613" y="5089525"/>
          <p14:tracePt t="97986" x="5045075" y="5153025"/>
          <p14:tracePt t="98002" x="5018088" y="5259388"/>
          <p14:tracePt t="98019" x="4938713" y="5367338"/>
          <p14:tracePt t="98035" x="4848225" y="5456238"/>
          <p14:tracePt t="98053" x="4795838" y="5491163"/>
          <p14:tracePt t="98069" x="4786313" y="5491163"/>
          <p14:tracePt t="98102" x="4776788" y="5491163"/>
          <p14:tracePt t="98136" x="4795838" y="5491163"/>
          <p14:tracePt t="98144" x="4813300" y="5491163"/>
          <p14:tracePt t="98153" x="4830763" y="5491163"/>
          <p14:tracePt t="98169" x="4848225" y="5491163"/>
          <p14:tracePt t="98187" x="4867275" y="5491163"/>
          <p14:tracePt t="99041" x="4857750" y="5491163"/>
          <p14:tracePt t="99048" x="4840288" y="5483225"/>
          <p14:tracePt t="99057" x="4813300" y="5473700"/>
          <p14:tracePt t="99073" x="4776788" y="5446713"/>
          <p14:tracePt t="99089" x="4759325" y="5375275"/>
          <p14:tracePt t="99106" x="4776788" y="5276850"/>
          <p14:tracePt t="99124" x="4830763" y="5197475"/>
          <p14:tracePt t="99139" x="4919663" y="5108575"/>
          <p14:tracePt t="99156" x="5072063" y="5010150"/>
          <p14:tracePt t="99173" x="5268913" y="4938713"/>
          <p14:tracePt t="99190" x="5473700" y="4875213"/>
          <p14:tracePt t="99206" x="5572125" y="4857750"/>
          <p14:tracePt t="99223" x="5732463" y="4857750"/>
          <p14:tracePt t="99240" x="5840413" y="4894263"/>
          <p14:tracePt t="99257" x="5875338" y="5000625"/>
          <p14:tracePt t="99273" x="5867400" y="5089525"/>
          <p14:tracePt t="99290" x="5822950" y="5170488"/>
          <p14:tracePt t="99307" x="5776913" y="5224463"/>
          <p14:tracePt t="99324" x="5759450" y="5232400"/>
          <p14:tracePt t="99340" x="5705475" y="5251450"/>
          <p14:tracePt t="99357" x="5634038" y="5251450"/>
          <p14:tracePt t="99374" x="5572125" y="5251450"/>
          <p14:tracePt t="99391" x="5527675" y="5241925"/>
          <p14:tracePt t="99407" x="5483225" y="5232400"/>
          <p14:tracePt t="99424" x="5456238" y="5214938"/>
          <p14:tracePt t="99441" x="5456238" y="5205413"/>
          <p14:tracePt t="99458" x="5456238" y="5197475"/>
          <p14:tracePt t="99474" x="5456238" y="5187950"/>
          <p14:tracePt t="99491" x="5465763" y="5187950"/>
          <p14:tracePt t="99507" x="5500688" y="5187950"/>
          <p14:tracePt t="99525" x="5572125" y="5241925"/>
          <p14:tracePt t="99541" x="5634038" y="5340350"/>
          <p14:tracePt t="99558" x="5680075" y="5438775"/>
          <p14:tracePt t="99574" x="5688013" y="5510213"/>
          <p14:tracePt t="99592" x="5688013" y="5537200"/>
          <p14:tracePt t="99608" x="5653088" y="5581650"/>
          <p14:tracePt t="99625" x="5518150" y="5643563"/>
          <p14:tracePt t="99641" x="5456238" y="5643563"/>
          <p14:tracePt t="99659" x="5419725" y="5643563"/>
          <p14:tracePt t="99675" x="5402263" y="5643563"/>
          <p14:tracePt t="99881" x="5402263" y="5653088"/>
          <p14:tracePt t="99889" x="5402263" y="5661025"/>
          <p14:tracePt t="99905" x="5394325" y="5661025"/>
          <p14:tracePt t="99921" x="5394325" y="5670550"/>
          <p14:tracePt t="99929" x="5394325" y="5680075"/>
          <p14:tracePt t="99942" x="5394325" y="5688013"/>
          <p14:tracePt t="99960" x="5375275" y="5688013"/>
          <p14:tracePt t="100121" x="5375275" y="5697538"/>
          <p14:tracePt t="100137" x="5375275" y="5705475"/>
          <p14:tracePt t="100161" x="5375275" y="5715000"/>
          <p14:tracePt t="100201" x="5375275" y="5724525"/>
          <p14:tracePt t="100209" x="5375275" y="5732463"/>
          <p14:tracePt t="191347" x="5367338" y="5724525"/>
          <p14:tracePt t="191355" x="5303838" y="5680075"/>
          <p14:tracePt t="191368" x="5160963" y="5562600"/>
          <p14:tracePt t="191385" x="4483100" y="5108575"/>
          <p14:tracePt t="191401" x="3813175" y="4803775"/>
          <p14:tracePt t="191419" x="3544888" y="4759325"/>
          <p14:tracePt t="191435" x="3571875" y="4786313"/>
          <p14:tracePt t="191452" x="3751263" y="4813300"/>
          <p14:tracePt t="191468" x="3894138" y="4813300"/>
          <p14:tracePt t="191486" x="4625975" y="4813300"/>
          <p14:tracePt t="191502" x="5491163" y="4813300"/>
          <p14:tracePt t="191518" x="5938838" y="4813300"/>
          <p14:tracePt t="191535" x="6072188" y="4786313"/>
          <p14:tracePt t="191553" x="6089650" y="4786313"/>
          <p14:tracePt t="191585" x="6089650" y="4768850"/>
          <p14:tracePt t="191602" x="6010275" y="4643438"/>
          <p14:tracePt t="191620" x="5759450" y="4268788"/>
          <p14:tracePt t="191636" x="5581650" y="4017963"/>
          <p14:tracePt t="191652" x="5527675" y="3990975"/>
          <p14:tracePt t="191669" x="5465763" y="4089400"/>
          <p14:tracePt t="191687" x="5411788" y="4241800"/>
          <p14:tracePt t="191702" x="5384800" y="4348163"/>
          <p14:tracePt t="191719" x="5384800" y="4411663"/>
          <p14:tracePt t="191736" x="5384800" y="4429125"/>
          <p14:tracePt t="191754" x="5384800" y="4438650"/>
          <p14:tracePt t="191769" x="5375275" y="4446588"/>
          <p14:tracePt t="191786" x="5313363" y="4446588"/>
          <p14:tracePt t="191803" x="5062538" y="4375150"/>
          <p14:tracePt t="191820" x="4848225" y="4268788"/>
          <p14:tracePt t="191836" x="4660900" y="4187825"/>
          <p14:tracePt t="191853" x="4518025" y="4125913"/>
          <p14:tracePt t="191870" x="4473575" y="4116388"/>
          <p14:tracePt t="191887" x="4384675" y="4098925"/>
          <p14:tracePt t="191903" x="4313238" y="4089400"/>
          <p14:tracePt t="191920" x="4259263" y="4089400"/>
          <p14:tracePt t="191937" x="4197350" y="4081463"/>
          <p14:tracePt t="191954" x="4170363" y="4054475"/>
          <p14:tracePt t="191970" x="4170363" y="4044950"/>
          <p14:tracePt t="191987" x="4133850" y="4037013"/>
          <p14:tracePt t="192004" x="4089400" y="4044950"/>
          <p14:tracePt t="192021" x="4017963" y="4054475"/>
          <p14:tracePt t="192037" x="4010025" y="4054475"/>
          <p14:tracePt t="192053" x="4000500" y="4044950"/>
          <p14:tracePt t="192070" x="3983038" y="4037013"/>
          <p14:tracePt t="192087" x="3965575" y="4027488"/>
          <p14:tracePt t="192120" x="3956050" y="4027488"/>
          <p14:tracePt t="192137" x="3956050" y="4037013"/>
          <p14:tracePt t="192154" x="3938588" y="4062413"/>
          <p14:tracePt t="192170" x="3857625" y="4098925"/>
          <p14:tracePt t="192188" x="3660775" y="4071938"/>
          <p14:tracePt t="192204" x="3598863" y="4062413"/>
          <p14:tracePt t="192222" x="3562350" y="4062413"/>
          <p14:tracePt t="192238" x="3536950" y="4062413"/>
          <p14:tracePt t="192255" x="3509963" y="4062413"/>
          <p14:tracePt t="192271" x="3455988" y="4071938"/>
          <p14:tracePt t="192289" x="3411538" y="4071938"/>
          <p14:tracePt t="192305" x="3357563" y="4071938"/>
          <p14:tracePt t="192321" x="3295650" y="4071938"/>
          <p14:tracePt t="192338" x="3224213" y="4071938"/>
          <p14:tracePt t="192356" x="3170238" y="4071938"/>
          <p14:tracePt t="192372" x="3152775" y="4071938"/>
          <p14:tracePt t="192388" x="3143250" y="4071938"/>
          <p14:tracePt t="193700" x="3133725" y="4071938"/>
          <p14:tracePt t="193716" x="3108325" y="4054475"/>
          <p14:tracePt t="193724" x="3054350" y="4010025"/>
          <p14:tracePt t="193732" x="2973388" y="3938588"/>
          <p14:tracePt t="193743" x="2867025" y="3830638"/>
          <p14:tracePt t="193760" x="2697163" y="3616325"/>
          <p14:tracePt t="193777" x="2625725" y="3446463"/>
          <p14:tracePt t="193793" x="2679700" y="3322638"/>
          <p14:tracePt t="193810" x="2776538" y="3251200"/>
          <p14:tracePt t="193827" x="3438525" y="2990850"/>
          <p14:tracePt t="193844" x="5491163" y="2803525"/>
          <p14:tracePt t="193860" x="6527800" y="2928938"/>
          <p14:tracePt t="193877" x="7224713" y="3214688"/>
          <p14:tracePt t="193894" x="7456488" y="3419475"/>
          <p14:tracePt t="193911" x="7439025" y="3536950"/>
          <p14:tracePt t="193927" x="7277100" y="3608388"/>
          <p14:tracePt t="193944" x="7126288" y="3625850"/>
          <p14:tracePt t="193961" x="6491288" y="3625850"/>
          <p14:tracePt t="193978" x="5911850" y="3625850"/>
          <p14:tracePt t="193994" x="5680075" y="3562350"/>
          <p14:tracePt t="194011" x="5554663" y="3455988"/>
          <p14:tracePt t="194028" x="5483225" y="3286125"/>
          <p14:tracePt t="194045" x="5483225" y="3232150"/>
          <p14:tracePt t="194061" x="5491163" y="3214688"/>
          <p14:tracePt t="194078" x="5518150" y="3197225"/>
          <p14:tracePt t="194094" x="5572125" y="3197225"/>
          <p14:tracePt t="194112" x="5616575" y="3241675"/>
          <p14:tracePt t="194128" x="5643563" y="3303588"/>
          <p14:tracePt t="194144" x="5653088" y="3348038"/>
          <p14:tracePt t="194161" x="5653088" y="3367088"/>
          <p14:tracePt t="194380" x="5661025" y="3375025"/>
          <p14:tracePt t="194396" x="5680075" y="3384550"/>
          <p14:tracePt t="194404" x="5705475" y="3384550"/>
          <p14:tracePt t="194412" x="5759450" y="3402013"/>
          <p14:tracePt t="194429" x="5875338" y="3446463"/>
          <p14:tracePt t="194446" x="5991225" y="3455988"/>
          <p14:tracePt t="194463" x="6126163" y="3455988"/>
          <p14:tracePt t="194479" x="6259513" y="3455988"/>
          <p14:tracePt t="194496" x="6357938" y="3438525"/>
          <p14:tracePt t="194512" x="6411913" y="3438525"/>
          <p14:tracePt t="194530" x="6429375" y="3438525"/>
          <p14:tracePt t="194546" x="6473825" y="3429000"/>
          <p14:tracePt t="194563" x="6537325" y="3411538"/>
          <p14:tracePt t="194580" x="6589713" y="3394075"/>
          <p14:tracePt t="194597" x="6599238" y="3394075"/>
          <p14:tracePt t="194613" x="6616700" y="3375025"/>
          <p14:tracePt t="194630" x="6653213" y="3357563"/>
          <p14:tracePt t="194646" x="6661150" y="3357563"/>
          <p14:tracePt t="194664" x="6715125" y="3340100"/>
          <p14:tracePt t="194680" x="6831013" y="3286125"/>
          <p14:tracePt t="194697" x="6983413" y="3197225"/>
          <p14:tracePt t="194713" x="7126288" y="3116263"/>
          <p14:tracePt t="194731" x="7232650" y="3036888"/>
          <p14:tracePt t="194747" x="7331075" y="2919413"/>
          <p14:tracePt t="194764" x="7446963" y="2741613"/>
          <p14:tracePt t="194780" x="7466013" y="2687638"/>
          <p14:tracePt t="194798" x="7483475" y="2581275"/>
          <p14:tracePt t="194814" x="7483475" y="2455863"/>
          <p14:tracePt t="194830" x="7483475" y="2384425"/>
          <p14:tracePt t="194847" x="7483475" y="2330450"/>
          <p14:tracePt t="194864" x="7483475" y="2295525"/>
          <p14:tracePt t="194881" x="7483475" y="2241550"/>
          <p14:tracePt t="194897" x="7473950" y="2197100"/>
          <p14:tracePt t="194914" x="7473950" y="2179638"/>
          <p14:tracePt t="194932" x="7446963" y="2133600"/>
          <p14:tracePt t="194948" x="7446963" y="2125663"/>
          <p14:tracePt t="194964" x="7446963" y="2116138"/>
          <p14:tracePt t="194981" x="7446963" y="2108200"/>
          <p14:tracePt t="194998" x="7446963" y="2098675"/>
          <p14:tracePt t="195014" x="7446963" y="2081213"/>
          <p14:tracePt t="195031" x="7456488" y="2062163"/>
          <p14:tracePt t="195048" x="7466013" y="2054225"/>
          <p14:tracePt t="195065" x="7466013" y="2044700"/>
          <p14:tracePt t="195081" x="7473950" y="2036763"/>
          <p14:tracePt t="195098" x="7483475" y="2027238"/>
          <p14:tracePt t="195132" x="7491413" y="2017713"/>
          <p14:tracePt t="195148" x="7491413" y="2009775"/>
          <p14:tracePt t="195165" x="7491413" y="2000250"/>
          <p14:tracePt t="195182" x="7491413" y="1982788"/>
          <p14:tracePt t="195199" x="7500938" y="1973263"/>
          <p14:tracePt t="195492" x="7510463" y="1973263"/>
          <p14:tracePt t="195500" x="7518400" y="1973263"/>
          <p14:tracePt t="195508" x="7537450" y="1973263"/>
          <p14:tracePt t="195516" x="7554913" y="1973263"/>
          <p14:tracePt t="195533" x="7599363" y="1973263"/>
          <p14:tracePt t="195549" x="7626350" y="1965325"/>
          <p14:tracePt t="195567" x="7643813" y="1946275"/>
          <p14:tracePt t="195583" x="7653338" y="1946275"/>
          <p14:tracePt t="195600" x="7653338" y="1938338"/>
          <p14:tracePt t="195616" x="7670800" y="1938338"/>
          <p14:tracePt t="195668" x="7661275" y="1938338"/>
          <p14:tracePt t="195684" x="7653338" y="1938338"/>
          <p14:tracePt t="195692" x="7643813" y="1938338"/>
          <p14:tracePt t="195701" x="7634288" y="1938338"/>
          <p14:tracePt t="195717" x="7599363" y="1938338"/>
          <p14:tracePt t="195733" x="7554913" y="1946275"/>
          <p14:tracePt t="195750" x="7527925" y="1955800"/>
          <p14:tracePt t="195768" x="7439025" y="1965325"/>
          <p14:tracePt t="195784" x="7323138" y="1990725"/>
          <p14:tracePt t="195801" x="7232650" y="2017713"/>
          <p14:tracePt t="195817" x="7134225" y="2062163"/>
          <p14:tracePt t="195835" x="7027863" y="2116138"/>
          <p14:tracePt t="195851" x="6929438" y="2179638"/>
          <p14:tracePt t="195868" x="6831013" y="2251075"/>
          <p14:tracePt t="195884" x="6732588" y="2393950"/>
          <p14:tracePt t="195901" x="6616700" y="2589213"/>
          <p14:tracePt t="195918" x="6554788" y="2759075"/>
          <p14:tracePt t="195934" x="6518275" y="2867025"/>
          <p14:tracePt t="195951" x="6510338" y="2919413"/>
          <p14:tracePt t="195968" x="6518275" y="2955925"/>
          <p14:tracePt t="195984" x="6554788" y="3000375"/>
          <p14:tracePt t="196001" x="6572250" y="3017838"/>
          <p14:tracePt t="196018" x="6599238" y="3044825"/>
          <p14:tracePt t="196035" x="6608763" y="3062288"/>
          <p14:tracePt t="196188" x="6608763" y="3054350"/>
          <p14:tracePt t="196204" x="6608763" y="3044825"/>
          <p14:tracePt t="196212" x="6608763" y="3036888"/>
          <p14:tracePt t="197172" x="6608763" y="3027363"/>
          <p14:tracePt t="197188" x="6589713" y="3017838"/>
          <p14:tracePt t="197205" x="6527800" y="2990850"/>
          <p14:tracePt t="197212" x="6323013" y="2946400"/>
          <p14:tracePt t="197222" x="5884863" y="2822575"/>
          <p14:tracePt t="197239" x="4776788" y="2509838"/>
          <p14:tracePt t="197256" x="4010025" y="2187575"/>
          <p14:tracePt t="197272" x="3375025" y="1857375"/>
          <p14:tracePt t="197289" x="2768600" y="1554163"/>
          <p14:tracePt t="197306" x="2160588" y="1268413"/>
          <p14:tracePt t="197323" x="1589088" y="1054100"/>
          <p14:tracePt t="197339" x="1295400" y="973138"/>
          <p14:tracePt t="197356" x="71438" y="795338"/>
          <p14:tracePt t="200333" x="98425" y="490538"/>
          <p14:tracePt t="200351" x="330200" y="812800"/>
          <p14:tracePt t="200367" x="465138" y="1036638"/>
          <p14:tracePt t="200383" x="571500" y="1258888"/>
          <p14:tracePt t="200400" x="687388" y="1517650"/>
          <p14:tracePt t="200418" x="847725" y="1847850"/>
          <p14:tracePt t="200434" x="1036638" y="2214563"/>
          <p14:tracePt t="200451" x="1125538" y="2401888"/>
          <p14:tracePt t="200467" x="1401763" y="2830513"/>
          <p14:tracePt t="200485" x="1697038" y="3268663"/>
          <p14:tracePt t="200501" x="1839913" y="3429000"/>
          <p14:tracePt t="200517" x="1938338" y="35623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میدانهای سرعت و شتاب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96" y="2155183"/>
            <a:ext cx="7026147" cy="65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73210" y="1836442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500">
                <a:cs typeface="B Nazanin" pitchFamily="2" charset="-78"/>
              </a:defRPr>
            </a:lvl1pPr>
          </a:lstStyle>
          <a:p>
            <a:r>
              <a:rPr lang="fa-IR" dirty="0"/>
              <a:t>میدان سرعت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"/>
          <a:stretch/>
        </p:blipFill>
        <p:spPr bwMode="auto">
          <a:xfrm>
            <a:off x="2918043" y="3126691"/>
            <a:ext cx="6149758" cy="199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7646" y="3114962"/>
            <a:ext cx="22147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cs typeface="B Nazanin" pitchFamily="2" charset="-78"/>
              </a:defRPr>
            </a:lvl1pPr>
          </a:lstStyle>
          <a:p>
            <a:pPr algn="r"/>
            <a:r>
              <a:rPr lang="fa-IR" sz="2500" dirty="0"/>
              <a:t>بردار جابجایی</a:t>
            </a:r>
            <a:endParaRPr 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737410" y="3845342"/>
            <a:ext cx="22147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500">
                <a:cs typeface="B Nazanin" pitchFamily="2" charset="-78"/>
              </a:defRPr>
            </a:lvl1pPr>
          </a:lstStyle>
          <a:p>
            <a:r>
              <a:rPr lang="fa-IR" dirty="0"/>
              <a:t>میدان شتاب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748" y="4582073"/>
            <a:ext cx="21286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500">
                <a:cs typeface="B Nazanin" pitchFamily="2" charset="-78"/>
              </a:defRPr>
            </a:lvl1pPr>
          </a:lstStyle>
          <a:p>
            <a:r>
              <a:rPr lang="fa-IR" dirty="0"/>
              <a:t>نرخ جریان حجمی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99"/>
    </mc:Choice>
    <mc:Fallback xmlns="">
      <p:transition spd="slow" advTm="1416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867" x="554038" y="5000625"/>
          <p14:tracePt t="18076" x="561975" y="5000625"/>
          <p14:tracePt t="18084" x="571500" y="5000625"/>
          <p14:tracePt t="18092" x="625475" y="5000625"/>
          <p14:tracePt t="18108" x="938213" y="4973638"/>
          <p14:tracePt t="18125" x="1473200" y="4983163"/>
          <p14:tracePt t="18141" x="1982788" y="5027613"/>
          <p14:tracePt t="18159" x="2179638" y="5037138"/>
          <p14:tracePt t="18175" x="2670175" y="5037138"/>
          <p14:tracePt t="18192" x="2982913" y="5037138"/>
          <p14:tracePt t="18208" x="3108325" y="5037138"/>
          <p14:tracePt t="18226" x="3170238" y="5037138"/>
          <p14:tracePt t="18242" x="3197225" y="5037138"/>
          <p14:tracePt t="18259" x="3224213" y="5037138"/>
          <p14:tracePt t="18275" x="3241675" y="5037138"/>
          <p14:tracePt t="18293" x="3259138" y="5037138"/>
          <p14:tracePt t="18309" x="3313113" y="5037138"/>
          <p14:tracePt t="18325" x="3419475" y="5037138"/>
          <p14:tracePt t="18342" x="3554413" y="5037138"/>
          <p14:tracePt t="18360" x="3687763" y="5037138"/>
          <p14:tracePt t="18376" x="3803650" y="5037138"/>
          <p14:tracePt t="18392" x="3884613" y="5045075"/>
          <p14:tracePt t="18409" x="3911600" y="5045075"/>
          <p14:tracePt t="18427" x="3965575" y="5054600"/>
          <p14:tracePt t="18443" x="4089400" y="5081588"/>
          <p14:tracePt t="18459" x="4367213" y="5108575"/>
          <p14:tracePt t="18476" x="4518025" y="5108575"/>
          <p14:tracePt t="18494" x="4598988" y="5108575"/>
          <p14:tracePt t="18526" x="4616450" y="5099050"/>
          <p14:tracePt t="18543" x="4643438" y="5108575"/>
          <p14:tracePt t="18560" x="4679950" y="5126038"/>
          <p14:tracePt t="18576" x="4697413" y="5143500"/>
          <p14:tracePt t="18593" x="4697413" y="5153025"/>
          <p14:tracePt t="18610" x="4697413" y="5170488"/>
          <p14:tracePt t="18627" x="4687888" y="5170488"/>
          <p14:tracePt t="19036" x="4687888" y="5180013"/>
          <p14:tracePt t="19052" x="4687888" y="5187950"/>
          <p14:tracePt t="19076" x="4687888" y="5205413"/>
          <p14:tracePt t="19084" x="4697413" y="5205413"/>
          <p14:tracePt t="19095" x="4697413" y="5214938"/>
          <p14:tracePt t="19112" x="4705350" y="5214938"/>
          <p14:tracePt t="19128" x="4714875" y="5214938"/>
          <p14:tracePt t="19145" x="4714875" y="5205413"/>
          <p14:tracePt t="19162" x="4714875" y="5197475"/>
          <p14:tracePt t="19179" x="4714875" y="5187950"/>
          <p14:tracePt t="24589" x="4732338" y="5187950"/>
          <p14:tracePt t="24597" x="4741863" y="5180013"/>
          <p14:tracePt t="24615" x="4776788" y="5160963"/>
          <p14:tracePt t="24631" x="4803775" y="5143500"/>
          <p14:tracePt t="24648" x="4830763" y="5099050"/>
          <p14:tracePt t="24665" x="4867275" y="5054600"/>
          <p14:tracePt t="24681" x="4875213" y="5018088"/>
          <p14:tracePt t="24698" x="4875213" y="5000625"/>
          <p14:tracePt t="24715" x="4848225" y="4938713"/>
          <p14:tracePt t="24716" x="4803775" y="4884738"/>
          <p14:tracePt t="24733" x="4625975" y="4732338"/>
          <p14:tracePt t="24749" x="4367213" y="4527550"/>
          <p14:tracePt t="24765" x="4125913" y="4340225"/>
          <p14:tracePt t="24782" x="3965575" y="4187825"/>
          <p14:tracePt t="24799" x="3822700" y="4081463"/>
          <p14:tracePt t="24815" x="3751263" y="4037013"/>
          <p14:tracePt t="24832" x="3652838" y="3946525"/>
          <p14:tracePt t="24849" x="3589338" y="3884613"/>
          <p14:tracePt t="24866" x="3544888" y="3822700"/>
          <p14:tracePt t="24882" x="3509963" y="3768725"/>
          <p14:tracePt t="24899" x="3482975" y="3732213"/>
          <p14:tracePt t="24916" x="3465513" y="3705225"/>
          <p14:tracePt t="24957" x="3465513" y="3697288"/>
          <p14:tracePt t="24981" x="3473450" y="3697288"/>
          <p14:tracePt t="24989" x="3500438" y="3697288"/>
          <p14:tracePt t="25000" x="3554413" y="3705225"/>
          <p14:tracePt t="25016" x="3732213" y="3751263"/>
          <p14:tracePt t="25033" x="4010025" y="3803650"/>
          <p14:tracePt t="25049" x="4411663" y="3902075"/>
          <p14:tracePt t="25067" x="4687888" y="4000500"/>
          <p14:tracePt t="25083" x="4803775" y="4044950"/>
          <p14:tracePt t="25100" x="4830763" y="4044950"/>
          <p14:tracePt t="25117" x="4857750" y="4044950"/>
          <p14:tracePt t="25134" x="4902200" y="4081463"/>
          <p14:tracePt t="25150" x="4946650" y="4125913"/>
          <p14:tracePt t="25167" x="4983163" y="4152900"/>
          <p14:tracePt t="25183" x="5010150" y="4187825"/>
          <p14:tracePt t="25201" x="5045075" y="4197350"/>
          <p14:tracePt t="25217" x="5099050" y="4179888"/>
          <p14:tracePt t="25233" x="5133975" y="4170363"/>
          <p14:tracePt t="25250" x="5153025" y="4170363"/>
          <p14:tracePt t="25283" x="5143500" y="4170363"/>
          <p14:tracePt t="25301" x="5045075" y="4170363"/>
          <p14:tracePt t="25317" x="4973638" y="4133850"/>
          <p14:tracePt t="25334" x="4875213" y="4054475"/>
          <p14:tracePt t="25350" x="4813300" y="4017963"/>
          <p14:tracePt t="25367" x="4759325" y="4000500"/>
          <p14:tracePt t="25384" x="4741863" y="4000500"/>
          <p14:tracePt t="25402" x="4741863" y="4010025"/>
          <p14:tracePt t="25434" x="4751388" y="4010025"/>
          <p14:tracePt t="25451" x="4768850" y="4000500"/>
          <p14:tracePt t="25469" x="4857750" y="3956050"/>
          <p14:tracePt t="25485" x="4894263" y="3938588"/>
          <p14:tracePt t="25501" x="4956175" y="3884613"/>
          <p14:tracePt t="25518" x="5018088" y="3822700"/>
          <p14:tracePt t="25535" x="5054600" y="3786188"/>
          <p14:tracePt t="25551" x="5081588" y="3741738"/>
          <p14:tracePt t="25568" x="5108575" y="3705225"/>
          <p14:tracePt t="25585" x="5116513" y="3687763"/>
          <p14:tracePt t="25602" x="5126038" y="3670300"/>
          <p14:tracePt t="25618" x="5133975" y="3670300"/>
          <p14:tracePt t="25634" x="5133975" y="3660775"/>
          <p14:tracePt t="25741" x="5143500" y="3660775"/>
          <p14:tracePt t="25757" x="5153025" y="3660775"/>
          <p14:tracePt t="25765" x="5160963" y="3660775"/>
          <p14:tracePt t="25773" x="5180013" y="3670300"/>
          <p14:tracePt t="25785" x="5187950" y="3670300"/>
          <p14:tracePt t="25802" x="5224463" y="3697288"/>
          <p14:tracePt t="25820" x="5276850" y="3714750"/>
          <p14:tracePt t="25835" x="5322888" y="3741738"/>
          <p14:tracePt t="25852" x="5394325" y="3768725"/>
          <p14:tracePt t="25869" x="5473700" y="3795713"/>
          <p14:tracePt t="25887" x="5518150" y="3822700"/>
          <p14:tracePt t="25902" x="5537200" y="3840163"/>
          <p14:tracePt t="25919" x="5545138" y="3848100"/>
          <p14:tracePt t="25936" x="5545138" y="3857625"/>
          <p14:tracePt t="25953" x="5545138" y="3867150"/>
          <p14:tracePt t="25986" x="5438775" y="3830638"/>
          <p14:tracePt t="26003" x="5143500" y="3598863"/>
          <p14:tracePt t="26021" x="4562475" y="2990850"/>
          <p14:tracePt t="26036" x="4384675" y="2705100"/>
          <p14:tracePt t="26053" x="4348163" y="2544763"/>
          <p14:tracePt t="26070" x="4402138" y="2411413"/>
          <p14:tracePt t="26087" x="4589463" y="2295525"/>
          <p14:tracePt t="26103" x="4705350" y="2268538"/>
          <p14:tracePt t="26120" x="5187950" y="2268538"/>
          <p14:tracePt t="26137" x="5776913" y="2366963"/>
          <p14:tracePt t="26154" x="6018213" y="2473325"/>
          <p14:tracePt t="26170" x="6072188" y="2633663"/>
          <p14:tracePt t="26187" x="6010275" y="2884488"/>
          <p14:tracePt t="26204" x="5680075" y="3251200"/>
          <p14:tracePt t="26221" x="5160963" y="3562350"/>
          <p14:tracePt t="26237" x="4616450" y="3741738"/>
          <p14:tracePt t="26254" x="4241800" y="3732213"/>
          <p14:tracePt t="26270" x="4044950" y="3608388"/>
          <p14:tracePt t="26288" x="4000500" y="3536950"/>
          <p14:tracePt t="26304" x="4000500" y="3517900"/>
          <p14:tracePt t="26321" x="4044950" y="3509963"/>
          <p14:tracePt t="26337" x="4160838" y="3536950"/>
          <p14:tracePt t="26354" x="4232275" y="3589338"/>
          <p14:tracePt t="26370" x="4375150" y="3822700"/>
          <p14:tracePt t="26387" x="4419600" y="4160838"/>
          <p14:tracePt t="26403" x="4419600" y="4394200"/>
          <p14:tracePt t="26422" x="4348163" y="4554538"/>
          <p14:tracePt t="26438" x="4295775" y="4616450"/>
          <p14:tracePt t="26454" x="4251325" y="4652963"/>
          <p14:tracePt t="26471" x="4232275" y="4652963"/>
          <p14:tracePt t="26489" x="4214813" y="4652963"/>
          <p14:tracePt t="26505" x="4160838" y="4616450"/>
          <p14:tracePt t="26521" x="4089400" y="4554538"/>
          <p14:tracePt t="26538" x="4037013" y="4537075"/>
          <p14:tracePt t="26556" x="4017963" y="4537075"/>
          <p14:tracePt t="26589" x="4081463" y="4527550"/>
          <p14:tracePt t="26605" x="4116388" y="4518025"/>
          <p14:tracePt t="26622" x="4152900" y="4491038"/>
          <p14:tracePt t="26638" x="4143375" y="4411663"/>
          <p14:tracePt t="26655" x="4116388" y="4357688"/>
          <p14:tracePt t="26672" x="4108450" y="4357688"/>
          <p14:tracePt t="26705" x="4125913" y="4357688"/>
          <p14:tracePt t="26722" x="4143375" y="4357688"/>
          <p14:tracePt t="26739" x="4160838" y="4357688"/>
          <p14:tracePt t="26757" x="4187825" y="4357688"/>
          <p14:tracePt t="26772" x="4205288" y="4357688"/>
          <p14:tracePt t="26852" x="4205288" y="4367213"/>
          <p14:tracePt t="26860" x="4214813" y="4367213"/>
          <p14:tracePt t="26877" x="4214813" y="4375150"/>
          <p14:tracePt t="26888" x="4214813" y="4384675"/>
          <p14:tracePt t="26906" x="4214813" y="4394200"/>
          <p14:tracePt t="26923" x="4214813" y="4402138"/>
          <p14:tracePt t="26941" x="4214813" y="4419600"/>
          <p14:tracePt t="26956" x="4224338" y="4438650"/>
          <p14:tracePt t="26973" x="4232275" y="4456113"/>
          <p14:tracePt t="26991" x="4241800" y="4491038"/>
          <p14:tracePt t="27006" x="4268788" y="4545013"/>
          <p14:tracePt t="27023" x="4330700" y="4633913"/>
          <p14:tracePt t="27040" x="4402138" y="4714875"/>
          <p14:tracePt t="27057" x="4419600" y="4751388"/>
          <p14:tracePt t="27073" x="4456113" y="4786313"/>
          <p14:tracePt t="27090" x="4483100" y="4830763"/>
          <p14:tracePt t="27107" x="4500563" y="4857750"/>
          <p14:tracePt t="27125" x="4518025" y="4884738"/>
          <p14:tracePt t="27140" x="4518025" y="4894263"/>
          <p14:tracePt t="27157" x="4518025" y="4902200"/>
          <p14:tracePt t="27174" x="4527550" y="4911725"/>
          <p14:tracePt t="27207" x="4537075" y="4919663"/>
          <p14:tracePt t="32510" x="4537075" y="4894263"/>
          <p14:tracePt t="32518" x="4537075" y="4840288"/>
          <p14:tracePt t="32526" x="4527550" y="4732338"/>
          <p14:tracePt t="32543" x="4419600" y="4438650"/>
          <p14:tracePt t="32560" x="4187825" y="4027488"/>
          <p14:tracePt t="32576" x="4000500" y="3660775"/>
          <p14:tracePt t="32594" x="3956050" y="3509963"/>
          <p14:tracePt t="32610" x="4010025" y="3251200"/>
          <p14:tracePt t="32627" x="4224338" y="2973388"/>
          <p14:tracePt t="32643" x="4581525" y="2759075"/>
          <p14:tracePt t="32661" x="5081588" y="2509838"/>
          <p14:tracePt t="32677" x="5626100" y="2276475"/>
          <p14:tracePt t="32694" x="6384925" y="2133600"/>
          <p14:tracePt t="32710" x="6581775" y="2125663"/>
          <p14:tracePt t="32728" x="6823075" y="2143125"/>
          <p14:tracePt t="32743" x="6938963" y="2251075"/>
          <p14:tracePt t="32760" x="6956425" y="2347913"/>
          <p14:tracePt t="32777" x="6894513" y="2465388"/>
          <p14:tracePt t="32794" x="6786563" y="2554288"/>
          <p14:tracePt t="32810" x="6616700" y="2598738"/>
          <p14:tracePt t="32827" x="6330950" y="2589213"/>
          <p14:tracePt t="32844" x="6099175" y="2544763"/>
          <p14:tracePt t="32862" x="4991100" y="2143125"/>
          <p14:tracePt t="32878" x="4438650" y="1911350"/>
          <p14:tracePt t="32894" x="4303713" y="1857375"/>
          <p14:tracePt t="32911" x="4232275" y="1839913"/>
          <p14:tracePt t="32928" x="4187825" y="1812925"/>
          <p14:tracePt t="32944" x="4152900" y="1803400"/>
          <p14:tracePt t="32961" x="4133850" y="1803400"/>
          <p14:tracePt t="32978" x="4125913" y="1803400"/>
          <p14:tracePt t="32995" x="4054475" y="1812925"/>
          <p14:tracePt t="33011" x="3938588" y="1857375"/>
          <p14:tracePt t="33028" x="3919538" y="1874838"/>
          <p14:tracePt t="33045" x="3983038" y="1901825"/>
          <p14:tracePt t="33062" x="4044950" y="1919288"/>
          <p14:tracePt t="33190" x="4062413" y="1911350"/>
          <p14:tracePt t="33198" x="4089400" y="1911350"/>
          <p14:tracePt t="33214" x="4108450" y="1901825"/>
          <p14:tracePt t="33229" x="4116388" y="1884363"/>
          <p14:tracePt t="33246" x="3956050" y="1803400"/>
          <p14:tracePt t="33263" x="3625850" y="1724025"/>
          <p14:tracePt t="33279" x="3179763" y="1625600"/>
          <p14:tracePt t="33295" x="2795588" y="1554163"/>
          <p14:tracePt t="33312" x="2571750" y="1544638"/>
          <p14:tracePt t="33330" x="2393950" y="1544638"/>
          <p14:tracePt t="33346" x="2312988" y="1562100"/>
          <p14:tracePt t="33362" x="2017713" y="1660525"/>
          <p14:tracePt t="33379" x="1679575" y="1803400"/>
          <p14:tracePt t="33397" x="1455738" y="1901825"/>
          <p14:tracePt t="33413" x="1258888" y="2000250"/>
          <p14:tracePt t="33430" x="1027113" y="2187575"/>
          <p14:tracePt t="33446" x="911225" y="2276475"/>
          <p14:tracePt t="33464" x="866775" y="2312988"/>
          <p14:tracePt t="33479" x="776288" y="2393950"/>
          <p14:tracePt t="33496" x="704850" y="2446338"/>
          <p14:tracePt t="33513" x="633413" y="2490788"/>
          <p14:tracePt t="33530" x="588963" y="2509838"/>
          <p14:tracePt t="33546" x="554038" y="2517775"/>
          <p14:tracePt t="33563" x="527050" y="2517775"/>
          <p14:tracePt t="33580" x="490538" y="2517775"/>
          <p14:tracePt t="33597" x="438150" y="2517775"/>
          <p14:tracePt t="33614" x="384175" y="2517775"/>
          <p14:tracePt t="33631" x="347663" y="2509838"/>
          <p14:tracePt t="33647" x="330200" y="2500313"/>
          <p14:tracePt t="33664" x="303213" y="2500313"/>
          <p14:tracePt t="33680" x="285750" y="2490788"/>
          <p14:tracePt t="33697" x="268288" y="2465388"/>
          <p14:tracePt t="33714" x="250825" y="2446338"/>
          <p14:tracePt t="33731" x="231775" y="2428875"/>
          <p14:tracePt t="33747" x="214313" y="2411413"/>
          <p14:tracePt t="33764" x="214313" y="2393950"/>
          <p14:tracePt t="33780" x="204788" y="2357438"/>
          <p14:tracePt t="33799" x="204788" y="2303463"/>
          <p14:tracePt t="33814" x="204788" y="2259013"/>
          <p14:tracePt t="33831" x="204788" y="2214563"/>
          <p14:tracePt t="33848" x="204788" y="2205038"/>
          <p14:tracePt t="33865" x="204788" y="2170113"/>
          <p14:tracePt t="33881" x="204788" y="2125663"/>
          <p14:tracePt t="33898" x="204788" y="2098675"/>
          <p14:tracePt t="33914" x="204788" y="2071688"/>
          <p14:tracePt t="33932" x="204788" y="2036763"/>
          <p14:tracePt t="33948" x="204788" y="2009775"/>
          <p14:tracePt t="33965" x="204788" y="1973263"/>
          <p14:tracePt t="33982" x="204788" y="1928813"/>
          <p14:tracePt t="33999" x="204788" y="1901825"/>
          <p14:tracePt t="34015" x="204788" y="1874838"/>
          <p14:tracePt t="34031" x="204788" y="1866900"/>
          <p14:tracePt t="34048" x="204788" y="1847850"/>
          <p14:tracePt t="34066" x="204788" y="1839913"/>
          <p14:tracePt t="34082" x="204788" y="1830388"/>
          <p14:tracePt t="34142" x="214313" y="1830388"/>
          <p14:tracePt t="34158" x="223838" y="1830388"/>
          <p14:tracePt t="34166" x="241300" y="1830388"/>
          <p14:tracePt t="34174" x="258763" y="1830388"/>
          <p14:tracePt t="34182" x="268288" y="1830388"/>
          <p14:tracePt t="34199" x="303213" y="1830388"/>
          <p14:tracePt t="34216" x="339725" y="1822450"/>
          <p14:tracePt t="34232" x="384175" y="1812925"/>
          <p14:tracePt t="34249" x="446088" y="1803400"/>
          <p14:tracePt t="34266" x="490538" y="1795463"/>
          <p14:tracePt t="34283" x="598488" y="1785938"/>
          <p14:tracePt t="34299" x="704850" y="1776413"/>
          <p14:tracePt t="34316" x="785813" y="1768475"/>
          <p14:tracePt t="34333" x="847725" y="1751013"/>
          <p14:tracePt t="34351" x="928688" y="1751013"/>
          <p14:tracePt t="34366" x="973138" y="1741488"/>
          <p14:tracePt t="34383" x="990600" y="1741488"/>
          <p14:tracePt t="34399" x="1054100" y="1731963"/>
          <p14:tracePt t="34417" x="1133475" y="1724025"/>
          <p14:tracePt t="34433" x="1231900" y="1724025"/>
          <p14:tracePt t="34450" x="1322388" y="1724025"/>
          <p14:tracePt t="34466" x="1428750" y="1724025"/>
          <p14:tracePt t="34484" x="1544638" y="1724025"/>
          <p14:tracePt t="34500" x="1660525" y="1714500"/>
          <p14:tracePt t="34517" x="1704975" y="1704975"/>
          <p14:tracePt t="34533" x="1866900" y="1679575"/>
          <p14:tracePt t="34551" x="1990725" y="1660525"/>
          <p14:tracePt t="34567" x="2098675" y="1652588"/>
          <p14:tracePt t="34583" x="2224088" y="1652588"/>
          <p14:tracePt t="34600" x="2339975" y="1652588"/>
          <p14:tracePt t="34618" x="2465388" y="1652588"/>
          <p14:tracePt t="34634" x="2608263" y="1652588"/>
          <p14:tracePt t="34651" x="2679700" y="1652588"/>
          <p14:tracePt t="34667" x="2867025" y="1652588"/>
          <p14:tracePt t="34685" x="3036888" y="1652588"/>
          <p14:tracePt t="34700" x="3152775" y="1652588"/>
          <p14:tracePt t="34717" x="3330575" y="1652588"/>
          <p14:tracePt t="34734" x="3465513" y="1652588"/>
          <p14:tracePt t="34752" x="3598863" y="1652588"/>
          <p14:tracePt t="34767" x="3670300" y="1652588"/>
          <p14:tracePt t="34784" x="3848100" y="1652588"/>
          <p14:tracePt t="34801" x="4044950" y="1652588"/>
          <p14:tracePt t="34818" x="4205288" y="1652588"/>
          <p14:tracePt t="34834" x="4322763" y="1652588"/>
          <p14:tracePt t="34851" x="4473575" y="1660525"/>
          <p14:tracePt t="34868" x="4633913" y="1660525"/>
          <p14:tracePt t="34886" x="4911725" y="1660525"/>
          <p14:tracePt t="34901" x="5018088" y="1660525"/>
          <p14:tracePt t="34918" x="5375275" y="1679575"/>
          <p14:tracePt t="34935" x="5822950" y="1687513"/>
          <p14:tracePt t="34952" x="6072188" y="1687513"/>
          <p14:tracePt t="34968" x="6303963" y="1679575"/>
          <p14:tracePt t="34985" x="6562725" y="1652588"/>
          <p14:tracePt t="35002" x="6786563" y="1608138"/>
          <p14:tracePt t="35019" x="6956425" y="1589088"/>
          <p14:tracePt t="35035" x="7045325" y="1581150"/>
          <p14:tracePt t="35052" x="7205663" y="1581150"/>
          <p14:tracePt t="35068" x="7367588" y="1598613"/>
          <p14:tracePt t="35086" x="7473950" y="1643063"/>
          <p14:tracePt t="35102" x="7527925" y="1670050"/>
          <p14:tracePt t="35119" x="7562850" y="1697038"/>
          <p14:tracePt t="35135" x="7608888" y="1731963"/>
          <p14:tracePt t="35153" x="7626350" y="1758950"/>
          <p14:tracePt t="35169" x="7705725" y="1812925"/>
          <p14:tracePt t="35186" x="7751763" y="1874838"/>
          <p14:tracePt t="35202" x="7769225" y="1919288"/>
          <p14:tracePt t="35220" x="7777163" y="1965325"/>
          <p14:tracePt t="35236" x="7777163" y="2009775"/>
          <p14:tracePt t="35252" x="7777163" y="2071688"/>
          <p14:tracePt t="35269" x="7769225" y="2170113"/>
          <p14:tracePt t="35287" x="7759700" y="2197100"/>
          <p14:tracePt t="35302" x="7751763" y="2259013"/>
          <p14:tracePt t="35320" x="7732713" y="2312988"/>
          <p14:tracePt t="35335" x="7715250" y="2366963"/>
          <p14:tracePt t="35352" x="7688263" y="2419350"/>
          <p14:tracePt t="35369" x="7661275" y="2465388"/>
          <p14:tracePt t="35385" x="7634288" y="2509838"/>
          <p14:tracePt t="35402" x="7608888" y="2544763"/>
          <p14:tracePt t="35419" x="7589838" y="2554288"/>
          <p14:tracePt t="35436" x="7554913" y="2581275"/>
          <p14:tracePt t="35452" x="7510463" y="2598738"/>
          <p14:tracePt t="35469" x="7483475" y="2616200"/>
          <p14:tracePt t="35486" x="7402513" y="2643188"/>
          <p14:tracePt t="35503" x="7340600" y="2660650"/>
          <p14:tracePt t="35519" x="7251700" y="2679700"/>
          <p14:tracePt t="35536" x="7197725" y="2679700"/>
          <p14:tracePt t="35553" x="7072313" y="2697163"/>
          <p14:tracePt t="35571" x="6938963" y="2714625"/>
          <p14:tracePt t="35587" x="6813550" y="2724150"/>
          <p14:tracePt t="35604" x="6680200" y="2724150"/>
          <p14:tracePt t="35620" x="6518275" y="2724150"/>
          <p14:tracePt t="35638" x="6296025" y="2724150"/>
          <p14:tracePt t="35654" x="6116638" y="2724150"/>
          <p14:tracePt t="35671" x="6018213" y="2724150"/>
          <p14:tracePt t="35687" x="5795963" y="2732088"/>
          <p14:tracePt t="35705" x="5581650" y="2741613"/>
          <p14:tracePt t="35721" x="5411788" y="2759075"/>
          <p14:tracePt t="35737" x="5214938" y="2786063"/>
          <p14:tracePt t="35754" x="4965700" y="2803525"/>
          <p14:tracePt t="35772" x="4660900" y="2822575"/>
          <p14:tracePt t="35788" x="4357688" y="2822575"/>
          <p14:tracePt t="35804" x="4241800" y="2822575"/>
          <p14:tracePt t="35821" x="3840163" y="2867025"/>
          <p14:tracePt t="35839" x="3625850" y="2884488"/>
          <p14:tracePt t="35855" x="3446463" y="2901950"/>
          <p14:tracePt t="35871" x="3251200" y="2911475"/>
          <p14:tracePt t="35888" x="3062288" y="2911475"/>
          <p14:tracePt t="35906" x="2847975" y="2911475"/>
          <p14:tracePt t="35921" x="2759075" y="2911475"/>
          <p14:tracePt t="35938" x="2544763" y="2911475"/>
          <p14:tracePt t="35955" x="2303463" y="2911475"/>
          <p14:tracePt t="35973" x="2098675" y="2911475"/>
          <p14:tracePt t="35988" x="1919288" y="2911475"/>
          <p14:tracePt t="36005" x="1785938" y="2911475"/>
          <p14:tracePt t="36022" x="1625600" y="2911475"/>
          <p14:tracePt t="36040" x="1517650" y="2911475"/>
          <p14:tracePt t="36055" x="1455738" y="2911475"/>
          <p14:tracePt t="36072" x="1339850" y="2894013"/>
          <p14:tracePt t="36089" x="1196975" y="2867025"/>
          <p14:tracePt t="36106" x="1089025" y="2840038"/>
          <p14:tracePt t="36122" x="1009650" y="2830513"/>
          <p14:tracePt t="36139" x="946150" y="2813050"/>
          <p14:tracePt t="36156" x="884238" y="2795588"/>
          <p14:tracePt t="36173" x="803275" y="2759075"/>
          <p14:tracePt t="36189" x="768350" y="2732088"/>
          <p14:tracePt t="36206" x="571500" y="2660650"/>
          <p14:tracePt t="36223" x="473075" y="2625725"/>
          <p14:tracePt t="36241" x="384175" y="2589213"/>
          <p14:tracePt t="36256" x="330200" y="2544763"/>
          <p14:tracePt t="36273" x="285750" y="2500313"/>
          <p14:tracePt t="36289" x="250825" y="2438400"/>
          <p14:tracePt t="36307" x="241300" y="2411413"/>
          <p14:tracePt t="36323" x="204788" y="2330450"/>
          <p14:tracePt t="36340" x="187325" y="2224088"/>
          <p14:tracePt t="36357" x="179388" y="2143125"/>
          <p14:tracePt t="36374" x="179388" y="2062163"/>
          <p14:tracePt t="36390" x="179388" y="2009775"/>
          <p14:tracePt t="36407" x="169863" y="1965325"/>
          <p14:tracePt t="36423" x="160338" y="1928813"/>
          <p14:tracePt t="36441" x="160338" y="1919288"/>
          <p14:tracePt t="36457" x="152400" y="1866900"/>
          <p14:tracePt t="36473" x="142875" y="1812925"/>
          <p14:tracePt t="36490" x="133350" y="1795463"/>
          <p14:tracePt t="36562" x="125413" y="1758950"/>
          <p14:tracePt t="36606" x="115888" y="1758950"/>
          <p14:tracePt t="36622" x="115888" y="1776413"/>
          <p14:tracePt t="36630" x="115888" y="1822450"/>
          <p14:tracePt t="36642" x="115888" y="1884363"/>
          <p14:tracePt t="36657" x="98425" y="2036763"/>
          <p14:tracePt t="36674" x="88900" y="2125663"/>
          <p14:tracePt t="36691" x="88900" y="2187575"/>
          <p14:tracePt t="36708" x="88900" y="2259013"/>
          <p14:tracePt t="36724" x="115888" y="2312988"/>
          <p14:tracePt t="36741" x="142875" y="2357438"/>
          <p14:tracePt t="36758" x="196850" y="2411413"/>
          <p14:tracePt t="36775" x="303213" y="2473325"/>
          <p14:tracePt t="36791" x="401638" y="2517775"/>
          <p14:tracePt t="36808" x="482600" y="2536825"/>
          <p14:tracePt t="36825" x="536575" y="2544763"/>
          <p14:tracePt t="36842" x="571500" y="2544763"/>
          <p14:tracePt t="36858" x="608013" y="2536825"/>
          <p14:tracePt t="36875" x="615950" y="2536825"/>
          <p14:tracePt t="36892" x="642938" y="2509838"/>
          <p14:tracePt t="36909" x="642938" y="2482850"/>
          <p14:tracePt t="36925" x="642938" y="2465388"/>
          <p14:tracePt t="36942" x="642938" y="2438400"/>
          <p14:tracePt t="36959" x="642938" y="2411413"/>
          <p14:tracePt t="36976" x="642938" y="2401888"/>
          <p14:tracePt t="36992" x="642938" y="2384425"/>
          <p14:tracePt t="37009" x="642938" y="2374900"/>
          <p14:tracePt t="37025" x="642938" y="2357438"/>
          <p14:tracePt t="37043" x="633413" y="2330450"/>
          <p14:tracePt t="37059" x="633413" y="2322513"/>
          <p14:tracePt t="37076" x="615950" y="2303463"/>
          <p14:tracePt t="37092" x="615950" y="2295525"/>
          <p14:tracePt t="37182" x="615950" y="2303463"/>
          <p14:tracePt t="37198" x="615950" y="2322513"/>
          <p14:tracePt t="37206" x="625475" y="2357438"/>
          <p14:tracePt t="37214" x="633413" y="2401888"/>
          <p14:tracePt t="37226" x="652463" y="2428875"/>
          <p14:tracePt t="37243" x="660400" y="2446338"/>
          <p14:tracePt t="37260" x="669925" y="2446338"/>
          <p14:tracePt t="37276" x="687388" y="2446338"/>
          <p14:tracePt t="37310" x="696913" y="2446338"/>
          <p14:tracePt t="37327" x="704850" y="2446338"/>
          <p14:tracePt t="37350" x="714375" y="2438400"/>
          <p14:tracePt t="37360" x="723900" y="2438400"/>
          <p14:tracePt t="37377" x="741363" y="2411413"/>
          <p14:tracePt t="37394" x="741363" y="2401888"/>
          <p14:tracePt t="37410" x="750888" y="2393950"/>
          <p14:tracePt t="37427" x="750888" y="2374900"/>
          <p14:tracePt t="37444" x="750888" y="2366963"/>
          <p14:tracePt t="37461" x="750888" y="2347913"/>
          <p14:tracePt t="37477" x="750888" y="2339975"/>
          <p14:tracePt t="37494" x="750888" y="2322513"/>
          <p14:tracePt t="37510" x="750888" y="2312988"/>
          <p14:tracePt t="37528" x="750888" y="2303463"/>
          <p14:tracePt t="37561" x="750888" y="2295525"/>
          <p14:tracePt t="37582" x="750888" y="2286000"/>
          <p14:tracePt t="37614" x="750888" y="2276475"/>
          <p14:tracePt t="37678" x="750888" y="2268538"/>
          <p14:tracePt t="37686" x="741363" y="2259013"/>
          <p14:tracePt t="37702" x="741363" y="2251075"/>
          <p14:tracePt t="37711" x="731838" y="2251075"/>
          <p14:tracePt t="37728" x="731838" y="2241550"/>
          <p14:tracePt t="37745" x="731838" y="2232025"/>
          <p14:tracePt t="37762" x="731838" y="2224088"/>
          <p14:tracePt t="37799" x="723900" y="2214563"/>
          <p14:tracePt t="37822" x="723900" y="2205038"/>
          <p14:tracePt t="37830" x="714375" y="2205038"/>
          <p14:tracePt t="37894" x="714375" y="2197100"/>
          <p14:tracePt t="37999" x="704850" y="2197100"/>
          <p14:tracePt t="38102" x="704850" y="2205038"/>
          <p14:tracePt t="38110" x="704850" y="2214563"/>
          <p14:tracePt t="38126" x="704850" y="2232025"/>
          <p14:tracePt t="38134" x="714375" y="2241550"/>
          <p14:tracePt t="38146" x="723900" y="2251075"/>
          <p14:tracePt t="38163" x="731838" y="2268538"/>
          <p14:tracePt t="38180" x="731838" y="2276475"/>
          <p14:tracePt t="38196" x="741363" y="2295525"/>
          <p14:tracePt t="38213" x="750888" y="2303463"/>
          <p14:tracePt t="38230" x="758825" y="2322513"/>
          <p14:tracePt t="38247" x="776288" y="2330450"/>
          <p14:tracePt t="38263" x="803275" y="2357438"/>
          <p14:tracePt t="38280" x="839788" y="2374900"/>
          <p14:tracePt t="38297" x="893763" y="2384425"/>
          <p14:tracePt t="38314" x="919163" y="2393950"/>
          <p14:tracePt t="38330" x="1009650" y="2411413"/>
          <p14:tracePt t="38347" x="1108075" y="2411413"/>
          <p14:tracePt t="38363" x="1160463" y="2411413"/>
          <p14:tracePt t="38381" x="1196975" y="2411413"/>
          <p14:tracePt t="38397" x="1231900" y="2411413"/>
          <p14:tracePt t="38414" x="1268413" y="2411413"/>
          <p14:tracePt t="38430" x="1276350" y="2411413"/>
          <p14:tracePt t="38448" x="1285875" y="2411413"/>
          <p14:tracePt t="38464" x="1295400" y="2411413"/>
          <p14:tracePt t="38481" x="1312863" y="2411413"/>
          <p14:tracePt t="38497" x="1322388" y="2411413"/>
          <p14:tracePt t="38515" x="1330325" y="2401888"/>
          <p14:tracePt t="38531" x="1339850" y="2401888"/>
          <p14:tracePt t="38548" x="1347788" y="2384425"/>
          <p14:tracePt t="38582" x="1357313" y="2374900"/>
          <p14:tracePt t="38598" x="1357313" y="2366963"/>
          <p14:tracePt t="38614" x="1357313" y="2357438"/>
          <p14:tracePt t="38631" x="1357313" y="2347913"/>
          <p14:tracePt t="38649" x="1357313" y="2339975"/>
          <p14:tracePt t="38665" x="1357313" y="2330450"/>
          <p14:tracePt t="38681" x="1357313" y="2312988"/>
          <p14:tracePt t="38716" x="1357313" y="2303463"/>
          <p14:tracePt t="38732" x="1357313" y="2295525"/>
          <p14:tracePt t="38748" x="1357313" y="2286000"/>
          <p14:tracePt t="38765" x="1357313" y="2276475"/>
          <p14:tracePt t="38798" x="1357313" y="2268538"/>
          <p14:tracePt t="38830" x="1357313" y="2259013"/>
          <p14:tracePt t="38886" x="1347788" y="2259013"/>
          <p14:tracePt t="38926" x="1339850" y="2259013"/>
          <p14:tracePt t="38934" x="1330325" y="2259013"/>
          <p14:tracePt t="38958" x="1322388" y="2259013"/>
          <p14:tracePt t="38982" x="1312863" y="2259013"/>
          <p14:tracePt t="39014" x="1303338" y="2259013"/>
          <p14:tracePt t="39022" x="1295400" y="2259013"/>
          <p14:tracePt t="39046" x="1285875" y="2259013"/>
          <p14:tracePt t="39070" x="1276350" y="2259013"/>
          <p14:tracePt t="39102" x="1268413" y="2259013"/>
          <p14:tracePt t="39119" x="1258888" y="2251075"/>
          <p14:tracePt t="39135" x="1258888" y="2241550"/>
          <p14:tracePt t="39142" x="1258888" y="2232025"/>
          <p14:tracePt t="39150" x="1258888" y="2224088"/>
          <p14:tracePt t="39167" x="1258888" y="2214563"/>
          <p14:tracePt t="39184" x="1268413" y="2205038"/>
          <p14:tracePt t="39231" x="1268413" y="2214563"/>
          <p14:tracePt t="39246" x="1258888" y="2224088"/>
          <p14:tracePt t="39255" x="1250950" y="2232025"/>
          <p14:tracePt t="39267" x="1241425" y="2241550"/>
          <p14:tracePt t="39283" x="1204913" y="2259013"/>
          <p14:tracePt t="39300" x="1160463" y="2268538"/>
          <p14:tracePt t="39318" x="1036638" y="2295525"/>
          <p14:tracePt t="39334" x="955675" y="2303463"/>
          <p14:tracePt t="39350" x="928688" y="2312988"/>
          <p14:tracePt t="39367" x="893763" y="2312988"/>
          <p14:tracePt t="39385" x="857250" y="2303463"/>
          <p14:tracePt t="39401" x="830263" y="2286000"/>
          <p14:tracePt t="39417" x="830263" y="2268538"/>
          <p14:tracePt t="39434" x="830263" y="2251075"/>
          <p14:tracePt t="39452" x="830263" y="2232025"/>
          <p14:tracePt t="39467" x="830263" y="2214563"/>
          <p14:tracePt t="39484" x="830263" y="2205038"/>
          <p14:tracePt t="39501" x="830263" y="2197100"/>
          <p14:tracePt t="39519" x="822325" y="2179638"/>
          <p14:tracePt t="39535" x="812800" y="2170113"/>
          <p14:tracePt t="39551" x="803275" y="2170113"/>
          <p14:tracePt t="39585" x="795338" y="2170113"/>
          <p14:tracePt t="39607" x="785813" y="2170113"/>
          <p14:tracePt t="39631" x="776288" y="2170113"/>
          <p14:tracePt t="39655" x="768350" y="2187575"/>
          <p14:tracePt t="39662" x="758825" y="2187575"/>
          <p14:tracePt t="39670" x="750888" y="2205038"/>
          <p14:tracePt t="39685" x="741363" y="2214563"/>
          <p14:tracePt t="39702" x="731838" y="2241550"/>
          <p14:tracePt t="39719" x="704850" y="2303463"/>
          <p14:tracePt t="39736" x="687388" y="2347913"/>
          <p14:tracePt t="39752" x="669925" y="2366963"/>
          <p14:tracePt t="39785" x="669925" y="2374900"/>
          <p14:tracePt t="39803" x="660400" y="2374900"/>
          <p14:tracePt t="39822" x="660400" y="2366963"/>
          <p14:tracePt t="39835" x="660400" y="2357438"/>
          <p14:tracePt t="39852" x="660400" y="2347913"/>
          <p14:tracePt t="39870" x="660400" y="2339975"/>
          <p14:tracePt t="39886" x="660400" y="2322513"/>
          <p14:tracePt t="39903" x="660400" y="2312988"/>
          <p14:tracePt t="39919" x="660400" y="2295525"/>
          <p14:tracePt t="40007" x="652463" y="2295525"/>
          <p14:tracePt t="40031" x="652463" y="2303463"/>
          <p14:tracePt t="40039" x="642938" y="2303463"/>
          <p14:tracePt t="40047" x="633413" y="2303463"/>
          <p14:tracePt t="40094" x="625475" y="2303463"/>
          <p14:tracePt t="40142" x="615950" y="2286000"/>
          <p14:tracePt t="40153" x="608013" y="2276475"/>
          <p14:tracePt t="40170" x="608013" y="2241550"/>
          <p14:tracePt t="40187" x="598488" y="2214563"/>
          <p14:tracePt t="40203" x="588963" y="2179638"/>
          <p14:tracePt t="40220" x="588963" y="2160588"/>
          <p14:tracePt t="40238" x="588963" y="2133600"/>
          <p14:tracePt t="40254" x="588963" y="2116138"/>
          <p14:tracePt t="40271" x="588963" y="2108200"/>
          <p14:tracePt t="40287" x="598488" y="2098675"/>
          <p14:tracePt t="40305" x="608013" y="2098675"/>
          <p14:tracePt t="40320" x="625475" y="2098675"/>
          <p14:tracePt t="40337" x="660400" y="2125663"/>
          <p14:tracePt t="40354" x="704850" y="2197100"/>
          <p14:tracePt t="40371" x="750888" y="2322513"/>
          <p14:tracePt t="40387" x="758825" y="2401888"/>
          <p14:tracePt t="40404" x="758825" y="2544763"/>
          <p14:tracePt t="40421" x="758825" y="2616200"/>
          <p14:tracePt t="40438" x="758825" y="2625725"/>
          <p14:tracePt t="40479" x="758825" y="2616200"/>
          <p14:tracePt t="40488" x="758825" y="2608263"/>
          <p14:tracePt t="40505" x="758825" y="2598738"/>
          <p14:tracePt t="40521" x="768350" y="2571750"/>
          <p14:tracePt t="40538" x="785813" y="2554288"/>
          <p14:tracePt t="40555" x="830263" y="2500313"/>
          <p14:tracePt t="40572" x="866775" y="2438400"/>
          <p14:tracePt t="40588" x="874713" y="2401888"/>
          <p14:tracePt t="40605" x="874713" y="2384425"/>
          <p14:tracePt t="40621" x="874713" y="2374900"/>
          <p14:tracePt t="40639" x="874713" y="2357438"/>
          <p14:tracePt t="40655" x="874713" y="2347913"/>
          <p14:tracePt t="40672" x="874713" y="2339975"/>
          <p14:tracePt t="40719" x="884238" y="2339975"/>
          <p14:tracePt t="40735" x="893763" y="2347913"/>
          <p14:tracePt t="40743" x="911225" y="2366963"/>
          <p14:tracePt t="40755" x="919163" y="2384425"/>
          <p14:tracePt t="40773" x="946150" y="2411413"/>
          <p14:tracePt t="40789" x="965200" y="2411413"/>
          <p14:tracePt t="40823" x="1000125" y="2411413"/>
          <p14:tracePt t="40840" x="1017588" y="2374900"/>
          <p14:tracePt t="40856" x="1017588" y="2347913"/>
          <p14:tracePt t="40872" x="1044575" y="2322513"/>
          <p14:tracePt t="40889" x="1054100" y="2295525"/>
          <p14:tracePt t="40907" x="1071563" y="2268538"/>
          <p14:tracePt t="40923" x="1081088" y="2251075"/>
          <p14:tracePt t="40940" x="1081088" y="2241550"/>
          <p14:tracePt t="40956" x="1089025" y="2241550"/>
          <p14:tracePt t="40999" x="1098550" y="2241550"/>
          <p14:tracePt t="41007" x="1108075" y="2251075"/>
          <p14:tracePt t="41023" x="1116013" y="2276475"/>
          <p14:tracePt t="41041" x="1133475" y="2295525"/>
          <p14:tracePt t="41056" x="1152525" y="2295525"/>
          <p14:tracePt t="41073" x="1160463" y="2303463"/>
          <p14:tracePt t="41090" x="1169988" y="2312988"/>
          <p14:tracePt t="41107" x="1196975" y="2322513"/>
          <p14:tracePt t="41123" x="1214438" y="2322513"/>
          <p14:tracePt t="41140" x="1223963" y="2322513"/>
          <p14:tracePt t="41157" x="1241425" y="2322513"/>
          <p14:tracePt t="41175" x="1250950" y="2303463"/>
          <p14:tracePt t="41190" x="1268413" y="2286000"/>
          <p14:tracePt t="41207" x="1295400" y="2259013"/>
          <p14:tracePt t="41224" x="1303338" y="2241550"/>
          <p14:tracePt t="41241" x="1322388" y="2224088"/>
          <p14:tracePt t="41257" x="1339850" y="2205038"/>
          <p14:tracePt t="41274" x="1347788" y="2197100"/>
          <p14:tracePt t="41399" x="1357313" y="2197100"/>
          <p14:tracePt t="41423" x="1366838" y="2197100"/>
          <p14:tracePt t="41431" x="1374775" y="2205038"/>
          <p14:tracePt t="41441" x="1384300" y="2224088"/>
          <p14:tracePt t="41458" x="1411288" y="2259013"/>
          <p14:tracePt t="41475" x="1419225" y="2286000"/>
          <p14:tracePt t="41491" x="1438275" y="2303463"/>
          <p14:tracePt t="41508" x="1438275" y="2322513"/>
          <p14:tracePt t="41525" x="1438275" y="2330450"/>
          <p14:tracePt t="41623" x="1438275" y="2322513"/>
          <p14:tracePt t="41639" x="1438275" y="2312988"/>
          <p14:tracePt t="41655" x="1438275" y="2303463"/>
          <p14:tracePt t="41671" x="1438275" y="2295525"/>
          <p14:tracePt t="41695" x="1438275" y="2286000"/>
          <p14:tracePt t="41703" x="1438275" y="2276475"/>
          <p14:tracePt t="41719" x="1438275" y="2268538"/>
          <p14:tracePt t="41807" x="1438275" y="2276475"/>
          <p14:tracePt t="41815" x="1438275" y="2286000"/>
          <p14:tracePt t="41826" x="1428750" y="2295525"/>
          <p14:tracePt t="41843" x="1411288" y="2330450"/>
          <p14:tracePt t="41859" x="1393825" y="2366963"/>
          <p14:tracePt t="41877" x="1374775" y="2384425"/>
          <p14:tracePt t="41893" x="1339850" y="2411413"/>
          <p14:tracePt t="41909" x="1322388" y="2428875"/>
          <p14:tracePt t="41927" x="1285875" y="2428875"/>
          <p14:tracePt t="41944" x="1258888" y="2428875"/>
          <p14:tracePt t="41960" x="1231900" y="2428875"/>
          <p14:tracePt t="41976" x="1196975" y="2428875"/>
          <p14:tracePt t="41993" x="1169988" y="2428875"/>
          <p14:tracePt t="42011" x="1116013" y="2411413"/>
          <p14:tracePt t="42026" x="1054100" y="2393950"/>
          <p14:tracePt t="42043" x="1009650" y="2393950"/>
          <p14:tracePt t="42060" x="982663" y="2393950"/>
          <p14:tracePt t="42078" x="955675" y="2393950"/>
          <p14:tracePt t="42093" x="938213" y="2393950"/>
          <p14:tracePt t="42110" x="911225" y="2393950"/>
          <p14:tracePt t="42127" x="901700" y="2393950"/>
          <p14:tracePt t="42145" x="847725" y="2393950"/>
          <p14:tracePt t="42160" x="803275" y="2393950"/>
          <p14:tracePt t="42177" x="776288" y="2393950"/>
          <p14:tracePt t="42194" x="741363" y="2393950"/>
          <p14:tracePt t="42211" x="731838" y="2393950"/>
          <p14:tracePt t="42227" x="714375" y="2393950"/>
          <p14:tracePt t="42244" x="704850" y="2393950"/>
          <p14:tracePt t="42261" x="696913" y="2393950"/>
          <p14:tracePt t="42263" x="687388" y="2393950"/>
          <p14:tracePt t="42287" x="687388" y="2384425"/>
          <p14:tracePt t="42295" x="679450" y="2384425"/>
          <p14:tracePt t="42311" x="679450" y="2374900"/>
          <p14:tracePt t="42328" x="679450" y="2366963"/>
          <p14:tracePt t="42345" x="669925" y="2357438"/>
          <p14:tracePt t="42361" x="652463" y="2339975"/>
          <p14:tracePt t="42395" x="642938" y="2330450"/>
          <p14:tracePt t="42412" x="625475" y="2322513"/>
          <p14:tracePt t="42428" x="615950" y="2322513"/>
          <p14:tracePt t="42445" x="608013" y="2322513"/>
          <p14:tracePt t="42461" x="608013" y="2312988"/>
          <p14:tracePt t="42479" x="608013" y="2295525"/>
          <p14:tracePt t="42495" x="598488" y="2268538"/>
          <p14:tracePt t="42512" x="598488" y="2259013"/>
          <p14:tracePt t="42528" x="598488" y="2232025"/>
          <p14:tracePt t="42546" x="598488" y="2205038"/>
          <p14:tracePt t="42562" x="598488" y="2187575"/>
          <p14:tracePt t="42578" x="598488" y="2160588"/>
          <p14:tracePt t="42595" x="598488" y="2143125"/>
          <p14:tracePt t="42613" x="598488" y="2125663"/>
          <p14:tracePt t="42646" x="598488" y="2116138"/>
          <p14:tracePt t="42662" x="615950" y="2098675"/>
          <p14:tracePt t="42680" x="633413" y="2089150"/>
          <p14:tracePt t="42696" x="652463" y="2071688"/>
          <p14:tracePt t="42712" x="669925" y="2071688"/>
          <p14:tracePt t="42729" x="696913" y="2062163"/>
          <p14:tracePt t="42747" x="731838" y="2054225"/>
          <p14:tracePt t="42762" x="750888" y="2044700"/>
          <p14:tracePt t="42779" x="785813" y="2044700"/>
          <p14:tracePt t="42796" x="847725" y="2027238"/>
          <p14:tracePt t="42814" x="901700" y="2017713"/>
          <p14:tracePt t="42829" x="938213" y="2017713"/>
          <p14:tracePt t="42846" x="982663" y="2000250"/>
          <p14:tracePt t="42863" x="1009650" y="2000250"/>
          <p14:tracePt t="42880" x="1027113" y="2000250"/>
          <p14:tracePt t="42896" x="1036638" y="2000250"/>
          <p14:tracePt t="42913" x="1054100" y="1990725"/>
          <p14:tracePt t="42930" x="1081088" y="1982788"/>
          <p14:tracePt t="42947" x="1098550" y="1973263"/>
          <p14:tracePt t="42963" x="1116013" y="1973263"/>
          <p14:tracePt t="42980" x="1133475" y="1965325"/>
          <p14:tracePt t="42997" x="1160463" y="1965325"/>
          <p14:tracePt t="43014" x="1179513" y="1965325"/>
          <p14:tracePt t="43030" x="1187450" y="1965325"/>
          <p14:tracePt t="43047" x="1214438" y="1965325"/>
          <p14:tracePt t="43064" x="1231900" y="1973263"/>
          <p14:tracePt t="43081" x="1258888" y="1990725"/>
          <p14:tracePt t="43097" x="1268413" y="2009775"/>
          <p14:tracePt t="43114" x="1285875" y="2044700"/>
          <p14:tracePt t="43130" x="1303338" y="2081213"/>
          <p14:tracePt t="43148" x="1303338" y="2108200"/>
          <p14:tracePt t="43164" x="1322388" y="2143125"/>
          <p14:tracePt t="43181" x="1330325" y="2187575"/>
          <p14:tracePt t="43197" x="1339850" y="2214563"/>
          <p14:tracePt t="43215" x="1339850" y="2259013"/>
          <p14:tracePt t="43231" x="1339850" y="2276475"/>
          <p14:tracePt t="43248" x="1339850" y="2303463"/>
          <p14:tracePt t="43264" x="1322388" y="2312988"/>
          <p14:tracePt t="43282" x="1312863" y="2322513"/>
          <p14:tracePt t="43298" x="1285875" y="2339975"/>
          <p14:tracePt t="43315" x="1268413" y="2347913"/>
          <p14:tracePt t="43331" x="1241425" y="2357438"/>
          <p14:tracePt t="43349" x="1204913" y="2366963"/>
          <p14:tracePt t="43365" x="1160463" y="2384425"/>
          <p14:tracePt t="43381" x="1089025" y="2393950"/>
          <p14:tracePt t="43398" x="1009650" y="2401888"/>
          <p14:tracePt t="43416" x="938213" y="2401888"/>
          <p14:tracePt t="43432" x="866775" y="2401888"/>
          <p14:tracePt t="43448" x="812800" y="2401888"/>
          <p14:tracePt t="43465" x="785813" y="2393950"/>
          <p14:tracePt t="43483" x="776288" y="2384425"/>
          <p14:tracePt t="43499" x="750888" y="2357438"/>
          <p14:tracePt t="43515" x="731838" y="2330450"/>
          <p14:tracePt t="43532" x="714375" y="2322513"/>
          <p14:tracePt t="43549" x="687388" y="2303463"/>
          <p14:tracePt t="43565" x="669925" y="2268538"/>
          <p14:tracePt t="43582" x="652463" y="2241550"/>
          <p14:tracePt t="43599" x="625475" y="2224088"/>
          <p14:tracePt t="43616" x="588963" y="2214563"/>
          <p14:tracePt t="43632" x="561975" y="2197100"/>
          <p14:tracePt t="43649" x="527050" y="2179638"/>
          <p14:tracePt t="43666" x="517525" y="2179638"/>
          <p14:tracePt t="43683" x="473075" y="2152650"/>
          <p14:tracePt t="43699" x="465138" y="2133600"/>
          <p14:tracePt t="43716" x="446088" y="2116138"/>
          <p14:tracePt t="43733" x="428625" y="2089150"/>
          <p14:tracePt t="43750" x="411163" y="2054225"/>
          <p14:tracePt t="43766" x="393700" y="2036763"/>
          <p14:tracePt t="43783" x="393700" y="2027238"/>
          <p14:tracePt t="43800" x="384175" y="2009775"/>
          <p14:tracePt t="43817" x="374650" y="1990725"/>
          <p14:tracePt t="43833" x="366713" y="1982788"/>
          <p14:tracePt t="43850" x="357188" y="1973263"/>
          <p14:tracePt t="43867" x="357188" y="1965325"/>
          <p14:tracePt t="43935" x="357188" y="1973263"/>
          <p14:tracePt t="43943" x="366713" y="1990725"/>
          <p14:tracePt t="43959" x="366713" y="2027238"/>
          <p14:tracePt t="43967" x="393700" y="2089150"/>
          <p14:tracePt t="43983" x="428625" y="2224088"/>
          <p14:tracePt t="44000" x="455613" y="2339975"/>
          <p14:tracePt t="44018" x="490538" y="2419350"/>
          <p14:tracePt t="44034" x="509588" y="2473325"/>
          <p14:tracePt t="44050" x="527050" y="2500313"/>
          <p14:tracePt t="44095" x="527050" y="2490788"/>
          <p14:tracePt t="44111" x="527050" y="2473325"/>
          <p14:tracePt t="44119" x="527050" y="2438400"/>
          <p14:tracePt t="44134" x="527050" y="2401888"/>
          <p14:tracePt t="44152" x="527050" y="2268538"/>
          <p14:tracePt t="44168" x="527050" y="2205038"/>
          <p14:tracePt t="44184" x="527050" y="2160588"/>
          <p14:tracePt t="44201" x="527050" y="2125663"/>
          <p14:tracePt t="44219" x="527050" y="2098675"/>
          <p14:tracePt t="44251" x="527050" y="2081213"/>
          <p14:tracePt t="44303" x="527050" y="2089150"/>
          <p14:tracePt t="44319" x="536575" y="2098675"/>
          <p14:tracePt t="44327" x="544513" y="2098675"/>
          <p14:tracePt t="44343" x="554038" y="2098675"/>
          <p14:tracePt t="44359" x="561975" y="2098675"/>
          <p14:tracePt t="44375" x="571500" y="2098675"/>
          <p14:tracePt t="44386" x="581025" y="2098675"/>
          <p14:tracePt t="44402" x="588963" y="2098675"/>
          <p14:tracePt t="44418" x="615950" y="2098675"/>
          <p14:tracePt t="44435" x="660400" y="2098675"/>
          <p14:tracePt t="44453" x="731838" y="2081213"/>
          <p14:tracePt t="44468" x="776288" y="2071688"/>
          <p14:tracePt t="44485" x="795338" y="2071688"/>
          <p14:tracePt t="44502" x="812800" y="2062163"/>
          <p14:tracePt t="44520" x="822325" y="2062163"/>
          <p14:tracePt t="44663" x="839788" y="2081213"/>
          <p14:tracePt t="44671" x="847725" y="2116138"/>
          <p14:tracePt t="44686" x="884238" y="2160588"/>
          <p14:tracePt t="44703" x="1000125" y="2312988"/>
          <p14:tracePt t="44720" x="1071563" y="2366963"/>
          <p14:tracePt t="44737" x="1133475" y="2384425"/>
          <p14:tracePt t="44753" x="1169988" y="2401888"/>
          <p14:tracePt t="44770" x="1196975" y="2411413"/>
          <p14:tracePt t="44804" x="1214438" y="2411413"/>
          <p14:tracePt t="44820" x="1223963" y="2411413"/>
          <p14:tracePt t="44837" x="1223963" y="2401888"/>
          <p14:tracePt t="44853" x="1231900" y="2393950"/>
          <p14:tracePt t="44871" x="1285875" y="2347913"/>
          <p14:tracePt t="44887" x="1312863" y="2322513"/>
          <p14:tracePt t="44903" x="1330325" y="2322513"/>
          <p14:tracePt t="44920" x="1347788" y="2303463"/>
          <p14:tracePt t="44938" x="1366838" y="2286000"/>
          <p14:tracePt t="44954" x="1384300" y="2276475"/>
          <p14:tracePt t="44970" x="1393825" y="2268538"/>
          <p14:tracePt t="44987" x="1401763" y="2259013"/>
          <p14:tracePt t="45005" x="1411288" y="2259013"/>
          <p14:tracePt t="45021" x="1419225" y="2251075"/>
          <p14:tracePt t="45054" x="1446213" y="2224088"/>
          <p14:tracePt t="45072" x="1455738" y="2224088"/>
          <p14:tracePt t="45087" x="1465263" y="2214563"/>
          <p14:tracePt t="45104" x="1473200" y="2205038"/>
          <p14:tracePt t="45121" x="1482725" y="2197100"/>
          <p14:tracePt t="45154" x="1490663" y="2197100"/>
          <p14:tracePt t="45223" x="1490663" y="2187575"/>
          <p14:tracePt t="45311" x="1500188" y="2187575"/>
          <p14:tracePt t="45343" x="1500188" y="2197100"/>
          <p14:tracePt t="45375" x="1500188" y="2205038"/>
          <p14:tracePt t="45383" x="1500188" y="2214563"/>
          <p14:tracePt t="45431" x="1500188" y="2224088"/>
          <p14:tracePt t="45479" x="1490663" y="2224088"/>
          <p14:tracePt t="45527" x="1482725" y="2224088"/>
          <p14:tracePt t="45535" x="1473200" y="2224088"/>
          <p14:tracePt t="45559" x="1465263" y="2224088"/>
          <p14:tracePt t="45567" x="1465263" y="2214563"/>
          <p14:tracePt t="45575" x="1465263" y="2205038"/>
          <p14:tracePt t="45589" x="1455738" y="2205038"/>
          <p14:tracePt t="45606" x="1446213" y="2179638"/>
          <p14:tracePt t="45623" x="1438275" y="2160588"/>
          <p14:tracePt t="45641" x="1438275" y="2133600"/>
          <p14:tracePt t="45657" x="1438275" y="2125663"/>
          <p14:tracePt t="45673" x="1438275" y="2098675"/>
          <p14:tracePt t="45690" x="1446213" y="2062163"/>
          <p14:tracePt t="45707" x="1465263" y="2036763"/>
          <p14:tracePt t="45723" x="1465263" y="2027238"/>
          <p14:tracePt t="45740" x="1473200" y="2017713"/>
          <p14:tracePt t="45757" x="1482725" y="2009775"/>
          <p14:tracePt t="45774" x="1490663" y="2009775"/>
          <p14:tracePt t="45790" x="1500188" y="2009775"/>
          <p14:tracePt t="45807" x="1517650" y="2009775"/>
          <p14:tracePt t="45823" x="1527175" y="2017713"/>
          <p14:tracePt t="45840" x="1536700" y="2027238"/>
          <p14:tracePt t="45856" x="1544638" y="2044700"/>
          <p14:tracePt t="45873" x="1562100" y="2081213"/>
          <p14:tracePt t="45889" x="1571625" y="2108200"/>
          <p14:tracePt t="45907" x="1571625" y="2125663"/>
          <p14:tracePt t="45923" x="1571625" y="2152650"/>
          <p14:tracePt t="45940" x="1571625" y="2187575"/>
          <p14:tracePt t="45957" x="1554163" y="2205038"/>
          <p14:tracePt t="45973" x="1544638" y="2224088"/>
          <p14:tracePt t="45990" x="1536700" y="2224088"/>
          <p14:tracePt t="46008" x="1517650" y="2232025"/>
          <p14:tracePt t="46024" x="1509713" y="2232025"/>
          <p14:tracePt t="46058" x="1490663" y="2224088"/>
          <p14:tracePt t="46074" x="1482725" y="2187575"/>
          <p14:tracePt t="46091" x="1482725" y="2152650"/>
          <p14:tracePt t="46109" x="1482725" y="2125663"/>
          <p14:tracePt t="46124" x="1482725" y="2098675"/>
          <p14:tracePt t="46141" x="1482725" y="2089150"/>
          <p14:tracePt t="46157" x="1482725" y="2081213"/>
          <p14:tracePt t="46511" x="1482725" y="2098675"/>
          <p14:tracePt t="46519" x="1482725" y="2116138"/>
          <p14:tracePt t="46527" x="1482725" y="2152650"/>
          <p14:tracePt t="46543" x="1482725" y="2251075"/>
          <p14:tracePt t="46559" x="1482725" y="2330450"/>
          <p14:tracePt t="46576" x="1482725" y="2401888"/>
          <p14:tracePt t="46593" x="1482725" y="2473325"/>
          <p14:tracePt t="46609" x="1482725" y="2536825"/>
          <p14:tracePt t="46625" x="1482725" y="2562225"/>
          <p14:tracePt t="46642" x="1482725" y="2608263"/>
          <p14:tracePt t="46659" x="1482725" y="2652713"/>
          <p14:tracePt t="46676" x="1473200" y="2679700"/>
          <p14:tracePt t="46692" x="1465263" y="2705100"/>
          <p14:tracePt t="46709" x="1465263" y="2732088"/>
          <p14:tracePt t="46726" x="1455738" y="2759075"/>
          <p14:tracePt t="46743" x="1455738" y="2795588"/>
          <p14:tracePt t="46760" x="1455738" y="2813050"/>
          <p14:tracePt t="46777" x="1455738" y="2874963"/>
          <p14:tracePt t="46794" x="1455738" y="2938463"/>
          <p14:tracePt t="46810" x="1455738" y="2990850"/>
          <p14:tracePt t="46827" x="1455738" y="3054350"/>
          <p14:tracePt t="46844" x="1455738" y="3133725"/>
          <p14:tracePt t="46861" x="1490663" y="3259138"/>
          <p14:tracePt t="46877" x="1509713" y="3384550"/>
          <p14:tracePt t="46894" x="1527175" y="3446463"/>
          <p14:tracePt t="46911" x="1589088" y="3660775"/>
          <p14:tracePt t="46928" x="1625600" y="3751263"/>
          <p14:tracePt t="46944" x="1660525" y="3830638"/>
          <p14:tracePt t="46961" x="1679575" y="3884613"/>
          <p14:tracePt t="46978" x="1697038" y="3911600"/>
          <p14:tracePt t="46995" x="1704975" y="3938588"/>
          <p14:tracePt t="47011" x="1714500" y="3946525"/>
          <p14:tracePt t="47028" x="1714500" y="3956050"/>
          <p14:tracePt t="47044" x="1714500" y="3965575"/>
          <p14:tracePt t="47062" x="1714500" y="3973513"/>
          <p14:tracePt t="47095" x="1697038" y="3965575"/>
          <p14:tracePt t="47111" x="1697038" y="3919538"/>
          <p14:tracePt t="47128" x="1731963" y="3867150"/>
          <p14:tracePt t="47144" x="1768475" y="3840163"/>
          <p14:tracePt t="47161" x="1776413" y="3840163"/>
          <p14:tracePt t="47177" x="1785938" y="3840163"/>
          <p14:tracePt t="53208" x="1776413" y="3822700"/>
          <p14:tracePt t="53216" x="1741488" y="3786188"/>
          <p14:tracePt t="53224" x="1660525" y="3724275"/>
          <p14:tracePt t="53233" x="1544638" y="3625850"/>
          <p14:tracePt t="53250" x="1384300" y="3446463"/>
          <p14:tracePt t="53267" x="1322388" y="3330575"/>
          <p14:tracePt t="53284" x="1322388" y="3303588"/>
          <p14:tracePt t="53300" x="1322388" y="3295650"/>
          <p14:tracePt t="53392" x="1303338" y="3295650"/>
          <p14:tracePt t="53400" x="1295400" y="3313113"/>
          <p14:tracePt t="53408" x="1268413" y="3384550"/>
          <p14:tracePt t="53417" x="1250950" y="3473450"/>
          <p14:tracePt t="53434" x="1223963" y="3786188"/>
          <p14:tracePt t="53451" x="1223963" y="4017963"/>
          <p14:tracePt t="53468" x="1223963" y="4179888"/>
          <p14:tracePt t="53484" x="1223963" y="4232275"/>
          <p14:tracePt t="53501" x="1223963" y="4411663"/>
          <p14:tracePt t="53518" x="1196975" y="4608513"/>
          <p14:tracePt t="53536" x="1187450" y="4803775"/>
          <p14:tracePt t="53551" x="1187450" y="4875213"/>
          <p14:tracePt t="53568" x="1187450" y="5018088"/>
          <p14:tracePt t="53584" x="1187450" y="5081588"/>
          <p14:tracePt t="53602" x="1187450" y="5108575"/>
          <p14:tracePt t="53618" x="1179513" y="5180013"/>
          <p14:tracePt t="53635" x="1160463" y="5251450"/>
          <p14:tracePt t="53651" x="1133475" y="5295900"/>
          <p14:tracePt t="53669" x="1133475" y="5303838"/>
          <p14:tracePt t="53701" x="1133475" y="5313363"/>
          <p14:tracePt t="53718" x="1133475" y="5330825"/>
          <p14:tracePt t="53736" x="1133475" y="5340350"/>
          <p14:tracePt t="53752" x="1133475" y="5375275"/>
          <p14:tracePt t="53768" x="1179513" y="5456238"/>
          <p14:tracePt t="53785" x="1285875" y="5554663"/>
          <p14:tracePt t="53803" x="1455738" y="5643563"/>
          <p14:tracePt t="53819" x="1633538" y="5697538"/>
          <p14:tracePt t="53835" x="1847850" y="5732463"/>
          <p14:tracePt t="53852" x="2098675" y="5741988"/>
          <p14:tracePt t="53870" x="2232025" y="5741988"/>
          <p14:tracePt t="53885" x="2509838" y="5741988"/>
          <p14:tracePt t="53902" x="2759075" y="5697538"/>
          <p14:tracePt t="53919" x="2928938" y="5572125"/>
          <p14:tracePt t="53937" x="2965450" y="5438775"/>
          <p14:tracePt t="53952" x="2965450" y="5224463"/>
          <p14:tracePt t="53969" x="2938463" y="4946650"/>
          <p14:tracePt t="53986" x="2901950" y="4697413"/>
          <p14:tracePt t="54003" x="2894013" y="4581525"/>
          <p14:tracePt t="54019" x="2894013" y="4303713"/>
          <p14:tracePt t="54036" x="2894013" y="4054475"/>
          <p14:tracePt t="54053" x="2955925" y="3884613"/>
          <p14:tracePt t="54070" x="3071813" y="3741738"/>
          <p14:tracePt t="54086" x="3251200" y="3616325"/>
          <p14:tracePt t="54103" x="3473450" y="3500438"/>
          <p14:tracePt t="54120" x="3768725" y="3438525"/>
          <p14:tracePt t="54137" x="4214813" y="3419475"/>
          <p14:tracePt t="54153" x="4830763" y="3429000"/>
          <p14:tracePt t="54170" x="5375275" y="3473450"/>
          <p14:tracePt t="54187" x="5830888" y="3509963"/>
          <p14:tracePt t="54204" x="6170613" y="3509963"/>
          <p14:tracePt t="54220" x="6446838" y="3509963"/>
          <p14:tracePt t="54237" x="6688138" y="3490913"/>
          <p14:tracePt t="54254" x="6786563" y="3455988"/>
          <p14:tracePt t="54271" x="6991350" y="3303588"/>
          <p14:tracePt t="54287" x="7161213" y="3000375"/>
          <p14:tracePt t="54289" x="7215188" y="2813050"/>
          <p14:tracePt t="54304" x="7197725" y="2482850"/>
          <p14:tracePt t="54321" x="7081838" y="2108200"/>
          <p14:tracePt t="54338" x="6991350" y="1866900"/>
          <p14:tracePt t="54354" x="6946900" y="1697038"/>
          <p14:tracePt t="54370" x="6929438" y="1554163"/>
          <p14:tracePt t="54387" x="6929438" y="1490663"/>
          <p14:tracePt t="54405" x="6983413" y="1339850"/>
          <p14:tracePt t="54421" x="7153275" y="1204913"/>
          <p14:tracePt t="54437" x="7340600" y="1108075"/>
          <p14:tracePt t="54454" x="7527925" y="1009650"/>
          <p14:tracePt t="54472" x="7777163" y="884238"/>
          <p14:tracePt t="54488" x="7920038" y="785813"/>
          <p14:tracePt t="54504" x="7974013" y="731838"/>
          <p14:tracePt t="54521" x="8037513" y="608013"/>
          <p14:tracePt t="54539" x="8054975" y="455613"/>
          <p14:tracePt t="54554" x="8054975" y="347663"/>
          <p14:tracePt t="54571" x="8027988" y="295275"/>
          <p14:tracePt t="54588" x="7983538" y="276225"/>
          <p14:tracePt t="54605" x="7929563" y="276225"/>
          <p14:tracePt t="54622" x="7840663" y="295275"/>
          <p14:tracePt t="54638" x="7786688" y="339725"/>
          <p14:tracePt t="54655" x="7589838" y="544513"/>
          <p14:tracePt t="54673" x="7018338" y="1258888"/>
          <p14:tracePt t="54688" x="6680200" y="1633538"/>
          <p14:tracePt t="54705" x="6242050" y="1919288"/>
          <p14:tracePt t="54722" x="5776913" y="2081213"/>
          <p14:tracePt t="54739" x="5276850" y="2108200"/>
          <p14:tracePt t="54755" x="4875213" y="2089150"/>
          <p14:tracePt t="54772" x="4741863" y="2071688"/>
          <p14:tracePt t="54789" x="4545013" y="2062163"/>
          <p14:tracePt t="54806" x="4411663" y="2089150"/>
          <p14:tracePt t="54822" x="4303713" y="2187575"/>
          <p14:tracePt t="54839" x="4143375" y="2384425"/>
          <p14:tracePt t="54856" x="3830638" y="2911475"/>
          <p14:tracePt t="54873" x="3652838" y="3241675"/>
          <p14:tracePt t="54889" x="3581400" y="3340100"/>
          <p14:tracePt t="54906" x="3438525" y="3527425"/>
          <p14:tracePt t="54923" x="3187700" y="3697288"/>
          <p14:tracePt t="54940" x="2946400" y="3776663"/>
          <p14:tracePt t="54956" x="2705100" y="3803650"/>
          <p14:tracePt t="54973" x="2490788" y="3813175"/>
          <p14:tracePt t="54990" x="2357438" y="3848100"/>
          <p14:tracePt t="55007" x="2259013" y="3938588"/>
          <p14:tracePt t="55023" x="2205038" y="4000500"/>
          <p14:tracePt t="55040" x="2027238" y="4367213"/>
          <p14:tracePt t="55056" x="1901825" y="4581525"/>
          <p14:tracePt t="55074" x="1795463" y="4643438"/>
          <p14:tracePt t="55090" x="1652588" y="4652963"/>
          <p14:tracePt t="55107" x="1411288" y="4554538"/>
          <p14:tracePt t="55123" x="1089025" y="4394200"/>
          <p14:tracePt t="55141" x="830263" y="4251325"/>
          <p14:tracePt t="55157" x="741363" y="4205288"/>
          <p14:tracePt t="55173" x="642938" y="4179888"/>
          <p14:tracePt t="55190" x="615950" y="4241800"/>
          <p14:tracePt t="55208" x="625475" y="4554538"/>
          <p14:tracePt t="55224" x="731838" y="4875213"/>
          <p14:tracePt t="55240" x="884238" y="5037138"/>
          <p14:tracePt t="55257" x="1062038" y="5072063"/>
          <p14:tracePt t="55275" x="1179513" y="5072063"/>
          <p14:tracePt t="55291" x="1687513" y="4991100"/>
          <p14:tracePt t="55307" x="2517775" y="4822825"/>
          <p14:tracePt t="55324" x="3232150" y="4670425"/>
          <p14:tracePt t="55342" x="3724275" y="4589463"/>
          <p14:tracePt t="55357" x="4000500" y="4545013"/>
          <p14:tracePt t="55374" x="4143375" y="4527550"/>
          <p14:tracePt t="55391" x="4205288" y="4545013"/>
          <p14:tracePt t="55409" x="4232275" y="4581525"/>
          <p14:tracePt t="55424" x="4224338" y="4660900"/>
          <p14:tracePt t="55441" x="4170363" y="4741863"/>
          <p14:tracePt t="55458" x="4116388" y="4795838"/>
          <p14:tracePt t="55476" x="4044950" y="4867275"/>
          <p14:tracePt t="55491" x="3973513" y="4938713"/>
          <p14:tracePt t="55508" x="3929063" y="5000625"/>
          <p14:tracePt t="55525" x="3911600" y="5054600"/>
          <p14:tracePt t="55542" x="3902075" y="5081588"/>
          <p14:tracePt t="55558" x="3902075" y="5133975"/>
          <p14:tracePt t="55575" x="3919538" y="5153025"/>
          <p14:tracePt t="55592" x="4062413" y="5170488"/>
          <p14:tracePt t="55609" x="4214813" y="5153025"/>
          <p14:tracePt t="55625" x="4367213" y="5062538"/>
          <p14:tracePt t="55642" x="4518025" y="4965700"/>
          <p14:tracePt t="55659" x="4572000" y="4919663"/>
          <p14:tracePt t="55676" x="4652963" y="4822825"/>
          <p14:tracePt t="55692" x="4732338" y="4687888"/>
          <p14:tracePt t="55709" x="4840288" y="4510088"/>
          <p14:tracePt t="55725" x="4956175" y="4348163"/>
          <p14:tracePt t="55743" x="5099050" y="4214813"/>
          <p14:tracePt t="55759" x="5214938" y="4143375"/>
          <p14:tracePt t="55776" x="5295900" y="4143375"/>
          <p14:tracePt t="55816" x="5286375" y="4152900"/>
          <p14:tracePt t="55824" x="5259388" y="4160838"/>
          <p14:tracePt t="55832" x="5197475" y="4170363"/>
          <p14:tracePt t="55842" x="5099050" y="4170363"/>
          <p14:tracePt t="55859" x="4803775" y="4170363"/>
          <p14:tracePt t="55876" x="4340225" y="4027488"/>
          <p14:tracePt t="55893" x="3803650" y="3768725"/>
          <p14:tracePt t="55909" x="3276600" y="3429000"/>
          <p14:tracePt t="55926" x="3098800" y="3295650"/>
          <p14:tracePt t="55943" x="2911475" y="3062288"/>
          <p14:tracePt t="55961" x="2911475" y="2759075"/>
          <p14:tracePt t="55976" x="3125788" y="2455863"/>
          <p14:tracePt t="55993" x="3517900" y="2071688"/>
          <p14:tracePt t="56010" x="4027488" y="1751013"/>
          <p14:tracePt t="56027" x="4510088" y="1544638"/>
          <p14:tracePt t="56043" x="4768850" y="1490663"/>
          <p14:tracePt t="56060" x="5340350" y="1465263"/>
          <p14:tracePt t="56077" x="5956300" y="1589088"/>
          <p14:tracePt t="56094" x="6276975" y="1751013"/>
          <p14:tracePt t="56110" x="6367463" y="1866900"/>
          <p14:tracePt t="56127" x="6384925" y="1965325"/>
          <p14:tracePt t="56143" x="6330950" y="2098675"/>
          <p14:tracePt t="56161" x="6134100" y="2347913"/>
          <p14:tracePt t="56177" x="6045200" y="2419350"/>
          <p14:tracePt t="56194" x="5626100" y="2608263"/>
          <p14:tracePt t="56210" x="5054600" y="2724150"/>
          <p14:tracePt t="56228" x="4589463" y="2732088"/>
          <p14:tracePt t="56244" x="4241800" y="2751138"/>
          <p14:tracePt t="56261" x="4027488" y="2768600"/>
          <p14:tracePt t="56277" x="3902075" y="2786063"/>
          <p14:tracePt t="56295" x="3857625" y="2786063"/>
          <p14:tracePt t="56311" x="3848100" y="2786063"/>
          <p14:tracePt t="56328" x="3830638" y="2786063"/>
          <p14:tracePt t="56969" x="3840163" y="2786063"/>
          <p14:tracePt t="56984" x="3848100" y="2786063"/>
          <p14:tracePt t="56992" x="3857625" y="2786063"/>
          <p14:tracePt t="57001" x="3867150" y="2786063"/>
          <p14:tracePt t="57049" x="3867150" y="2776538"/>
          <p14:tracePt t="57056" x="3875088" y="2776538"/>
          <p14:tracePt t="57129" x="3857625" y="2776538"/>
          <p14:tracePt t="57137" x="3830638" y="2776538"/>
          <p14:tracePt t="57152" x="3803650" y="2786063"/>
          <p14:tracePt t="57164" x="3768725" y="2803525"/>
          <p14:tracePt t="57181" x="3714750" y="2830513"/>
          <p14:tracePt t="57198" x="3697288" y="2840038"/>
          <p14:tracePt t="57214" x="3687763" y="2840038"/>
          <p14:tracePt t="57248" x="3697288" y="2847975"/>
          <p14:tracePt t="57265" x="3697288" y="2867025"/>
          <p14:tracePt t="57281" x="3697288" y="2874963"/>
          <p14:tracePt t="57298" x="3697288" y="2982913"/>
          <p14:tracePt t="57315" x="3679825" y="3133725"/>
          <p14:tracePt t="57332" x="3670300" y="3268663"/>
          <p14:tracePt t="57348" x="3670300" y="3411538"/>
          <p14:tracePt t="57364" x="3670300" y="3536950"/>
          <p14:tracePt t="57381" x="3670300" y="3660775"/>
          <p14:tracePt t="57399" x="3670300" y="3724275"/>
          <p14:tracePt t="57415" x="3670300" y="3741738"/>
          <p14:tracePt t="57431" x="3670300" y="3776663"/>
          <p14:tracePt t="57448" x="3670300" y="3803650"/>
          <p14:tracePt t="57817" x="3670300" y="3795713"/>
          <p14:tracePt t="57825" x="3670300" y="3786188"/>
          <p14:tracePt t="57833" x="3670300" y="3768725"/>
          <p14:tracePt t="57850" x="3670300" y="3751263"/>
          <p14:tracePt t="57866" x="3670300" y="3741738"/>
          <p14:tracePt t="57883" x="3670300" y="3732213"/>
          <p14:tracePt t="58265" x="3687763" y="3724275"/>
          <p14:tracePt t="58273" x="3714750" y="3705225"/>
          <p14:tracePt t="58284" x="3741738" y="3679825"/>
          <p14:tracePt t="58301" x="3840163" y="3598863"/>
          <p14:tracePt t="58318" x="3894138" y="3544888"/>
          <p14:tracePt t="58336" x="3919538" y="3500438"/>
          <p14:tracePt t="58351" x="3919538" y="3465513"/>
          <p14:tracePt t="58368" x="3840163" y="3367088"/>
          <p14:tracePt t="58385" x="3786188" y="3313113"/>
          <p14:tracePt t="58402" x="3759200" y="3276600"/>
          <p14:tracePt t="58418" x="3732213" y="3241675"/>
          <p14:tracePt t="58435" x="3705225" y="3187700"/>
          <p14:tracePt t="58452" x="3660775" y="3133725"/>
          <p14:tracePt t="58469" x="3571875" y="3081338"/>
          <p14:tracePt t="58485" x="3517900" y="3044825"/>
          <p14:tracePt t="58502" x="3322638" y="2938463"/>
          <p14:tracePt t="58519" x="3089275" y="2813050"/>
          <p14:tracePt t="58537" x="2840038" y="2697163"/>
          <p14:tracePt t="58552" x="2705100" y="2633663"/>
          <p14:tracePt t="58569" x="2589213" y="2581275"/>
          <p14:tracePt t="58586" x="2482850" y="2527300"/>
          <p14:tracePt t="58603" x="2438400" y="2509838"/>
          <p14:tracePt t="58619" x="2357438" y="2455863"/>
          <p14:tracePt t="58636" x="2259013" y="2411413"/>
          <p14:tracePt t="58652" x="2179638" y="2366963"/>
          <p14:tracePt t="58670" x="2116138" y="2312988"/>
          <p14:tracePt t="58686" x="2054225" y="2268538"/>
          <p14:tracePt t="58703" x="2009775" y="2241550"/>
          <p14:tracePt t="58719" x="2000250" y="2241550"/>
          <p14:tracePt t="58761" x="1990725" y="2241550"/>
          <p14:tracePt t="58809" x="1982788" y="2241550"/>
          <p14:tracePt t="58817" x="1973263" y="2232025"/>
          <p14:tracePt t="58833" x="1973263" y="2224088"/>
          <p14:tracePt t="58857" x="1965325" y="2224088"/>
          <p14:tracePt t="58873" x="1965325" y="2214563"/>
          <p14:tracePt t="58881" x="1955800" y="2214563"/>
          <p14:tracePt t="58937" x="1955800" y="2205038"/>
          <p14:tracePt t="58961" x="1955800" y="2197100"/>
          <p14:tracePt t="58969" x="1955800" y="2187575"/>
          <p14:tracePt t="58993" x="1955800" y="2179638"/>
          <p14:tracePt t="59001" x="1965325" y="2170113"/>
          <p14:tracePt t="59009" x="1973263" y="2160588"/>
          <p14:tracePt t="59020" x="1973263" y="2143125"/>
          <p14:tracePt t="59038" x="1990725" y="2125663"/>
          <p14:tracePt t="59054" x="2009775" y="2108200"/>
          <p14:tracePt t="59071" x="2009775" y="2098675"/>
          <p14:tracePt t="59087" x="2017713" y="2081213"/>
          <p14:tracePt t="59105" x="2017713" y="2071688"/>
          <p14:tracePt t="59138" x="2027238" y="2062163"/>
          <p14:tracePt t="59154" x="2027238" y="2044700"/>
          <p14:tracePt t="59290" x="2027238" y="2054225"/>
          <p14:tracePt t="59297" x="2027238" y="2062163"/>
          <p14:tracePt t="59305" x="2036763" y="2081213"/>
          <p14:tracePt t="59322" x="2044700" y="2143125"/>
          <p14:tracePt t="59338" x="2062163" y="2205038"/>
          <p14:tracePt t="59355" x="2081213" y="2241550"/>
          <p14:tracePt t="59373" x="2116138" y="2303463"/>
          <p14:tracePt t="59389" x="2179638" y="2347913"/>
          <p14:tracePt t="59405" x="2232025" y="2393950"/>
          <p14:tracePt t="59422" x="2295525" y="2438400"/>
          <p14:tracePt t="59489" x="2705100" y="2608263"/>
          <p14:tracePt t="59540" x="2973388" y="2687638"/>
          <p14:tracePt t="59555" x="2990850" y="2687638"/>
          <p14:tracePt t="59572" x="3009900" y="2679700"/>
          <p14:tracePt t="59588" x="3027363" y="2633663"/>
          <p14:tracePt t="59606" x="3036888" y="2571750"/>
          <p14:tracePt t="59623" x="3036888" y="2544763"/>
          <p14:tracePt t="59640" x="3044825" y="2473325"/>
          <p14:tracePt t="59656" x="3054350" y="2428875"/>
          <p14:tracePt t="59673" x="3054350" y="2411413"/>
          <p14:tracePt t="59690" x="3062288" y="2384425"/>
          <p14:tracePt t="59707" x="3062288" y="2366963"/>
          <p14:tracePt t="59723" x="3062288" y="2347913"/>
          <p14:tracePt t="59756" x="3062288" y="2339975"/>
          <p14:tracePt t="59785" x="3054350" y="2339975"/>
          <p14:tracePt t="59801" x="3044825" y="2339975"/>
          <p14:tracePt t="59809" x="3036888" y="2339975"/>
          <p14:tracePt t="59823" x="3017838" y="2357438"/>
          <p14:tracePt t="59841" x="2911475" y="2393950"/>
          <p14:tracePt t="59857" x="2813050" y="2401888"/>
          <p14:tracePt t="59873" x="2697163" y="2411413"/>
          <p14:tracePt t="59890" x="2652713" y="2411413"/>
          <p14:tracePt t="59908" x="2544763" y="2411413"/>
          <p14:tracePt t="59924" x="2473325" y="2411413"/>
          <p14:tracePt t="59940" x="2465388" y="2401888"/>
          <p14:tracePt t="59957" x="2446338" y="2393950"/>
          <p14:tracePt t="59975" x="2438400" y="2384425"/>
          <p14:tracePt t="59991" x="2419350" y="2366963"/>
          <p14:tracePt t="60007" x="2374900" y="2339975"/>
          <p14:tracePt t="60024" x="2366963" y="2339975"/>
          <p14:tracePt t="60042" x="2312988" y="2312988"/>
          <p14:tracePt t="60057" x="2276475" y="2295525"/>
          <p14:tracePt t="60074" x="2259013" y="2286000"/>
          <p14:tracePt t="60091" x="2224088" y="2276475"/>
          <p14:tracePt t="60109" x="2179638" y="2251075"/>
          <p14:tracePt t="60124" x="2125663" y="2232025"/>
          <p14:tracePt t="60141" x="2108200" y="2214563"/>
          <p14:tracePt t="60158" x="2062163" y="2205038"/>
          <p14:tracePt t="60175" x="2027238" y="2187575"/>
          <p14:tracePt t="60191" x="2017713" y="2187575"/>
          <p14:tracePt t="60208" x="2000250" y="2179638"/>
          <p14:tracePt t="60329" x="1990725" y="2179638"/>
          <p14:tracePt t="60337" x="1990725" y="2187575"/>
          <p14:tracePt t="60345" x="1990725" y="2197100"/>
          <p14:tracePt t="60369" x="1990725" y="2205038"/>
          <p14:tracePt t="60377" x="1990725" y="2224088"/>
          <p14:tracePt t="60392" x="1990725" y="2241550"/>
          <p14:tracePt t="60410" x="1990725" y="2251075"/>
          <p14:tracePt t="60425" x="1990725" y="2259013"/>
          <p14:tracePt t="60442" x="1990725" y="2268538"/>
          <p14:tracePt t="60459" x="1990725" y="2276475"/>
          <p14:tracePt t="60492" x="2000250" y="2276475"/>
          <p14:tracePt t="60509" x="2000250" y="2286000"/>
          <p14:tracePt t="60526" x="2027238" y="2286000"/>
          <p14:tracePt t="60543" x="2062163" y="2312988"/>
          <p14:tracePt t="60559" x="2089150" y="2322513"/>
          <p14:tracePt t="60576" x="2108200" y="2330450"/>
          <p14:tracePt t="60593" x="2143125" y="2339975"/>
          <p14:tracePt t="60626" x="2152650" y="2339975"/>
          <p14:tracePt t="60665" x="2152650" y="2330450"/>
          <p14:tracePt t="60682" x="2152650" y="2322513"/>
          <p14:tracePt t="60689" x="2152650" y="2312988"/>
          <p14:tracePt t="60697" x="2152650" y="2303463"/>
          <p14:tracePt t="60710" x="2152650" y="2295525"/>
          <p14:tracePt t="60727" x="2152650" y="2276475"/>
          <p14:tracePt t="60743" x="2152650" y="2259013"/>
          <p14:tracePt t="60760" x="2152650" y="2232025"/>
          <p14:tracePt t="60777" x="2152650" y="2205038"/>
          <p14:tracePt t="60810" x="2152650" y="2187575"/>
          <p14:tracePt t="60828" x="2152650" y="2170113"/>
          <p14:tracePt t="60844" x="2152650" y="2160588"/>
          <p14:tracePt t="60860" x="2152650" y="2152650"/>
          <p14:tracePt t="60895" x="2152650" y="2143125"/>
          <p14:tracePt t="60910" x="2152650" y="2133600"/>
          <p14:tracePt t="60929" x="2152650" y="2125663"/>
          <p14:tracePt t="60945" x="2152650" y="2116138"/>
          <p14:tracePt t="60962" x="2152650" y="2108200"/>
          <p14:tracePt t="60978" x="2152650" y="2098675"/>
          <p14:tracePt t="60994" x="2152650" y="2089150"/>
          <p14:tracePt t="61011" x="2152650" y="2081213"/>
          <p14:tracePt t="61028" x="2152650" y="2071688"/>
          <p14:tracePt t="61097" x="2152650" y="2089150"/>
          <p14:tracePt t="61105" x="2152650" y="2108200"/>
          <p14:tracePt t="61113" x="2152650" y="2143125"/>
          <p14:tracePt t="61129" x="2160588" y="2205038"/>
          <p14:tracePt t="61145" x="2276475" y="2419350"/>
          <p14:tracePt t="61161" x="2517775" y="2670175"/>
          <p14:tracePt t="61179" x="2803525" y="2840038"/>
          <p14:tracePt t="61195" x="3081338" y="2938463"/>
          <p14:tracePt t="61212" x="3313113" y="2990850"/>
          <p14:tracePt t="61228" x="3517900" y="3009900"/>
          <p14:tracePt t="61246" x="3660775" y="3009900"/>
          <p14:tracePt t="61262" x="3697288" y="3000375"/>
          <p14:tracePt t="61279" x="3768725" y="2928938"/>
          <p14:tracePt t="61295" x="3803650" y="2813050"/>
          <p14:tracePt t="61297" x="3813175" y="2759075"/>
          <p14:tracePt t="61313" x="3813175" y="2652713"/>
          <p14:tracePt t="61329" x="3813175" y="2581275"/>
          <p14:tracePt t="61345" x="3813175" y="2509838"/>
          <p14:tracePt t="61362" x="3813175" y="2455863"/>
          <p14:tracePt t="61380" x="3813175" y="2428875"/>
          <p14:tracePt t="61396" x="3813175" y="2374900"/>
          <p14:tracePt t="61412" x="3813175" y="2330450"/>
          <p14:tracePt t="61429" x="3813175" y="2312988"/>
          <p14:tracePt t="61447" x="3813175" y="2295525"/>
          <p14:tracePt t="61462" x="3813175" y="2286000"/>
          <p14:tracePt t="61479" x="3813175" y="2276475"/>
          <p14:tracePt t="61496" x="3813175" y="2259013"/>
          <p14:tracePt t="61514" x="3813175" y="2232025"/>
          <p14:tracePt t="61529" x="3813175" y="2187575"/>
          <p14:tracePt t="61546" x="3813175" y="2143125"/>
          <p14:tracePt t="61563" x="3822700" y="2108200"/>
          <p14:tracePt t="61580" x="3822700" y="2071688"/>
          <p14:tracePt t="61596" x="3822700" y="2062163"/>
          <p14:tracePt t="61630" x="3830638" y="2062163"/>
          <p14:tracePt t="61647" x="3857625" y="2116138"/>
          <p14:tracePt t="61663" x="3884613" y="2187575"/>
          <p14:tracePt t="61680" x="4010025" y="2374900"/>
          <p14:tracePt t="61697" x="4295775" y="2554288"/>
          <p14:tracePt t="61714" x="4491038" y="2625725"/>
          <p14:tracePt t="61730" x="4714875" y="2660650"/>
          <p14:tracePt t="61747" x="4902200" y="2679700"/>
          <p14:tracePt t="61763" x="5045075" y="2679700"/>
          <p14:tracePt t="61781" x="5108575" y="2670175"/>
          <p14:tracePt t="61797" x="5224463" y="2616200"/>
          <p14:tracePt t="61814" x="5295900" y="2571750"/>
          <p14:tracePt t="61830" x="5340350" y="2527300"/>
          <p14:tracePt t="61848" x="5348288" y="2482850"/>
          <p14:tracePt t="61864" x="5348288" y="2446338"/>
          <p14:tracePt t="61881" x="5348288" y="2384425"/>
          <p14:tracePt t="61897" x="5357813" y="2330450"/>
          <p14:tracePt t="61915" x="5367338" y="2312988"/>
          <p14:tracePt t="61931" x="5384800" y="2276475"/>
          <p14:tracePt t="61948" x="5402263" y="2241550"/>
          <p14:tracePt t="61964" x="5411788" y="2224088"/>
          <p14:tracePt t="61982" x="5419725" y="2214563"/>
          <p14:tracePt t="61998" x="5429250" y="2205038"/>
          <p14:tracePt t="62014" x="5456238" y="2197100"/>
          <p14:tracePt t="62031" x="5473700" y="2179638"/>
          <p14:tracePt t="62049" x="5500688" y="2160588"/>
          <p14:tracePt t="62065" x="5537200" y="2133600"/>
          <p14:tracePt t="62082" x="5554663" y="2116138"/>
          <p14:tracePt t="62098" x="5581650" y="2098675"/>
          <p14:tracePt t="62116" x="5616575" y="2081213"/>
          <p14:tracePt t="62131" x="5643563" y="2062163"/>
          <p14:tracePt t="62148" x="5670550" y="2054225"/>
          <p14:tracePt t="62165" x="5680075" y="2044700"/>
          <p14:tracePt t="62182" x="5680075" y="2036763"/>
          <p14:tracePt t="62198" x="5688013" y="2036763"/>
          <p14:tracePt t="62369" x="5688013" y="2027238"/>
          <p14:tracePt t="62633" x="5680075" y="2027238"/>
          <p14:tracePt t="62649" x="5661025" y="2036763"/>
          <p14:tracePt t="62657" x="5634038" y="2062163"/>
          <p14:tracePt t="62667" x="5599113" y="2089150"/>
          <p14:tracePt t="62683" x="5473700" y="2179638"/>
          <p14:tracePt t="62700" x="5313363" y="2276475"/>
          <p14:tracePt t="62718" x="5214938" y="2322513"/>
          <p14:tracePt t="62734" x="4848225" y="2446338"/>
          <p14:tracePt t="62750" x="4313238" y="2536825"/>
          <p14:tracePt t="62767" x="3776663" y="2608263"/>
          <p14:tracePt t="62785" x="3187700" y="2670175"/>
          <p14:tracePt t="62801" x="2973388" y="2687638"/>
          <p14:tracePt t="62817" x="2822575" y="2687638"/>
          <p14:tracePt t="62834" x="2759075" y="2687638"/>
          <p14:tracePt t="62852" x="2652713" y="2687638"/>
          <p14:tracePt t="62867" x="2527300" y="2687638"/>
          <p14:tracePt t="62884" x="2393950" y="2670175"/>
          <p14:tracePt t="62901" x="2251075" y="2643188"/>
          <p14:tracePt t="62918" x="2071688" y="2598738"/>
          <p14:tracePt t="62934" x="1893888" y="2536825"/>
          <p14:tracePt t="62951" x="1768475" y="2500313"/>
          <p14:tracePt t="62968" x="1714500" y="2482850"/>
          <p14:tracePt t="62986" x="1616075" y="2446338"/>
          <p14:tracePt t="63001" x="1598613" y="2428875"/>
          <p14:tracePt t="63018" x="1598613" y="2411413"/>
          <p14:tracePt t="63035" x="1598613" y="2384425"/>
          <p14:tracePt t="63052" x="1616075" y="2339975"/>
          <p14:tracePt t="63068" x="1660525" y="2259013"/>
          <p14:tracePt t="63085" x="1704975" y="2187575"/>
          <p14:tracePt t="63102" x="1714500" y="2170113"/>
          <p14:tracePt t="63119" x="1741488" y="2133600"/>
          <p14:tracePt t="63135" x="1768475" y="2089150"/>
          <p14:tracePt t="63152" x="1785938" y="2062163"/>
          <p14:tracePt t="63169" x="1803400" y="2044700"/>
          <p14:tracePt t="63186" x="1812925" y="2027238"/>
          <p14:tracePt t="63202" x="1812925" y="2009775"/>
          <p14:tracePt t="63219" x="1812925" y="2000250"/>
          <p14:tracePt t="63236" x="1812925" y="1982788"/>
          <p14:tracePt t="63273" x="1812925" y="1973263"/>
          <p14:tracePt t="63425" x="1812925" y="1982788"/>
          <p14:tracePt t="63441" x="1812925" y="1990725"/>
          <p14:tracePt t="63449" x="1812925" y="2000250"/>
          <p14:tracePt t="63457" x="1812925" y="2009775"/>
          <p14:tracePt t="63470" x="1812925" y="2017713"/>
          <p14:tracePt t="63486" x="1803400" y="2054225"/>
          <p14:tracePt t="63504" x="1803400" y="2081213"/>
          <p14:tracePt t="63520" x="1803400" y="2116138"/>
          <p14:tracePt t="63537" x="1803400" y="2160588"/>
          <p14:tracePt t="63553" x="1803400" y="2187575"/>
          <p14:tracePt t="63571" x="1803400" y="2214563"/>
          <p14:tracePt t="63587" x="1803400" y="2251075"/>
          <p14:tracePt t="63603" x="1803400" y="2268538"/>
          <p14:tracePt t="63620" x="1803400" y="2295525"/>
          <p14:tracePt t="63638" x="1803400" y="2303463"/>
          <p14:tracePt t="63654" x="1812925" y="2330450"/>
          <p14:tracePt t="63670" x="1822450" y="2366963"/>
          <p14:tracePt t="63687" x="1830388" y="2393950"/>
          <p14:tracePt t="63705" x="1839913" y="2411413"/>
          <p14:tracePt t="63721" x="1839913" y="2419350"/>
          <p14:tracePt t="63737" x="1847850" y="2428875"/>
          <p14:tracePt t="63754" x="1847850" y="2438400"/>
          <p14:tracePt t="63772" x="1847850" y="2446338"/>
          <p14:tracePt t="63787" x="1857375" y="2465388"/>
          <p14:tracePt t="63804" x="1857375" y="2482850"/>
          <p14:tracePt t="63821" x="1857375" y="2490788"/>
          <p14:tracePt t="63838" x="1866900" y="2490788"/>
          <p14:tracePt t="63858" x="1874838" y="2490788"/>
          <p14:tracePt t="63874" x="1884363" y="2490788"/>
          <p14:tracePt t="63889" x="1893888" y="2490788"/>
          <p14:tracePt t="63906" x="1893888" y="2473325"/>
          <p14:tracePt t="63921" x="1911350" y="2446338"/>
          <p14:tracePt t="63938" x="1928813" y="2438400"/>
          <p14:tracePt t="63955" x="1928813" y="2419350"/>
          <p14:tracePt t="63972" x="1938338" y="2411413"/>
          <p14:tracePt t="63988" x="1946275" y="2393950"/>
          <p14:tracePt t="64005" x="1946275" y="2384425"/>
          <p14:tracePt t="64022" x="1946275" y="2374900"/>
          <p14:tracePt t="64055" x="1955800" y="2357438"/>
          <p14:tracePt t="64072" x="1965325" y="2357438"/>
          <p14:tracePt t="64089" x="1965325" y="2347913"/>
          <p14:tracePt t="64106" x="1965325" y="2339975"/>
          <p14:tracePt t="64122" x="1973263" y="2330450"/>
          <p14:tracePt t="64139" x="1973263" y="2322513"/>
          <p14:tracePt t="64155" x="1973263" y="2312988"/>
          <p14:tracePt t="64173" x="1973263" y="2303463"/>
          <p14:tracePt t="64189" x="1973263" y="2295525"/>
          <p14:tracePt t="64222" x="1973263" y="2286000"/>
          <p14:tracePt t="64257" x="1982788" y="2286000"/>
          <p14:tracePt t="64289" x="1982788" y="2295525"/>
          <p14:tracePt t="64305" x="1990725" y="2303463"/>
          <p14:tracePt t="64313" x="2000250" y="2339975"/>
          <p14:tracePt t="64323" x="2000250" y="2357438"/>
          <p14:tracePt t="64339" x="2000250" y="2384425"/>
          <p14:tracePt t="64356" x="2000250" y="2455863"/>
          <p14:tracePt t="64373" x="2000250" y="2527300"/>
          <p14:tracePt t="64390" x="2009775" y="2608263"/>
          <p14:tracePt t="64406" x="2017713" y="2643188"/>
          <p14:tracePt t="64423" x="2017713" y="2670175"/>
          <p14:tracePt t="64440" x="2036763" y="2687638"/>
          <p14:tracePt t="64458" x="2062163" y="2705100"/>
          <p14:tracePt t="64473" x="2071688" y="2705100"/>
          <p14:tracePt t="64490" x="2160588" y="2705100"/>
          <p14:tracePt t="64507" x="2295525" y="2705100"/>
          <p14:tracePt t="64524" x="2419350" y="2705100"/>
          <p14:tracePt t="64540" x="2581275" y="2705100"/>
          <p14:tracePt t="64557" x="2732088" y="2714625"/>
          <p14:tracePt t="64574" x="2874963" y="2714625"/>
          <p14:tracePt t="64591" x="2982913" y="2714625"/>
          <p14:tracePt t="64607" x="3009900" y="2714625"/>
          <p14:tracePt t="64624" x="3071813" y="2714625"/>
          <p14:tracePt t="64640" x="3089275" y="2714625"/>
          <p14:tracePt t="64658" x="3098800" y="2714625"/>
          <p14:tracePt t="64674" x="3098800" y="2687638"/>
          <p14:tracePt t="64691" x="3098800" y="2633663"/>
          <p14:tracePt t="64707" x="3098800" y="2571750"/>
          <p14:tracePt t="64725" x="3098800" y="2544763"/>
          <p14:tracePt t="64741" x="3098800" y="2490788"/>
          <p14:tracePt t="64758" x="3116263" y="2465388"/>
          <p14:tracePt t="64774" x="3133725" y="2455863"/>
          <p14:tracePt t="64792" x="3170238" y="2455863"/>
          <p14:tracePt t="64808" x="3224213" y="2473325"/>
          <p14:tracePt t="64809" x="3259138" y="2482850"/>
          <p14:tracePt t="64824" x="3303588" y="2509838"/>
          <p14:tracePt t="64841" x="3455988" y="2562225"/>
          <p14:tracePt t="64859" x="3509963" y="2581275"/>
          <p14:tracePt t="64875" x="3598863" y="2598738"/>
          <p14:tracePt t="64891" x="3660775" y="2598738"/>
          <p14:tracePt t="64908" x="3724275" y="2598738"/>
          <p14:tracePt t="64926" x="3776663" y="2598738"/>
          <p14:tracePt t="64941" x="3822700" y="2554288"/>
          <p14:tracePt t="64958" x="3848100" y="2482850"/>
          <p14:tracePt t="64975" x="3875088" y="2428875"/>
          <p14:tracePt t="64993" x="3875088" y="2374900"/>
          <p14:tracePt t="65008" x="3875088" y="2347913"/>
          <p14:tracePt t="65025" x="3875088" y="2295525"/>
          <p14:tracePt t="65042" x="3875088" y="2286000"/>
          <p14:tracePt t="65059" x="3875088" y="2276475"/>
          <p14:tracePt t="65075" x="3875088" y="2268538"/>
          <p14:tracePt t="65217" x="3867150" y="2268538"/>
          <p14:tracePt t="65234" x="3848100" y="2268538"/>
          <p14:tracePt t="65242" x="3830638" y="2268538"/>
          <p14:tracePt t="65249" x="3813175" y="2268538"/>
          <p14:tracePt t="65259" x="3795713" y="2268538"/>
          <p14:tracePt t="65276" x="3759200" y="2268538"/>
          <p14:tracePt t="65294" x="3732213" y="2268538"/>
          <p14:tracePt t="65309" x="3714750" y="2268538"/>
          <p14:tracePt t="65326" x="3697288" y="2268538"/>
          <p14:tracePt t="65343" x="3687763" y="2268538"/>
          <p14:tracePt t="65360" x="3670300" y="2268538"/>
          <p14:tracePt t="65376" x="3660775" y="2268538"/>
          <p14:tracePt t="65393" x="3643313" y="2268538"/>
          <p14:tracePt t="65410" x="3633788" y="2268538"/>
          <p14:tracePt t="65450" x="3633788" y="2259013"/>
          <p14:tracePt t="65465" x="3633788" y="2251075"/>
          <p14:tracePt t="65482" x="3633788" y="2241550"/>
          <p14:tracePt t="65494" x="3625850" y="2241550"/>
          <p14:tracePt t="65510" x="3625850" y="2232025"/>
          <p14:tracePt t="65527" x="3625850" y="2224088"/>
          <p14:tracePt t="65544" x="3625850" y="2214563"/>
          <p14:tracePt t="65561" x="3616325" y="2205038"/>
          <p14:tracePt t="65577" x="3608388" y="2205038"/>
          <p14:tracePt t="65658" x="3608388" y="2214563"/>
          <p14:tracePt t="65673" x="3608388" y="2224088"/>
          <p14:tracePt t="65682" x="3608388" y="2232025"/>
          <p14:tracePt t="65695" x="3608388" y="2251075"/>
          <p14:tracePt t="65711" x="3608388" y="2276475"/>
          <p14:tracePt t="65729" x="3608388" y="2322513"/>
          <p14:tracePt t="65744" x="3608388" y="2366963"/>
          <p14:tracePt t="65761" x="3608388" y="2411413"/>
          <p14:tracePt t="65778" x="3608388" y="2438400"/>
          <p14:tracePt t="65795" x="3608388" y="2465388"/>
          <p14:tracePt t="65811" x="3616325" y="2473325"/>
          <p14:tracePt t="65828" x="3616325" y="2482850"/>
          <p14:tracePt t="65845" x="3616325" y="2490788"/>
          <p14:tracePt t="65862" x="3633788" y="2500313"/>
          <p14:tracePt t="65878" x="3660775" y="2509838"/>
          <p14:tracePt t="65895" x="3724275" y="2527300"/>
          <p14:tracePt t="65912" x="3822700" y="2536825"/>
          <p14:tracePt t="65929" x="4062413" y="2544763"/>
          <p14:tracePt t="65945" x="4241800" y="2544763"/>
          <p14:tracePt t="65962" x="4330700" y="2562225"/>
          <p14:tracePt t="65979" x="4545013" y="2571750"/>
          <p14:tracePt t="65996" x="4724400" y="2571750"/>
          <p14:tracePt t="66012" x="4813300" y="2571750"/>
          <p14:tracePt t="66029" x="4894263" y="2571750"/>
          <p14:tracePt t="66046" x="4965700" y="2581275"/>
          <p14:tracePt t="66063" x="5027613" y="2598738"/>
          <p14:tracePt t="66079" x="5045075" y="2608263"/>
          <p14:tracePt t="66096" x="5054600" y="2608263"/>
          <p14:tracePt t="66112" x="5081588" y="2608263"/>
          <p14:tracePt t="66130" x="5116513" y="2562225"/>
          <p14:tracePt t="66146" x="5126038" y="2509838"/>
          <p14:tracePt t="66162" x="5143500" y="2446338"/>
          <p14:tracePt t="66179" x="5153025" y="2411413"/>
          <p14:tracePt t="66197" x="5160963" y="2384425"/>
          <p14:tracePt t="66213" x="5170488" y="2366963"/>
          <p14:tracePt t="66230" x="5180013" y="2366963"/>
          <p14:tracePt t="66246" x="5197475" y="2366963"/>
          <p14:tracePt t="66264" x="5224463" y="2366963"/>
          <p14:tracePt t="66280" x="5241925" y="2366963"/>
          <p14:tracePt t="66296" x="5251450" y="2366963"/>
          <p14:tracePt t="66313" x="5259388" y="2366963"/>
          <p14:tracePt t="66331" x="5276850" y="2366963"/>
          <p14:tracePt t="66347" x="5286375" y="2357438"/>
          <p14:tracePt t="66363" x="5295900" y="2303463"/>
          <p14:tracePt t="66380" x="5313363" y="2241550"/>
          <p14:tracePt t="66397" x="5313363" y="2214563"/>
          <p14:tracePt t="66413" x="5322888" y="2197100"/>
          <p14:tracePt t="66450" x="5330825" y="2197100"/>
          <p14:tracePt t="66466" x="5330825" y="2224088"/>
          <p14:tracePt t="66480" x="5330825" y="2251075"/>
          <p14:tracePt t="66497" x="5348288" y="2339975"/>
          <p14:tracePt t="66514" x="5357813" y="2393950"/>
          <p14:tracePt t="66531" x="5357813" y="2419350"/>
          <p14:tracePt t="66547" x="5357813" y="2428875"/>
          <p14:tracePt t="66564" x="5357813" y="2438400"/>
          <p14:tracePt t="66581" x="5357813" y="2455863"/>
          <p14:tracePt t="66598" x="5375275" y="2465388"/>
          <p14:tracePt t="66614" x="5384800" y="2465388"/>
          <p14:tracePt t="66631" x="5394325" y="2465388"/>
          <p14:tracePt t="66648" x="5438775" y="2465388"/>
          <p14:tracePt t="66665" x="5572125" y="2465388"/>
          <p14:tracePt t="66681" x="5670550" y="2465388"/>
          <p14:tracePt t="66698" x="5803900" y="2465388"/>
          <p14:tracePt t="66715" x="5965825" y="2465388"/>
          <p14:tracePt t="66732" x="6161088" y="2500313"/>
          <p14:tracePt t="66748" x="6340475" y="2517775"/>
          <p14:tracePt t="66765" x="6411913" y="2527300"/>
          <p14:tracePt t="66781" x="6554788" y="2527300"/>
          <p14:tracePt t="66799" x="6680200" y="2536825"/>
          <p14:tracePt t="66815" x="6732588" y="2536825"/>
          <p14:tracePt t="66832" x="6777038" y="2536825"/>
          <p14:tracePt t="66849" x="6786563" y="2536825"/>
          <p14:tracePt t="66866" x="6804025" y="2536825"/>
          <p14:tracePt t="66882" x="6813550" y="2536825"/>
          <p14:tracePt t="66898" x="6813550" y="2509838"/>
          <p14:tracePt t="66915" x="6823075" y="2473325"/>
          <p14:tracePt t="66933" x="6831013" y="2428875"/>
          <p14:tracePt t="66949" x="6840538" y="2393950"/>
          <p14:tracePt t="66965" x="6840538" y="2347913"/>
          <p14:tracePt t="66982" x="6840538" y="2312988"/>
          <p14:tracePt t="67000" x="6848475" y="2276475"/>
          <p14:tracePt t="67016" x="6848475" y="2268538"/>
          <p14:tracePt t="67032" x="6858000" y="2259013"/>
          <p14:tracePt t="67146" x="6858000" y="2268538"/>
          <p14:tracePt t="67154" x="6858000" y="2276475"/>
          <p14:tracePt t="67178" x="6858000" y="2286000"/>
          <p14:tracePt t="67194" x="6858000" y="2295525"/>
          <p14:tracePt t="67210" x="6858000" y="2303463"/>
          <p14:tracePt t="67218" x="6858000" y="2312988"/>
          <p14:tracePt t="67242" x="6858000" y="2322513"/>
          <p14:tracePt t="67266" x="6848475" y="2330450"/>
          <p14:tracePt t="67282" x="6848475" y="2339975"/>
          <p14:tracePt t="67290" x="6848475" y="2347913"/>
          <p14:tracePt t="67314" x="6840538" y="2347913"/>
          <p14:tracePt t="67338" x="6831013" y="2347913"/>
          <p14:tracePt t="67354" x="6823075" y="2347913"/>
          <p14:tracePt t="67370" x="6813550" y="2347913"/>
          <p14:tracePt t="67378" x="6813550" y="2357438"/>
          <p14:tracePt t="67386" x="6804025" y="2357438"/>
          <p14:tracePt t="67410" x="6796088" y="2357438"/>
          <p14:tracePt t="67426" x="6796088" y="2366963"/>
          <p14:tracePt t="67435" x="6786563" y="2366963"/>
          <p14:tracePt t="67450" x="6777038" y="2366963"/>
          <p14:tracePt t="67467" x="6769100" y="2374900"/>
          <p14:tracePt t="67484" x="6759575" y="2374900"/>
          <p14:tracePt t="67517" x="6751638" y="2384425"/>
          <p14:tracePt t="67534" x="6732588" y="2393950"/>
          <p14:tracePt t="67551" x="6715125" y="2393950"/>
          <p14:tracePt t="67568" x="6705600" y="2411413"/>
          <p14:tracePt t="67585" x="6697663" y="2411413"/>
          <p14:tracePt t="67601" x="6680200" y="2419350"/>
          <p14:tracePt t="67618" x="6670675" y="2428875"/>
          <p14:tracePt t="67635" x="6661150" y="2428875"/>
          <p14:tracePt t="67651" x="6661150" y="2438400"/>
          <p14:tracePt t="67668" x="6643688" y="2438400"/>
          <p14:tracePt t="67685" x="6643688" y="2446338"/>
          <p14:tracePt t="67702" x="6634163" y="2446338"/>
          <p14:tracePt t="67718" x="6626225" y="2455863"/>
          <p14:tracePt t="67735" x="6616700" y="2455863"/>
          <p14:tracePt t="67751" x="6608763" y="2455863"/>
          <p14:tracePt t="67769" x="6581775" y="2473325"/>
          <p14:tracePt t="67785" x="6537325" y="2490788"/>
          <p14:tracePt t="67802" x="6510338" y="2509838"/>
          <p14:tracePt t="67818" x="6483350" y="2536825"/>
          <p14:tracePt t="67836" x="6446838" y="2571750"/>
          <p14:tracePt t="67852" x="6411913" y="2608263"/>
          <p14:tracePt t="67869" x="6394450" y="2652713"/>
          <p14:tracePt t="67885" x="6394450" y="2660650"/>
          <p14:tracePt t="67903" x="6384925" y="2679700"/>
          <p14:tracePt t="67919" x="6367463" y="2687638"/>
          <p14:tracePt t="67936" x="6367463" y="2697163"/>
          <p14:tracePt t="70234" x="6375400" y="2687638"/>
          <p14:tracePt t="70250" x="6367463" y="2670175"/>
          <p14:tracePt t="70258" x="6323013" y="2652713"/>
          <p14:tracePt t="70266" x="6232525" y="2625725"/>
          <p14:tracePt t="70282" x="6099175" y="2598738"/>
          <p14:tracePt t="70294" x="5776913" y="2554288"/>
          <p14:tracePt t="70311" x="4911725" y="2490788"/>
          <p14:tracePt t="70327" x="4089400" y="2473325"/>
          <p14:tracePt t="70345" x="3482975" y="2473325"/>
          <p14:tracePt t="70347" x="3241675" y="2473325"/>
          <p14:tracePt t="70361" x="2990850" y="2473325"/>
          <p14:tracePt t="70379" x="2374900" y="2536825"/>
          <p14:tracePt t="70394" x="2125663" y="2554288"/>
          <p14:tracePt t="70411" x="2017713" y="2554288"/>
          <p14:tracePt t="70428" x="1803400" y="2562225"/>
          <p14:tracePt t="70445" x="1679575" y="2562225"/>
          <p14:tracePt t="70461" x="1633538" y="2562225"/>
          <p14:tracePt t="70478" x="1598613" y="2581275"/>
          <p14:tracePt t="70495" x="1562100" y="2589213"/>
          <p14:tracePt t="70512" x="1536700" y="2589213"/>
          <p14:tracePt t="70528" x="1500188" y="2598738"/>
          <p14:tracePt t="70545" x="1490663" y="2608263"/>
          <p14:tracePt t="70562" x="1465263" y="2616200"/>
          <p14:tracePt t="70579" x="1455738" y="2625725"/>
          <p14:tracePt t="70595" x="1438275" y="2625725"/>
          <p14:tracePt t="70612" x="1428750" y="2625725"/>
          <p14:tracePt t="70646" x="1428750" y="2608263"/>
          <p14:tracePt t="70679" x="1428750" y="2581275"/>
          <p14:tracePt t="70695" x="1455738" y="2527300"/>
          <p14:tracePt t="70713" x="1490663" y="2465388"/>
          <p14:tracePt t="70729" x="1517650" y="2419350"/>
          <p14:tracePt t="70746" x="1544638" y="2330450"/>
          <p14:tracePt t="70762" x="1562100" y="2295525"/>
          <p14:tracePt t="70780" x="1589088" y="2259013"/>
          <p14:tracePt t="70796" x="1598613" y="2241550"/>
          <p14:tracePt t="70812" x="1652588" y="2205038"/>
          <p14:tracePt t="70829" x="1697038" y="2179638"/>
          <p14:tracePt t="70847" x="1724025" y="2170113"/>
          <p14:tracePt t="70863" x="1741488" y="2160588"/>
          <p14:tracePt t="70879" x="1768475" y="2152650"/>
          <p14:tracePt t="70896" x="1803400" y="2143125"/>
          <p14:tracePt t="70914" x="1847850" y="2116138"/>
          <p14:tracePt t="70930" x="1874838" y="2108200"/>
          <p14:tracePt t="70946" x="1911350" y="2089150"/>
          <p14:tracePt t="70963" x="1928813" y="2089150"/>
          <p14:tracePt t="70980" x="1938338" y="2081213"/>
          <p14:tracePt t="70997" x="1955800" y="2081213"/>
          <p14:tracePt t="71013" x="1982788" y="2081213"/>
          <p14:tracePt t="71030" x="2027238" y="2081213"/>
          <p14:tracePt t="71047" x="2054225" y="2081213"/>
          <p14:tracePt t="71063" x="2089150" y="2081213"/>
          <p14:tracePt t="71080" x="2116138" y="2081213"/>
          <p14:tracePt t="71097" x="2133600" y="2081213"/>
          <p14:tracePt t="71146" x="2133600" y="2089150"/>
          <p14:tracePt t="71162" x="2125663" y="2089150"/>
          <p14:tracePt t="71170" x="2125663" y="2098675"/>
          <p14:tracePt t="71181" x="2116138" y="2108200"/>
          <p14:tracePt t="71197" x="2108200" y="2108200"/>
          <p14:tracePt t="71218" x="2098675" y="2108200"/>
          <p14:tracePt t="71231" x="2089150" y="2116138"/>
          <p14:tracePt t="71248" x="2081213" y="2116138"/>
          <p14:tracePt t="71266" x="2071688" y="2116138"/>
          <p14:tracePt t="71290" x="2071688" y="2125663"/>
          <p14:tracePt t="71314" x="2071688" y="2133600"/>
          <p14:tracePt t="71322" x="2062163" y="2133600"/>
          <p14:tracePt t="71331" x="2062163" y="2143125"/>
          <p14:tracePt t="71354" x="2062163" y="2152650"/>
          <p14:tracePt t="71370" x="2062163" y="2160588"/>
          <p14:tracePt t="71381" x="2062163" y="2170113"/>
          <p14:tracePt t="71399" x="2062163" y="2197100"/>
          <p14:tracePt t="71415" x="2062163" y="2224088"/>
          <p14:tracePt t="71431" x="2071688" y="2259013"/>
          <p14:tracePt t="71448" x="2089150" y="2276475"/>
          <p14:tracePt t="71466" x="2116138" y="2295525"/>
          <p14:tracePt t="71482" x="2116138" y="2303463"/>
          <p14:tracePt t="71498" x="2143125" y="2312988"/>
          <p14:tracePt t="71515" x="2160588" y="2330450"/>
          <p14:tracePt t="71533" x="2170113" y="2339975"/>
          <p14:tracePt t="71548" x="2179638" y="2339975"/>
          <p14:tracePt t="71714" x="2179638" y="2330450"/>
          <p14:tracePt t="71722" x="2179638" y="2322513"/>
          <p14:tracePt t="71746" x="2179638" y="2312988"/>
          <p14:tracePt t="71754" x="2179638" y="2295525"/>
          <p14:tracePt t="71766" x="2170113" y="2276475"/>
          <p14:tracePt t="71784" x="2143125" y="2232025"/>
          <p14:tracePt t="71799" x="2116138" y="2179638"/>
          <p14:tracePt t="71816" x="2089150" y="2125663"/>
          <p14:tracePt t="71833" x="2071688" y="2062163"/>
          <p14:tracePt t="71834" x="2062163" y="2036763"/>
          <p14:tracePt t="71850" x="2054225" y="2000250"/>
          <p14:tracePt t="71866" x="2044700" y="1982788"/>
          <p14:tracePt t="71883" x="2017713" y="1919288"/>
          <p14:tracePt t="71900" x="2009775" y="1874838"/>
          <p14:tracePt t="71917" x="2000250" y="1839913"/>
          <p14:tracePt t="71933" x="1990725" y="1830388"/>
          <p14:tracePt t="71978" x="1982788" y="1830388"/>
          <p14:tracePt t="72002" x="1982788" y="1839913"/>
          <p14:tracePt t="72010" x="1982788" y="1857375"/>
          <p14:tracePt t="72018" x="1982788" y="1884363"/>
          <p14:tracePt t="72034" x="1982788" y="1919288"/>
          <p14:tracePt t="72051" x="1990725" y="2017713"/>
          <p14:tracePt t="72067" x="2036763" y="2125663"/>
          <p14:tracePt t="72084" x="2071688" y="2170113"/>
          <p14:tracePt t="72100" x="2098675" y="2205038"/>
          <p14:tracePt t="72118" x="2125663" y="2224088"/>
          <p14:tracePt t="72134" x="2170113" y="2251075"/>
          <p14:tracePt t="72151" x="2259013" y="2295525"/>
          <p14:tracePt t="72167" x="2303463" y="2312988"/>
          <p14:tracePt t="72185" x="2428875" y="2347913"/>
          <p14:tracePt t="72201" x="2544763" y="2347913"/>
          <p14:tracePt t="72217" x="2608263" y="2347913"/>
          <p14:tracePt t="72234" x="2633663" y="2347913"/>
          <p14:tracePt t="72252" x="2652713" y="2347913"/>
          <p14:tracePt t="72268" x="2679700" y="2312988"/>
          <p14:tracePt t="72284" x="2724150" y="2251075"/>
          <p14:tracePt t="72301" x="2759075" y="2232025"/>
          <p14:tracePt t="72319" x="2884488" y="2160588"/>
          <p14:tracePt t="72335" x="3044825" y="2125663"/>
          <p14:tracePt t="72351" x="3197225" y="2125663"/>
          <p14:tracePt t="72368" x="3348038" y="2170113"/>
          <p14:tracePt t="72386" x="3581400" y="2295525"/>
          <p14:tracePt t="72401" x="3652838" y="2339975"/>
          <p14:tracePt t="72418" x="3795713" y="2401888"/>
          <p14:tracePt t="72435" x="3911600" y="2419350"/>
          <p14:tracePt t="72453" x="4010025" y="2419350"/>
          <p14:tracePt t="72468" x="4071938" y="2419350"/>
          <p14:tracePt t="72485" x="4116388" y="2411413"/>
          <p14:tracePt t="72502" x="4214813" y="2393950"/>
          <p14:tracePt t="72519" x="4411663" y="2347913"/>
          <p14:tracePt t="72535" x="4625975" y="2312988"/>
          <p14:tracePt t="72552" x="4724400" y="2303463"/>
          <p14:tracePt t="72569" x="4983163" y="2276475"/>
          <p14:tracePt t="72587" x="5357813" y="2276475"/>
          <p14:tracePt t="72602" x="5545138" y="2276475"/>
          <p14:tracePt t="72619" x="5732463" y="2276475"/>
          <p14:tracePt t="72636" x="5894388" y="2276475"/>
          <p14:tracePt t="72653" x="6000750" y="2276475"/>
          <p14:tracePt t="72669" x="6081713" y="2259013"/>
          <p14:tracePt t="72686" x="6108700" y="2241550"/>
          <p14:tracePt t="72702" x="6215063" y="2197100"/>
          <p14:tracePt t="72720" x="6323013" y="2160588"/>
          <p14:tracePt t="72736" x="6438900" y="2143125"/>
          <p14:tracePt t="72753" x="6581775" y="2152650"/>
          <p14:tracePt t="72769" x="6732588" y="2179638"/>
          <p14:tracePt t="72787" x="6965950" y="2224088"/>
          <p14:tracePt t="72803" x="7037388" y="2241550"/>
          <p14:tracePt t="72820" x="7126288" y="2276475"/>
          <p14:tracePt t="72836" x="7143750" y="2312988"/>
          <p14:tracePt t="72854" x="7045325" y="2366963"/>
          <p14:tracePt t="72870" x="6946900" y="2374900"/>
          <p14:tracePt t="72887" x="6938963" y="2374900"/>
          <p14:tracePt t="72903" x="6911975" y="2384425"/>
          <p14:tracePt t="72921" x="6875463" y="2419350"/>
          <p14:tracePt t="72937" x="6840538" y="2455863"/>
          <p14:tracePt t="72953" x="6786563" y="2500313"/>
          <p14:tracePt t="72970" x="6653213" y="2571750"/>
          <p14:tracePt t="72988" x="6634163" y="2608263"/>
          <p14:tracePt t="73004" x="6626225" y="2633663"/>
          <p14:tracePt t="73020" x="6626225" y="2643188"/>
          <p14:tracePt t="73037" x="6626225" y="2652713"/>
          <p14:tracePt t="73055" x="6643688" y="2679700"/>
          <p14:tracePt t="73070" x="6680200" y="2724150"/>
          <p14:tracePt t="73087" x="6823075" y="2795588"/>
          <p14:tracePt t="73104" x="6831013" y="2803525"/>
          <p14:tracePt t="73122" x="6777038" y="2822575"/>
          <p14:tracePt t="73137" x="6759575" y="2867025"/>
          <p14:tracePt t="73154" x="6608763" y="2982913"/>
          <p14:tracePt t="73171" x="6483350" y="3071813"/>
          <p14:tracePt t="73188" x="6429375" y="3116263"/>
          <p14:tracePt t="73204" x="6330950" y="3214688"/>
          <p14:tracePt t="73221" x="6232525" y="3313113"/>
          <p14:tracePt t="73238" x="6153150" y="3402013"/>
          <p14:tracePt t="73255" x="6116638" y="3438525"/>
          <p14:tracePt t="73271" x="6116638" y="3455988"/>
          <p14:tracePt t="73288" x="6108700" y="3465513"/>
          <p14:tracePt t="73305" x="6099175" y="3473450"/>
          <p14:tracePt t="73322" x="6089650" y="3473450"/>
          <p14:tracePt t="73338" x="6089650" y="3482975"/>
          <p14:tracePt t="77891" x="6081713" y="3482975"/>
          <p14:tracePt t="77907" x="6072188" y="3473450"/>
          <p14:tracePt t="77915" x="6045200" y="3438525"/>
          <p14:tracePt t="77923" x="6027738" y="3375025"/>
          <p14:tracePt t="77938" x="6018213" y="3276600"/>
          <p14:tracePt t="77955" x="6027738" y="3081338"/>
          <p14:tracePt t="77972" x="6089650" y="3000375"/>
          <p14:tracePt t="77988" x="6143625" y="2938463"/>
          <p14:tracePt t="78005" x="6330950" y="2813050"/>
          <p14:tracePt t="78021" x="6626225" y="2652713"/>
          <p14:tracePt t="78039" x="6902450" y="2554288"/>
          <p14:tracePt t="78055" x="7108825" y="2490788"/>
          <p14:tracePt t="78072" x="7313613" y="2473325"/>
          <p14:tracePt t="78088" x="7446963" y="2473325"/>
          <p14:tracePt t="78106" x="7518400" y="2465388"/>
          <p14:tracePt t="78122" x="7562850" y="2455863"/>
          <p14:tracePt t="78139" x="7661275" y="2393950"/>
          <p14:tracePt t="78155" x="7759700" y="2295525"/>
          <p14:tracePt t="78173" x="7858125" y="2197100"/>
          <p14:tracePt t="78189" x="7947025" y="2089150"/>
          <p14:tracePt t="78205" x="8072438" y="1982788"/>
          <p14:tracePt t="78222" x="8188325" y="1884363"/>
          <p14:tracePt t="78240" x="8304213" y="1795463"/>
          <p14:tracePt t="78256" x="8358188" y="1751013"/>
          <p14:tracePt t="78272" x="8456613" y="1643063"/>
          <p14:tracePt t="78289" x="8537575" y="1598613"/>
          <p14:tracePt t="78307" x="8589963" y="1581150"/>
          <p14:tracePt t="78323" x="8626475" y="1598613"/>
          <p14:tracePt t="78339" x="8688388" y="1670050"/>
          <p14:tracePt t="78356" x="8777288" y="1785938"/>
          <p14:tracePt t="78374" x="8831263" y="1839913"/>
          <p14:tracePt t="78389" x="8947150" y="1928813"/>
          <p14:tracePt t="78406" x="9028113" y="2000250"/>
          <p14:tracePt t="78423" x="9045575" y="2027238"/>
          <p14:tracePt t="78440" x="9055100" y="2036763"/>
          <p14:tracePt t="78456" x="9055100" y="2054225"/>
          <p14:tracePt t="78473" x="9055100" y="2098675"/>
          <p14:tracePt t="78490" x="9055100" y="2143125"/>
          <p14:tracePt t="78508" x="9055100" y="2179638"/>
          <p14:tracePt t="78523" x="9055100" y="2214563"/>
          <p14:tracePt t="78540" x="9055100" y="2251075"/>
          <p14:tracePt t="78557" x="9055100" y="2286000"/>
          <p14:tracePt t="78574" x="9028113" y="2330450"/>
          <p14:tracePt t="78590" x="9001125" y="2366963"/>
          <p14:tracePt t="78607" x="8966200" y="2401888"/>
          <p14:tracePt t="78624" x="8912225" y="2428875"/>
          <p14:tracePt t="78641" x="8885238" y="2446338"/>
          <p14:tracePt t="78657" x="8769350" y="2490788"/>
          <p14:tracePt t="78674" x="8634413" y="2527300"/>
          <p14:tracePt t="78691" x="8420100" y="2581275"/>
          <p14:tracePt t="78708" x="8242300" y="2608263"/>
          <p14:tracePt t="78724" x="8018463" y="2625725"/>
          <p14:tracePt t="78741" x="7786688" y="2633663"/>
          <p14:tracePt t="78757" x="7661275" y="2633663"/>
          <p14:tracePt t="78776" x="7394575" y="2643188"/>
          <p14:tracePt t="78791" x="7072313" y="2697163"/>
          <p14:tracePt t="78808" x="6831013" y="2759075"/>
          <p14:tracePt t="78824" x="6589713" y="2813050"/>
          <p14:tracePt t="78841" x="6323013" y="2867025"/>
          <p14:tracePt t="78859" x="5670550" y="2965450"/>
          <p14:tracePt t="78875" x="5232400" y="3009900"/>
          <p14:tracePt t="78891" x="5099050" y="3036888"/>
          <p14:tracePt t="78908" x="4751388" y="3098800"/>
          <p14:tracePt t="78926" x="4473575" y="3152775"/>
          <p14:tracePt t="78942" x="4268788" y="3170238"/>
          <p14:tracePt t="78958" x="4044950" y="3170238"/>
          <p14:tracePt t="78975" x="3768725" y="3170238"/>
          <p14:tracePt t="78992" x="3394075" y="3125788"/>
          <p14:tracePt t="79008" x="3009900" y="3089275"/>
          <p14:tracePt t="79025" x="2857500" y="3081338"/>
          <p14:tracePt t="79042" x="2527300" y="3071813"/>
          <p14:tracePt t="79059" x="2232025" y="3071813"/>
          <p14:tracePt t="79075" x="2027238" y="3054350"/>
          <p14:tracePt t="79092" x="1812925" y="3027363"/>
          <p14:tracePt t="79109" x="1608138" y="2990850"/>
          <p14:tracePt t="79126" x="1411288" y="2946400"/>
          <p14:tracePt t="79142" x="1330325" y="2928938"/>
          <p14:tracePt t="79159" x="1179513" y="2901950"/>
          <p14:tracePt t="79176" x="1054100" y="2857500"/>
          <p14:tracePt t="79193" x="955675" y="2822575"/>
          <p14:tracePt t="79209" x="901700" y="2776538"/>
          <p14:tracePt t="79226" x="795338" y="2732088"/>
          <p14:tracePt t="79243" x="615950" y="2660650"/>
          <p14:tracePt t="79260" x="509588" y="2616200"/>
          <p14:tracePt t="79276" x="473075" y="2608263"/>
          <p14:tracePt t="79293" x="393700" y="2562225"/>
          <p14:tracePt t="79309" x="330200" y="2517775"/>
          <p14:tracePt t="79327" x="303213" y="2500313"/>
          <p14:tracePt t="79343" x="276225" y="2465388"/>
          <p14:tracePt t="79359" x="250825" y="2428875"/>
          <p14:tracePt t="79376" x="223838" y="2411413"/>
          <p14:tracePt t="79394" x="204788" y="2374900"/>
          <p14:tracePt t="79410" x="196850" y="2366963"/>
          <p14:tracePt t="79427" x="179388" y="2330450"/>
          <p14:tracePt t="79443" x="160338" y="2312988"/>
          <p14:tracePt t="79461" x="152400" y="2303463"/>
          <p14:tracePt t="79477" x="142875" y="2295525"/>
          <p14:tracePt t="79493" x="133350" y="2286000"/>
          <p14:tracePt t="79510" x="133350" y="2276475"/>
          <p14:tracePt t="80851" x="133350" y="2268538"/>
          <p14:tracePt t="80875" x="133350" y="2251075"/>
          <p14:tracePt t="80883" x="133350" y="2241550"/>
          <p14:tracePt t="80891" x="142875" y="2224088"/>
          <p14:tracePt t="80899" x="142875" y="2214563"/>
          <p14:tracePt t="80915" x="142875" y="2197100"/>
          <p14:tracePt t="80933" x="142875" y="2179638"/>
          <p14:tracePt t="80949" x="142875" y="2160588"/>
          <p14:tracePt t="80965" x="142875" y="2152650"/>
          <p14:tracePt t="80982" x="142875" y="2133600"/>
          <p14:tracePt t="81000" x="142875" y="2125663"/>
          <p14:tracePt t="81015" x="142875" y="2098675"/>
          <p14:tracePt t="81032" x="142875" y="2071688"/>
          <p14:tracePt t="81049" x="142875" y="2027238"/>
          <p14:tracePt t="81066" x="142875" y="2000250"/>
          <p14:tracePt t="81082" x="142875" y="1965325"/>
          <p14:tracePt t="81099" x="142875" y="1911350"/>
          <p14:tracePt t="81116" x="133350" y="1893888"/>
          <p14:tracePt t="81133" x="133350" y="1857375"/>
          <p14:tracePt t="81149" x="133350" y="1839913"/>
          <p14:tracePt t="81166" x="133350" y="1830388"/>
          <p14:tracePt t="81183" x="133350" y="1812925"/>
          <p14:tracePt t="81200" x="133350" y="1803400"/>
          <p14:tracePt t="81216" x="133350" y="1795463"/>
          <p14:tracePt t="81233" x="133350" y="1776413"/>
          <p14:tracePt t="83252" x="142875" y="1768475"/>
          <p14:tracePt t="83260" x="223838" y="1758950"/>
          <p14:tracePt t="83273" x="393700" y="1751013"/>
          <p14:tracePt t="83290" x="1169988" y="1724025"/>
          <p14:tracePt t="83307" x="2428875" y="1724025"/>
          <p14:tracePt t="83325" x="3276600" y="1704975"/>
          <p14:tracePt t="83340" x="4133850" y="1670050"/>
          <p14:tracePt t="83357" x="4938713" y="1633538"/>
          <p14:tracePt t="83374" x="5330825" y="1633538"/>
          <p14:tracePt t="83391" x="6108700" y="1616075"/>
          <p14:tracePt t="83408" x="6643688" y="1616075"/>
          <p14:tracePt t="83424" x="6786563" y="1616075"/>
          <p14:tracePt t="83441" x="6804025" y="1625600"/>
          <p14:tracePt t="83458" x="6804025" y="1670050"/>
          <p14:tracePt t="83474" x="6759575" y="1741488"/>
          <p14:tracePt t="83491" x="6537325" y="1884363"/>
          <p14:tracePt t="83508" x="6429375" y="1919288"/>
          <p14:tracePt t="83525" x="5956300" y="2143125"/>
          <p14:tracePt t="83541" x="5411788" y="2438400"/>
          <p14:tracePt t="83558" x="5089525" y="2670175"/>
          <p14:tracePt t="83575" x="4768850" y="2894013"/>
          <p14:tracePt t="83592" x="4473575" y="3081338"/>
          <p14:tracePt t="83608" x="4276725" y="3205163"/>
          <p14:tracePt t="83625" x="4098925" y="3286125"/>
          <p14:tracePt t="83641" x="4027488" y="3322638"/>
          <p14:tracePt t="83659" x="3732213" y="3438525"/>
          <p14:tracePt t="83675" x="3581400" y="3500438"/>
          <p14:tracePt t="83692" x="3465513" y="3581400"/>
          <p14:tracePt t="83708" x="3330575" y="3670300"/>
          <p14:tracePt t="83726" x="3179763" y="3759200"/>
          <p14:tracePt t="83742" x="2990850" y="3848100"/>
          <p14:tracePt t="83759" x="2884488" y="3884613"/>
          <p14:tracePt t="83775" x="2608263" y="3983038"/>
          <p14:tracePt t="83793" x="2339975" y="4071938"/>
          <p14:tracePt t="83809" x="2179638" y="4125913"/>
          <p14:tracePt t="83825" x="2089150" y="4143375"/>
          <p14:tracePt t="83842" x="2017713" y="4170363"/>
          <p14:tracePt t="83860" x="1965325" y="4197350"/>
          <p14:tracePt t="83876" x="1946275" y="4205288"/>
          <p14:tracePt t="83916" x="1938338" y="4205288"/>
          <p14:tracePt t="83932" x="1928813" y="4214813"/>
          <p14:tracePt t="83948" x="1919288" y="4214813"/>
          <p14:tracePt t="83959" x="1911350" y="4214813"/>
          <p14:tracePt t="83976" x="1874838" y="4224338"/>
          <p14:tracePt t="83994" x="1847850" y="4224338"/>
          <p14:tracePt t="84010" x="1839913" y="4224338"/>
          <p14:tracePt t="84026" x="1830388" y="4224338"/>
          <p14:tracePt t="84084" x="1830388" y="4214813"/>
          <p14:tracePt t="84180" x="1822450" y="4205288"/>
          <p14:tracePt t="84188" x="1803400" y="4197350"/>
          <p14:tracePt t="84196" x="1785938" y="4179888"/>
          <p14:tracePt t="84210" x="1758950" y="4152900"/>
          <p14:tracePt t="84227" x="1731963" y="4116388"/>
          <p14:tracePt t="84244" x="1724025" y="4071938"/>
          <p14:tracePt t="84261" x="1724025" y="4000500"/>
          <p14:tracePt t="84277" x="1724025" y="3919538"/>
          <p14:tracePt t="84294" x="1724025" y="3875088"/>
          <p14:tracePt t="84311" x="1751013" y="3830638"/>
          <p14:tracePt t="84328" x="1768475" y="3795713"/>
          <p14:tracePt t="84344" x="1803400" y="3786188"/>
          <p14:tracePt t="84361" x="1847850" y="3776663"/>
          <p14:tracePt t="84377" x="1884363" y="3776663"/>
          <p14:tracePt t="84395" x="1893888" y="3822700"/>
          <p14:tracePt t="84411" x="1847850" y="3867150"/>
          <p14:tracePt t="84428" x="1822450" y="3902075"/>
          <p14:tracePt t="84444" x="1768475" y="3965575"/>
          <p14:tracePt t="84462" x="1697038" y="4027488"/>
          <p14:tracePt t="84478" x="1616075" y="4062413"/>
          <p14:tracePt t="84494" x="1419225" y="4098925"/>
          <p14:tracePt t="84511" x="1187450" y="4010025"/>
          <p14:tracePt t="84529" x="1036638" y="3857625"/>
          <p14:tracePt t="84545" x="1000125" y="3795713"/>
          <p14:tracePt t="84562" x="990600" y="3776663"/>
          <p14:tracePt t="84578" x="982663" y="3741738"/>
          <p14:tracePt t="84596" x="982663" y="3697288"/>
          <p14:tracePt t="84612" x="1000125" y="3670300"/>
          <p14:tracePt t="84628" x="1044575" y="3633788"/>
          <p14:tracePt t="84645" x="1081088" y="3616325"/>
          <p14:tracePt t="84663" x="1116013" y="3616325"/>
          <p14:tracePt t="84678" x="1133475" y="3616325"/>
          <p14:tracePt t="84695" x="1179513" y="3616325"/>
          <p14:tracePt t="84712" x="1285875" y="3616325"/>
          <p14:tracePt t="84729" x="1465263" y="3643313"/>
          <p14:tracePt t="84746" x="1741488" y="3697288"/>
          <p14:tracePt t="84762" x="1973263" y="3732213"/>
          <p14:tracePt t="84779" x="2170113" y="3786188"/>
          <p14:tracePt t="84797" x="2347913" y="3848100"/>
          <p14:tracePt t="84812" x="2366963" y="3857625"/>
          <p14:tracePt t="84829" x="2393950" y="3875088"/>
          <p14:tracePt t="84846" x="2393950" y="3884613"/>
          <p14:tracePt t="84863" x="2393950" y="3894138"/>
          <p14:tracePt t="84879" x="2393950" y="3902075"/>
          <p14:tracePt t="84896" x="2401888" y="3919538"/>
          <p14:tracePt t="84913" x="2455863" y="3965575"/>
          <p14:tracePt t="84930" x="2581275" y="4027488"/>
          <p14:tracePt t="84946" x="2670175" y="4062413"/>
          <p14:tracePt t="84963" x="3017838" y="4160838"/>
          <p14:tracePt t="84980" x="3643313" y="4251325"/>
          <p14:tracePt t="84997" x="4000500" y="4276725"/>
          <p14:tracePt t="85013" x="4419600" y="4295775"/>
          <p14:tracePt t="85030" x="4803775" y="4295775"/>
          <p14:tracePt t="85046" x="5126038" y="4295775"/>
          <p14:tracePt t="85064" x="5259388" y="4295775"/>
          <p14:tracePt t="85080" x="5545138" y="4295775"/>
          <p14:tracePt t="85097" x="5830888" y="4286250"/>
          <p14:tracePt t="85113" x="6054725" y="4276725"/>
          <p14:tracePt t="85131" x="6251575" y="4276725"/>
          <p14:tracePt t="85147" x="6419850" y="4313238"/>
          <p14:tracePt t="85164" x="6608763" y="4394200"/>
          <p14:tracePt t="85180" x="6688138" y="4438650"/>
          <p14:tracePt t="85198" x="6715125" y="4465638"/>
          <p14:tracePt t="85214" x="6742113" y="4500563"/>
          <p14:tracePt t="85230" x="6751638" y="4527550"/>
          <p14:tracePt t="85247" x="6751638" y="4537075"/>
          <p14:tracePt t="85265" x="6742113" y="4537075"/>
          <p14:tracePt t="85281" x="6732588" y="4545013"/>
          <p14:tracePt t="85297" x="6697663" y="4562475"/>
          <p14:tracePt t="85314" x="6670675" y="4581525"/>
          <p14:tracePt t="85332" x="6643688" y="4589463"/>
          <p14:tracePt t="85348" x="6599238" y="4608513"/>
          <p14:tracePt t="85364" x="6562725" y="4616450"/>
          <p14:tracePt t="85381" x="6518275" y="4625975"/>
          <p14:tracePt t="85399" x="6483350" y="4625975"/>
          <p14:tracePt t="85415" x="6456363" y="4625975"/>
          <p14:tracePt t="85431" x="6438900" y="4625975"/>
          <p14:tracePt t="85452" x="6429375" y="4625975"/>
          <p14:tracePt t="85516" x="6429375" y="4616450"/>
          <p14:tracePt t="85540" x="6438900" y="4616450"/>
          <p14:tracePt t="85548" x="6446838" y="4608513"/>
          <p14:tracePt t="85556" x="6456363" y="4598988"/>
          <p14:tracePt t="85565" x="6473825" y="4598988"/>
          <p14:tracePt t="85582" x="6500813" y="4581525"/>
          <p14:tracePt t="85598" x="6554788" y="4581525"/>
          <p14:tracePt t="85616" x="6616700" y="4572000"/>
          <p14:tracePt t="85632" x="6653213" y="4572000"/>
          <p14:tracePt t="85649" x="6724650" y="4562475"/>
          <p14:tracePt t="85665" x="6777038" y="4554538"/>
          <p14:tracePt t="85683" x="6786563" y="4545013"/>
          <p14:tracePt t="85699" x="6804025" y="4537075"/>
          <p14:tracePt t="85716" x="6823075" y="4537075"/>
          <p14:tracePt t="85732" x="6831013" y="4527550"/>
          <p14:tracePt t="85766" x="6840538" y="4518025"/>
          <p14:tracePt t="85782" x="6848475" y="4510088"/>
          <p14:tracePt t="85799" x="6858000" y="4510088"/>
          <p14:tracePt t="85817" x="6867525" y="4510088"/>
          <p14:tracePt t="86508" x="6858000" y="4510088"/>
          <p14:tracePt t="86597" x="6858000" y="4518025"/>
          <p14:tracePt t="86604" x="6867525" y="4518025"/>
          <p14:tracePt t="86620" x="6875463" y="4518025"/>
          <p14:tracePt t="86636" x="6919913" y="4518025"/>
          <p14:tracePt t="86652" x="6938963" y="4500563"/>
          <p14:tracePt t="86670" x="6956425" y="4483100"/>
          <p14:tracePt t="86686" x="6983413" y="4483100"/>
          <p14:tracePt t="86916" x="6983413" y="4473575"/>
          <p14:tracePt t="86932" x="6991350" y="4465638"/>
          <p14:tracePt t="86940" x="7000875" y="4446588"/>
          <p14:tracePt t="86956" x="7000875" y="4429125"/>
          <p14:tracePt t="86970" x="7000875" y="4411663"/>
          <p14:tracePt t="86988" x="6991350" y="4348163"/>
          <p14:tracePt t="87004" x="6991350" y="4286250"/>
          <p14:tracePt t="87020" x="7018338" y="4187825"/>
          <p14:tracePt t="87037" x="7054850" y="4098925"/>
          <p14:tracePt t="87055" x="7089775" y="4037013"/>
          <p14:tracePt t="87070" x="7116763" y="3990975"/>
          <p14:tracePt t="87087" x="7126288" y="3973513"/>
          <p14:tracePt t="87104" x="7205663" y="3938588"/>
          <p14:tracePt t="87121" x="7340600" y="3902075"/>
          <p14:tracePt t="87137" x="7456488" y="3884613"/>
          <p14:tracePt t="87154" x="7554913" y="3884613"/>
          <p14:tracePt t="87171" x="7634288" y="3884613"/>
          <p14:tracePt t="87188" x="7715250" y="3884613"/>
          <p14:tracePt t="87204" x="7724775" y="3902075"/>
          <p14:tracePt t="87221" x="7732713" y="3956050"/>
          <p14:tracePt t="87238" x="7715250" y="4062413"/>
          <p14:tracePt t="87255" x="7643813" y="4170363"/>
          <p14:tracePt t="87271" x="7554913" y="4251325"/>
          <p14:tracePt t="87288" x="7446963" y="4313238"/>
          <p14:tracePt t="87304" x="7313613" y="4340225"/>
          <p14:tracePt t="87322" x="7134225" y="4340225"/>
          <p14:tracePt t="87338" x="7027863" y="4330700"/>
          <p14:tracePt t="87355" x="6724650" y="4251325"/>
          <p14:tracePt t="87372" x="6054725" y="4000500"/>
          <p14:tracePt t="87389" x="5875338" y="3884613"/>
          <p14:tracePt t="87405" x="5803900" y="3776663"/>
          <p14:tracePt t="87422" x="5803900" y="3660775"/>
          <p14:tracePt t="87438" x="5929313" y="3527425"/>
          <p14:tracePt t="87456" x="6161088" y="3394075"/>
          <p14:tracePt t="87472" x="6296025" y="3322638"/>
          <p14:tracePt t="87488" x="6724650" y="3152775"/>
          <p14:tracePt t="87505" x="7089775" y="3108325"/>
          <p14:tracePt t="87523" x="7215188" y="3125788"/>
          <p14:tracePt t="87539" x="7242175" y="3179763"/>
          <p14:tracePt t="87556" x="7126288" y="3402013"/>
          <p14:tracePt t="87572" x="6875463" y="3660775"/>
          <p14:tracePt t="87590" x="6697663" y="3813175"/>
          <p14:tracePt t="87606" x="6108700" y="4224338"/>
          <p14:tracePt t="87622" x="5384800" y="4554538"/>
          <p14:tracePt t="87639" x="4724400" y="4687888"/>
          <p14:tracePt t="87657" x="4205288" y="4697413"/>
          <p14:tracePt t="87672" x="3822700" y="4670425"/>
          <p14:tracePt t="87689" x="3608388" y="4616450"/>
          <p14:tracePt t="87706" x="3490913" y="4572000"/>
          <p14:tracePt t="87724" x="3455988" y="4537075"/>
          <p14:tracePt t="87740" x="3446463" y="4500563"/>
          <p14:tracePt t="87756" x="3482975" y="4456113"/>
          <p14:tracePt t="87773" x="3571875" y="4429125"/>
          <p14:tracePt t="87790" x="3714750" y="4438650"/>
          <p14:tracePt t="87806" x="3911600" y="4500563"/>
          <p14:tracePt t="87823" x="4187825" y="4643438"/>
          <p14:tracePt t="87840" x="4438650" y="4840288"/>
          <p14:tracePt t="87857" x="4527550" y="4938713"/>
          <p14:tracePt t="87873" x="4643438" y="5133975"/>
          <p14:tracePt t="87890" x="4670425" y="5295900"/>
          <p14:tracePt t="87907" x="4643438" y="5394325"/>
          <p14:tracePt t="87924" x="4483100" y="5510213"/>
          <p14:tracePt t="87940" x="4295775" y="5572125"/>
          <p14:tracePt t="87957" x="4071938" y="5581650"/>
          <p14:tracePt t="87974" x="3956050" y="5581650"/>
          <p14:tracePt t="87991" x="3670300" y="5500688"/>
          <p14:tracePt t="88007" x="3419475" y="5357813"/>
          <p14:tracePt t="88024" x="3357563" y="5259388"/>
          <p14:tracePt t="88040" x="3348038" y="5153025"/>
          <p14:tracePt t="88058" x="3375025" y="4946650"/>
          <p14:tracePt t="88074" x="3571875" y="4660900"/>
          <p14:tracePt t="88091" x="3884613" y="4384675"/>
          <p14:tracePt t="88108" x="4286250" y="4179888"/>
          <p14:tracePt t="88125" x="4911725" y="4108450"/>
          <p14:tracePt t="88141" x="5527675" y="4125913"/>
          <p14:tracePt t="88158" x="5884863" y="4276725"/>
          <p14:tracePt t="88174" x="6072188" y="4456113"/>
          <p14:tracePt t="88192" x="6134100" y="4652963"/>
          <p14:tracePt t="88208" x="6126163" y="4840288"/>
          <p14:tracePt t="88225" x="6027738" y="5027613"/>
          <p14:tracePt t="88241" x="5946775" y="5116513"/>
          <p14:tracePt t="88259" x="5697538" y="5286375"/>
          <p14:tracePt t="88275" x="5322888" y="5411788"/>
          <p14:tracePt t="88292" x="4813300" y="5446713"/>
          <p14:tracePt t="88308" x="4554538" y="5446713"/>
          <p14:tracePt t="88326" x="4402138" y="5438775"/>
          <p14:tracePt t="88341" x="4357688" y="5419725"/>
          <p14:tracePt t="88358" x="4330700" y="5394325"/>
          <p14:tracePt t="88375" x="4303713" y="5340350"/>
          <p14:tracePt t="88392" x="4286250" y="5232400"/>
          <p14:tracePt t="88408" x="4295775" y="5133975"/>
          <p14:tracePt t="88425" x="4348163" y="5054600"/>
          <p14:tracePt t="88442" x="4394200" y="4991100"/>
          <p14:tracePt t="88460" x="4446588" y="4938713"/>
          <p14:tracePt t="88475" x="4456113" y="4938713"/>
          <p14:tracePt t="88492" x="4456113" y="4929188"/>
          <p14:tracePt t="88556" x="4446588" y="4929188"/>
          <p14:tracePt t="88564" x="4429125" y="4929188"/>
          <p14:tracePt t="88576" x="4402138" y="4929188"/>
          <p14:tracePt t="88592" x="4313238" y="4911725"/>
          <p14:tracePt t="88609" x="4170363" y="4857750"/>
          <p14:tracePt t="88627" x="3990975" y="4768850"/>
          <p14:tracePt t="88643" x="3822700" y="4660900"/>
          <p14:tracePt t="88659" x="3732213" y="4589463"/>
          <p14:tracePt t="88676" x="3482975" y="4232275"/>
          <p14:tracePt t="88694" x="3394075" y="3919538"/>
          <p14:tracePt t="88710" x="3384550" y="3724275"/>
          <p14:tracePt t="88726" x="3465513" y="3517900"/>
          <p14:tracePt t="88743" x="3652838" y="3313113"/>
          <p14:tracePt t="88761" x="3983038" y="3125788"/>
          <p14:tracePt t="88776" x="4402138" y="3000375"/>
          <p14:tracePt t="88793" x="4625975" y="2973388"/>
          <p14:tracePt t="88810" x="5295900" y="2965450"/>
          <p14:tracePt t="88828" x="6037263" y="3133725"/>
          <p14:tracePt t="88843" x="6126163" y="3187700"/>
          <p14:tracePt t="88860" x="6276975" y="3473450"/>
          <p14:tracePt t="88877" x="6303963" y="3759200"/>
          <p14:tracePt t="88894" x="6269038" y="4125913"/>
          <p14:tracePt t="88910" x="6215063" y="4348163"/>
          <p14:tracePt t="88927" x="6000750" y="4848225"/>
          <p14:tracePt t="88944" x="5715000" y="5348288"/>
          <p14:tracePt t="88961" x="5473700" y="5616575"/>
          <p14:tracePt t="88977" x="5268913" y="5732463"/>
          <p14:tracePt t="88994" x="5062538" y="5813425"/>
          <p14:tracePt t="89011" x="4857750" y="5857875"/>
          <p14:tracePt t="89028" x="4473575" y="5822950"/>
          <p14:tracePt t="89044" x="4322763" y="5776913"/>
          <p14:tracePt t="89061" x="3946525" y="5483225"/>
          <p14:tracePt t="89077" x="3643313" y="5126038"/>
          <p14:tracePt t="89095" x="3536950" y="4929188"/>
          <p14:tracePt t="89111" x="3500438" y="4776788"/>
          <p14:tracePt t="89128" x="3490913" y="4652963"/>
          <p14:tracePt t="89144" x="3527425" y="4562475"/>
          <p14:tracePt t="89162" x="3598863" y="4500563"/>
          <p14:tracePt t="89178" x="3625850" y="4483100"/>
          <p14:tracePt t="89195" x="3732213" y="4446588"/>
          <p14:tracePt t="89211" x="3786188" y="4438650"/>
          <p14:tracePt t="89229" x="3803650" y="4438650"/>
          <p14:tracePt t="89412" x="3795713" y="4438650"/>
          <p14:tracePt t="89421" x="3786188" y="4438650"/>
          <p14:tracePt t="89436" x="3768725" y="4438650"/>
          <p14:tracePt t="89446" x="3751263" y="4438650"/>
          <p14:tracePt t="89462" x="3732213" y="4446588"/>
          <p14:tracePt t="89479" x="3697288" y="4465638"/>
          <p14:tracePt t="89496" x="3652838" y="4483100"/>
          <p14:tracePt t="89512" x="3571875" y="4500563"/>
          <p14:tracePt t="89529" x="3465513" y="4500563"/>
          <p14:tracePt t="89546" x="3295650" y="4473575"/>
          <p14:tracePt t="89564" x="3044825" y="4402138"/>
          <p14:tracePt t="89579" x="2973388" y="4384675"/>
          <p14:tracePt t="89596" x="2847975" y="4367213"/>
          <p14:tracePt t="89613" x="2724150" y="4357688"/>
          <p14:tracePt t="89630" x="2652713" y="4357688"/>
          <p14:tracePt t="89646" x="2633663" y="4357688"/>
          <p14:tracePt t="89663" x="2616200" y="4357688"/>
          <p14:tracePt t="89680" x="2589213" y="4357688"/>
          <p14:tracePt t="89697" x="2544763" y="4357688"/>
          <p14:tracePt t="89713" x="2490788" y="4367213"/>
          <p14:tracePt t="89730" x="2465388" y="4367213"/>
          <p14:tracePt t="89747" x="2482850" y="4357688"/>
          <p14:tracePt t="89764" x="2544763" y="4330700"/>
          <p14:tracePt t="89780" x="2589213" y="4330700"/>
          <p14:tracePt t="89797" x="2633663" y="4322763"/>
          <p14:tracePt t="89813" x="2660650" y="4313238"/>
          <p14:tracePt t="89831" x="2660650" y="4322763"/>
          <p14:tracePt t="89847" x="2670175" y="4330700"/>
          <p14:tracePt t="89864" x="2679700" y="4340225"/>
          <p14:tracePt t="89880" x="2687638" y="4348163"/>
          <p14:tracePt t="89898" x="2705100" y="4348163"/>
          <p14:tracePt t="89914" x="2751138" y="4313238"/>
          <p14:tracePt t="89931" x="2847975" y="4205288"/>
          <p14:tracePt t="89947" x="2867025" y="4143375"/>
          <p14:tracePt t="89949" x="2857500" y="4133850"/>
          <p14:tracePt t="89965" x="2822575" y="4116388"/>
          <p14:tracePt t="89981" x="2795588" y="4116388"/>
          <p14:tracePt t="89997" x="2652713" y="4071938"/>
          <p14:tracePt t="90014" x="2455863" y="4027488"/>
          <p14:tracePt t="90032" x="2357438" y="4010025"/>
          <p14:tracePt t="90048" x="2303463" y="4000500"/>
          <p14:tracePt t="90064" x="2286000" y="3990975"/>
          <p14:tracePt t="90081" x="2259013" y="3983038"/>
          <p14:tracePt t="90099" x="2224088" y="3965575"/>
          <p14:tracePt t="90114" x="2214563" y="3956050"/>
          <p14:tracePt t="90131" x="2187575" y="3938588"/>
          <p14:tracePt t="90148" x="2170113" y="3929063"/>
          <p14:tracePt t="90166" x="2160588" y="3911600"/>
          <p14:tracePt t="90182" x="2143125" y="3902075"/>
          <p14:tracePt t="90198" x="2125663" y="3894138"/>
          <p14:tracePt t="90215" x="2125663" y="3884613"/>
          <p14:tracePt t="90248" x="2116138" y="3884613"/>
          <p14:tracePt t="90265" x="2108200" y="3884613"/>
          <p14:tracePt t="90282" x="2081213" y="3929063"/>
          <p14:tracePt t="90299" x="2036763" y="4027488"/>
          <p14:tracePt t="90315" x="1973263" y="4116388"/>
          <p14:tracePt t="90332" x="1866900" y="4251325"/>
          <p14:tracePt t="90349" x="1803400" y="4330700"/>
          <p14:tracePt t="90366" x="1724025" y="4429125"/>
          <p14:tracePt t="90382" x="1687513" y="4473575"/>
          <p14:tracePt t="90399" x="1581150" y="4554538"/>
          <p14:tracePt t="90416" x="1473200" y="4589463"/>
          <p14:tracePt t="90433" x="1411288" y="4589463"/>
          <p14:tracePt t="90449" x="1357313" y="4581525"/>
          <p14:tracePt t="90466" x="1295400" y="4518025"/>
          <p14:tracePt t="90468" x="1268413" y="4483100"/>
          <p14:tracePt t="90483" x="1241425" y="4438650"/>
          <p14:tracePt t="90500" x="1214438" y="4357688"/>
          <p14:tracePt t="90516" x="1187450" y="4232275"/>
          <p14:tracePt t="90533" x="1160463" y="4062413"/>
          <p14:tracePt t="90550" x="1152525" y="3919538"/>
          <p14:tracePt t="90567" x="1152525" y="3848100"/>
          <p14:tracePt t="90583" x="1169988" y="3822700"/>
          <p14:tracePt t="90600" x="1196975" y="3803650"/>
          <p14:tracePt t="90616" x="1214438" y="3803650"/>
          <p14:tracePt t="90634" x="1231900" y="3803650"/>
          <p14:tracePt t="90650" x="1303338" y="3894138"/>
          <p14:tracePt t="90667" x="1357313" y="4054475"/>
          <p14:tracePt t="90683" x="1366838" y="4205288"/>
          <p14:tracePt t="90701" x="1330325" y="4357688"/>
          <p14:tracePt t="90717" x="1295400" y="4411663"/>
          <p14:tracePt t="90733" x="1250950" y="4438650"/>
          <p14:tracePt t="90750" x="1196975" y="4446588"/>
          <p14:tracePt t="90768" x="1179513" y="4446588"/>
          <p14:tracePt t="90783" x="1125538" y="4446588"/>
          <p14:tracePt t="90800" x="1098550" y="4446588"/>
          <p14:tracePt t="90835" x="1098550" y="4456113"/>
          <p14:tracePt t="90850" x="1098550" y="4465638"/>
          <p14:tracePt t="90868" x="1108075" y="4473575"/>
          <p14:tracePt t="90884" x="1125538" y="4483100"/>
          <p14:tracePt t="90901" x="1143000" y="4491038"/>
          <p14:tracePt t="90917" x="1169988" y="4518025"/>
          <p14:tracePt t="90934" x="1187450" y="4537075"/>
          <p14:tracePt t="90951" x="1196975" y="4554538"/>
          <p14:tracePt t="90968" x="1204913" y="4554538"/>
          <p14:tracePt t="90984" x="1204913" y="4562475"/>
          <p14:tracePt t="91001" x="1196975" y="4562475"/>
          <p14:tracePt t="91018" x="1187450" y="4562475"/>
          <p14:tracePt t="91035" x="1179513" y="4562475"/>
          <p14:tracePt t="91051" x="1169988" y="4562475"/>
          <p14:tracePt t="91068" x="1160463" y="4545013"/>
          <p14:tracePt t="91085" x="1152525" y="4545013"/>
          <p14:tracePt t="91341" x="1152525" y="4537075"/>
          <p14:tracePt t="91357" x="1152525" y="4527550"/>
          <p14:tracePt t="91373" x="1152525" y="4518025"/>
          <p14:tracePt t="91381" x="1152525" y="4510088"/>
          <p14:tracePt t="91389" x="1160463" y="4500563"/>
          <p14:tracePt t="91405" x="1169988" y="4491038"/>
          <p14:tracePt t="91421" x="1169988" y="4483100"/>
          <p14:tracePt t="91436" x="1196975" y="4446588"/>
          <p14:tracePt t="91453" x="1258888" y="4375150"/>
          <p14:tracePt t="91470" x="1312863" y="4322763"/>
          <p14:tracePt t="91487" x="1347788" y="4259263"/>
          <p14:tracePt t="91503" x="1366838" y="4214813"/>
          <p14:tracePt t="91520" x="1384300" y="4179888"/>
          <p14:tracePt t="91536" x="1384300" y="4152900"/>
          <p14:tracePt t="91554" x="1384300" y="4125913"/>
          <p14:tracePt t="91570" x="1384300" y="4037013"/>
          <p14:tracePt t="91586" x="1374775" y="3965575"/>
          <p14:tracePt t="91603" x="1357313" y="3911600"/>
          <p14:tracePt t="91621" x="1357313" y="3875088"/>
          <p14:tracePt t="91637" x="1347788" y="3848100"/>
          <p14:tracePt t="91653" x="1339850" y="3813175"/>
          <p14:tracePt t="91670" x="1330325" y="3795713"/>
          <p14:tracePt t="91688" x="1322388" y="3759200"/>
          <p14:tracePt t="91703" x="1322388" y="3714750"/>
          <p14:tracePt t="91720" x="1322388" y="3687763"/>
          <p14:tracePt t="91737" x="1322388" y="3670300"/>
          <p14:tracePt t="91755" x="1322388" y="3643313"/>
          <p14:tracePt t="91771" x="1312863" y="3616325"/>
          <p14:tracePt t="91787" x="1312863" y="3598863"/>
          <p14:tracePt t="91804" x="1312863" y="3571875"/>
          <p14:tracePt t="91821" x="1312863" y="3554413"/>
          <p14:tracePt t="91837" x="1303338" y="3536950"/>
          <p14:tracePt t="91854" x="1295400" y="3527425"/>
          <p14:tracePt t="91871" x="1285875" y="3509963"/>
          <p14:tracePt t="91888" x="1276350" y="3490913"/>
          <p14:tracePt t="91904" x="1250950" y="3482975"/>
          <p14:tracePt t="91921" x="1214438" y="3473450"/>
          <p14:tracePt t="91938" x="1187450" y="3455988"/>
          <p14:tracePt t="91955" x="1116013" y="3438525"/>
          <p14:tracePt t="91971" x="1062038" y="3438525"/>
          <p14:tracePt t="91973" x="1036638" y="3438525"/>
          <p14:tracePt t="91988" x="965200" y="3455988"/>
          <p14:tracePt t="92005" x="911225" y="3473450"/>
          <p14:tracePt t="92022" x="893763" y="3482975"/>
          <p14:tracePt t="92038" x="874713" y="3490913"/>
          <p14:tracePt t="92055" x="866775" y="3500438"/>
          <p14:tracePt t="92072" x="857250" y="3500438"/>
          <p14:tracePt t="92149" x="857250" y="3509963"/>
          <p14:tracePt t="92261" x="866775" y="3509963"/>
          <p14:tracePt t="92269" x="874713" y="3509963"/>
          <p14:tracePt t="92285" x="884238" y="3509963"/>
          <p14:tracePt t="92293" x="893763" y="3509963"/>
          <p14:tracePt t="92306" x="901700" y="3509963"/>
          <p14:tracePt t="92322" x="938213" y="3509963"/>
          <p14:tracePt t="92340" x="990600" y="3509963"/>
          <p14:tracePt t="92356" x="1036638" y="3509963"/>
          <p14:tracePt t="92373" x="1187450" y="3509963"/>
          <p14:tracePt t="92389" x="1285875" y="3509963"/>
          <p14:tracePt t="92407" x="1374775" y="3509963"/>
          <p14:tracePt t="92423" x="1465263" y="3509963"/>
          <p14:tracePt t="92440" x="1536700" y="3509963"/>
          <p14:tracePt t="92456" x="1571625" y="3509963"/>
          <p14:tracePt t="92474" x="1643063" y="3509963"/>
          <p14:tracePt t="92490" x="1758950" y="3509963"/>
          <p14:tracePt t="92506" x="1866900" y="3509963"/>
          <p14:tracePt t="92523" x="1973263" y="3509963"/>
          <p14:tracePt t="92541" x="2108200" y="3509963"/>
          <p14:tracePt t="92557" x="2179638" y="3509963"/>
          <p14:tracePt t="92573" x="2232025" y="3509963"/>
          <p14:tracePt t="92590" x="2259013" y="3509963"/>
          <p14:tracePt t="92608" x="2322513" y="3527425"/>
          <p14:tracePt t="92623" x="2393950" y="3536950"/>
          <p14:tracePt t="92640" x="2473325" y="3536950"/>
          <p14:tracePt t="92657" x="2571750" y="3536950"/>
          <p14:tracePt t="92674" x="2670175" y="3509963"/>
          <p14:tracePt t="92690" x="2795588" y="3482975"/>
          <p14:tracePt t="92707" x="2965450" y="3455988"/>
          <p14:tracePt t="92724" x="3187700" y="3429000"/>
          <p14:tracePt t="92741" x="3411538" y="3411538"/>
          <p14:tracePt t="92757" x="3536950" y="3394075"/>
          <p14:tracePt t="92775" x="3598863" y="3394075"/>
          <p14:tracePt t="92791" x="3652838" y="3394075"/>
          <p14:tracePt t="92808" x="3679825" y="3394075"/>
          <p14:tracePt t="92824" x="3705225" y="3394075"/>
          <p14:tracePt t="92841" x="3732213" y="3394075"/>
          <p14:tracePt t="92858" x="3822700" y="3394075"/>
          <p14:tracePt t="92875" x="3990975" y="3357563"/>
          <p14:tracePt t="92891" x="4116388" y="3276600"/>
          <p14:tracePt t="92908" x="4224338" y="3143250"/>
          <p14:tracePt t="92925" x="4357688" y="3116263"/>
          <p14:tracePt t="92942" x="4357688" y="3133725"/>
          <p14:tracePt t="92958" x="4357688" y="3160713"/>
          <p14:tracePt t="92975" x="4330700" y="3170238"/>
          <p14:tracePt t="92992" x="4295775" y="3197225"/>
          <p14:tracePt t="93009" x="4276725" y="3197225"/>
          <p14:tracePt t="93025" x="4259263" y="3197225"/>
          <p14:tracePt t="93042" x="4232275" y="3187700"/>
          <p14:tracePt t="93058" x="4187825" y="3152775"/>
          <p14:tracePt t="93076" x="4143375" y="3133725"/>
          <p14:tracePt t="93109" x="4160838" y="3098800"/>
          <p14:tracePt t="93125" x="4179888" y="3089275"/>
          <p14:tracePt t="93143" x="4268788" y="3116263"/>
          <p14:tracePt t="93159" x="4419600" y="3179763"/>
          <p14:tracePt t="93175" x="4679950" y="3276600"/>
          <p14:tracePt t="93192" x="5099050" y="3429000"/>
          <p14:tracePt t="93210" x="5653088" y="3633788"/>
          <p14:tracePt t="93226" x="5938838" y="3732213"/>
          <p14:tracePt t="93242" x="6599238" y="3956050"/>
          <p14:tracePt t="93259" x="7188200" y="4125913"/>
          <p14:tracePt t="93277" x="7661275" y="4224338"/>
          <p14:tracePt t="93293" x="7858125" y="4259263"/>
          <p14:tracePt t="93309" x="8072438" y="4268788"/>
          <p14:tracePt t="93326" x="8286750" y="4276725"/>
          <p14:tracePt t="93344" x="8439150" y="4276725"/>
          <p14:tracePt t="93359" x="8491538" y="4268788"/>
          <p14:tracePt t="93376" x="8589963" y="4205288"/>
          <p14:tracePt t="93393" x="8634413" y="4125913"/>
          <p14:tracePt t="93410" x="8653463" y="4044950"/>
          <p14:tracePt t="93426" x="8670925" y="3990975"/>
          <p14:tracePt t="93443" x="8715375" y="3956050"/>
          <p14:tracePt t="93460" x="8786813" y="3911600"/>
          <p14:tracePt t="93462" x="8840788" y="3884613"/>
          <p14:tracePt t="93477" x="8875713" y="3867150"/>
          <p14:tracePt t="93493" x="8966200" y="3822700"/>
          <p14:tracePt t="93510" x="9010650" y="3795713"/>
          <p14:tracePt t="93527" x="9045575" y="3768725"/>
          <p14:tracePt t="93544" x="9055100" y="3768725"/>
          <p14:tracePt t="93560" x="9055100" y="3759200"/>
          <p14:tracePt t="93577" x="9055100" y="3751263"/>
          <p14:tracePt t="93594" x="9055100" y="3741738"/>
          <p14:tracePt t="93611" x="9055100" y="3732213"/>
          <p14:tracePt t="93627" x="9045575" y="3724275"/>
          <p14:tracePt t="93644" x="9001125" y="3670300"/>
          <p14:tracePt t="93661" x="8875713" y="3562350"/>
          <p14:tracePt t="93678" x="8769350" y="3490913"/>
          <p14:tracePt t="93694" x="8653463" y="3438525"/>
          <p14:tracePt t="93711" x="8555038" y="3402013"/>
          <p14:tracePt t="93727" x="8491538" y="3375025"/>
          <p14:tracePt t="93745" x="8466138" y="3367088"/>
          <p14:tracePt t="93761" x="8402638" y="3340100"/>
          <p14:tracePt t="93778" x="8348663" y="3330575"/>
          <p14:tracePt t="93795" x="8313738" y="3313113"/>
          <p14:tracePt t="93812" x="8277225" y="3313113"/>
          <p14:tracePt t="93828" x="8242300" y="3295650"/>
          <p14:tracePt t="93845" x="8188325" y="3286125"/>
          <p14:tracePt t="93861" x="8161338" y="3276600"/>
          <p14:tracePt t="93879" x="8153400" y="3276600"/>
          <p14:tracePt t="93895" x="8126413" y="3276600"/>
          <p14:tracePt t="93911" x="8116888" y="3276600"/>
          <p14:tracePt t="93928" x="8089900" y="3276600"/>
          <p14:tracePt t="93946" x="8072438" y="3295650"/>
          <p14:tracePt t="93962" x="8037513" y="3330575"/>
          <p14:tracePt t="93978" x="8001000" y="3384550"/>
          <p14:tracePt t="93995" x="7974013" y="3438525"/>
          <p14:tracePt t="94013" x="7956550" y="3500438"/>
          <p14:tracePt t="94029" x="7929563" y="3562350"/>
          <p14:tracePt t="94045" x="7912100" y="3625850"/>
          <p14:tracePt t="94062" x="7902575" y="3643313"/>
          <p14:tracePt t="94117" x="7902575" y="3652838"/>
          <p14:tracePt t="94133" x="7902575" y="3660775"/>
          <p14:tracePt t="94149" x="7902575" y="3670300"/>
          <p14:tracePt t="94237" x="7902575" y="3679825"/>
          <p14:tracePt t="94261" x="7902575" y="3687763"/>
          <p14:tracePt t="94277" x="7902575" y="3697288"/>
          <p14:tracePt t="94293" x="7902575" y="3705225"/>
          <p14:tracePt t="95053" x="7902575" y="3697288"/>
          <p14:tracePt t="95061" x="7912100" y="3697288"/>
          <p14:tracePt t="95069" x="7912100" y="3687763"/>
          <p14:tracePt t="95082" x="7912100" y="3660775"/>
          <p14:tracePt t="95099" x="7912100" y="3625850"/>
          <p14:tracePt t="95116" x="7875588" y="3509963"/>
          <p14:tracePt t="95133" x="7786688" y="3313113"/>
          <p14:tracePt t="95149" x="7715250" y="3232150"/>
          <p14:tracePt t="95166" x="7643813" y="3160713"/>
          <p14:tracePt t="95183" x="7545388" y="3098800"/>
          <p14:tracePt t="95200" x="7473950" y="3062288"/>
          <p14:tracePt t="95216" x="7429500" y="3044825"/>
          <p14:tracePt t="95233" x="7412038" y="3036888"/>
          <p14:tracePt t="95249" x="7402513" y="3036888"/>
          <p14:tracePt t="95267" x="7402513" y="3044825"/>
          <p14:tracePt t="95283" x="7394575" y="3089275"/>
          <p14:tracePt t="95300" x="7385050" y="3143250"/>
          <p14:tracePt t="95317" x="7375525" y="3241675"/>
          <p14:tracePt t="95334" x="7358063" y="3295650"/>
          <p14:tracePt t="95350" x="7340600" y="3303588"/>
          <p14:tracePt t="95367" x="7323138" y="3322638"/>
          <p14:tracePt t="95383" x="7286625" y="3330575"/>
          <p14:tracePt t="95401" x="7259638" y="3330575"/>
          <p14:tracePt t="95417" x="7251700" y="3330575"/>
          <p14:tracePt t="95433" x="7232650" y="3330575"/>
          <p14:tracePt t="95517" x="7232650" y="3340100"/>
          <p14:tracePt t="95525" x="7232650" y="3348038"/>
          <p14:tracePt t="95541" x="7232650" y="3357563"/>
          <p14:tracePt t="95565" x="7232650" y="3367088"/>
          <p14:tracePt t="95573" x="7232650" y="3394075"/>
          <p14:tracePt t="95584" x="7232650" y="3429000"/>
          <p14:tracePt t="95602" x="7242175" y="3473450"/>
          <p14:tracePt t="95618" x="7251700" y="3509963"/>
          <p14:tracePt t="95634" x="7251700" y="3554413"/>
          <p14:tracePt t="95651" x="7251700" y="3598863"/>
          <p14:tracePt t="95669" x="7251700" y="3633788"/>
          <p14:tracePt t="95684" x="7242175" y="3652838"/>
          <p14:tracePt t="95701" x="7224713" y="3670300"/>
          <p14:tracePt t="95718" x="7188200" y="3697288"/>
          <p14:tracePt t="95735" x="7161213" y="3724275"/>
          <p14:tracePt t="95751" x="7143750" y="3732213"/>
          <p14:tracePt t="95768" x="7116763" y="3741738"/>
          <p14:tracePt t="95785" x="7072313" y="3741738"/>
          <p14:tracePt t="95802" x="7037388" y="3759200"/>
          <p14:tracePt t="95818" x="7010400" y="3759200"/>
          <p14:tracePt t="95835" x="6973888" y="3759200"/>
          <p14:tracePt t="95852" x="6919913" y="3759200"/>
          <p14:tracePt t="95869" x="6840538" y="3759200"/>
          <p14:tracePt t="95885" x="6804025" y="3759200"/>
          <p14:tracePt t="95902" x="6769100" y="3741738"/>
          <p14:tracePt t="95918" x="6732588" y="3732213"/>
          <p14:tracePt t="95936" x="6715125" y="3724275"/>
          <p14:tracePt t="95952" x="6715125" y="3714750"/>
          <p14:tracePt t="95969" x="6697663" y="3697288"/>
          <p14:tracePt t="95985" x="6680200" y="3679825"/>
          <p14:tracePt t="96003" x="6670675" y="3660775"/>
          <p14:tracePt t="96019" x="6661150" y="3633788"/>
          <p14:tracePt t="96036" x="6661150" y="3598863"/>
          <p14:tracePt t="96053" x="6653213" y="3562350"/>
          <p14:tracePt t="96070" x="6653213" y="3544888"/>
          <p14:tracePt t="96086" x="6653213" y="3509963"/>
          <p14:tracePt t="96103" x="6653213" y="3473450"/>
          <p14:tracePt t="96119" x="6653213" y="3438525"/>
          <p14:tracePt t="96137" x="6653213" y="3419475"/>
          <p14:tracePt t="96153" x="6661150" y="3402013"/>
          <p14:tracePt t="96169" x="6670675" y="3375025"/>
          <p14:tracePt t="96186" x="6688138" y="3367088"/>
          <p14:tracePt t="96204" x="6688138" y="3357563"/>
          <p14:tracePt t="96220" x="6705600" y="3330575"/>
          <p14:tracePt t="96236" x="6724650" y="3303588"/>
          <p14:tracePt t="96253" x="6759575" y="3276600"/>
          <p14:tracePt t="96271" x="6777038" y="3259138"/>
          <p14:tracePt t="96286" x="6796088" y="3241675"/>
          <p14:tracePt t="96303" x="6823075" y="3224213"/>
          <p14:tracePt t="96320" x="6831013" y="3224213"/>
          <p14:tracePt t="96337" x="6840538" y="3224213"/>
          <p14:tracePt t="96354" x="6848475" y="3214688"/>
          <p14:tracePt t="96370" x="6867525" y="3214688"/>
          <p14:tracePt t="96387" x="6884988" y="3214688"/>
          <p14:tracePt t="96405" x="6911975" y="3214688"/>
          <p14:tracePt t="96437" x="6946900" y="3214688"/>
          <p14:tracePt t="96454" x="6956425" y="3214688"/>
          <p14:tracePt t="96471" x="6973888" y="3214688"/>
          <p14:tracePt t="96487" x="7000875" y="3224213"/>
          <p14:tracePt t="96504" x="7010400" y="3232150"/>
          <p14:tracePt t="96521" x="7027863" y="3241675"/>
          <p14:tracePt t="96538" x="7045325" y="3259138"/>
          <p14:tracePt t="96554" x="7054850" y="3276600"/>
          <p14:tracePt t="96571" x="7062788" y="3286125"/>
          <p14:tracePt t="96588" x="7072313" y="3303588"/>
          <p14:tracePt t="96605" x="7089775" y="3348038"/>
          <p14:tracePt t="96621" x="7099300" y="3375025"/>
          <p14:tracePt t="96638" x="7099300" y="3402013"/>
          <p14:tracePt t="96655" x="7099300" y="3419475"/>
          <p14:tracePt t="96672" x="7099300" y="3438525"/>
          <p14:tracePt t="96688" x="7099300" y="3465513"/>
          <p14:tracePt t="96705" x="7099300" y="3490913"/>
          <p14:tracePt t="96721" x="7099300" y="3500438"/>
          <p14:tracePt t="96739" x="7099300" y="3536950"/>
          <p14:tracePt t="96755" x="7099300" y="3554413"/>
          <p14:tracePt t="96772" x="7089775" y="3562350"/>
          <p14:tracePt t="96788" x="7089775" y="3581400"/>
          <p14:tracePt t="96806" x="7072313" y="3598863"/>
          <p14:tracePt t="96822" x="7054850" y="3616325"/>
          <p14:tracePt t="96839" x="7054850" y="3625850"/>
          <p14:tracePt t="96855" x="7027863" y="3643313"/>
          <p14:tracePt t="96873" x="7000875" y="3660775"/>
          <p14:tracePt t="96889" x="6983413" y="3670300"/>
          <p14:tracePt t="96905" x="6965950" y="3670300"/>
          <p14:tracePt t="96922" x="6956425" y="3679825"/>
          <p14:tracePt t="96940" x="6929438" y="3679825"/>
          <p14:tracePt t="96956" x="6902450" y="3679825"/>
          <p14:tracePt t="96989" x="6858000" y="3679825"/>
          <p14:tracePt t="97007" x="6823075" y="3679825"/>
          <p14:tracePt t="97023" x="6804025" y="3679825"/>
          <p14:tracePt t="97039" x="6796088" y="3670300"/>
          <p14:tracePt t="97056" x="6786563" y="3670300"/>
          <p14:tracePt t="97073" x="6777038" y="3660775"/>
          <p14:tracePt t="97089" x="6769100" y="3660775"/>
          <p14:tracePt t="97106" x="6769100" y="3652838"/>
          <p14:tracePt t="97140" x="6769100" y="3643313"/>
          <p14:tracePt t="97156" x="6769100" y="3633788"/>
          <p14:tracePt t="97173" x="6769100" y="3616325"/>
          <p14:tracePt t="97190" x="6769100" y="3608388"/>
          <p14:tracePt t="97207" x="6769100" y="3598863"/>
          <p14:tracePt t="97223" x="6769100" y="3589338"/>
          <p14:tracePt t="97240" x="6769100" y="3571875"/>
          <p14:tracePt t="97257" x="6769100" y="3562350"/>
          <p14:tracePt t="97274" x="6769100" y="3544888"/>
          <p14:tracePt t="97290" x="6769100" y="3527425"/>
          <p14:tracePt t="97307" x="6769100" y="3509963"/>
          <p14:tracePt t="97324" x="6769100" y="3482975"/>
          <p14:tracePt t="97341" x="6769100" y="3446463"/>
          <p14:tracePt t="97357" x="6777038" y="3438525"/>
          <p14:tracePt t="97374" x="6777038" y="3429000"/>
          <p14:tracePt t="97391" x="6786563" y="3411538"/>
          <p14:tracePt t="97408" x="6796088" y="3394075"/>
          <p14:tracePt t="97424" x="6804025" y="3384550"/>
          <p14:tracePt t="97441" x="6804025" y="3367088"/>
          <p14:tracePt t="97458" x="6813550" y="3367088"/>
          <p14:tracePt t="97475" x="6823075" y="3357563"/>
          <p14:tracePt t="97491" x="6831013" y="3357563"/>
          <p14:tracePt t="97507" x="6840538" y="3357563"/>
          <p14:tracePt t="97524" x="6867525" y="3357563"/>
          <p14:tracePt t="97542" x="6919913" y="3357563"/>
          <p14:tracePt t="97558" x="6956425" y="3357563"/>
          <p14:tracePt t="97574" x="6973888" y="3357563"/>
          <p14:tracePt t="97591" x="7000875" y="3367088"/>
          <p14:tracePt t="97609" x="7018338" y="3384550"/>
          <p14:tracePt t="97625" x="7062788" y="3411538"/>
          <p14:tracePt t="97641" x="7081838" y="3438525"/>
          <p14:tracePt t="97658" x="7143750" y="3509963"/>
          <p14:tracePt t="97676" x="7197725" y="3562350"/>
          <p14:tracePt t="97692" x="7232650" y="3589338"/>
          <p14:tracePt t="97708" x="7251700" y="3616325"/>
          <p14:tracePt t="97725" x="7259638" y="3633788"/>
          <p14:tracePt t="97743" x="7259638" y="3652838"/>
          <p14:tracePt t="97758" x="7259638" y="3660775"/>
          <p14:tracePt t="97775" x="7259638" y="3687763"/>
          <p14:tracePt t="97792" x="7259638" y="3705225"/>
          <p14:tracePt t="97809" x="7259638" y="3724275"/>
          <p14:tracePt t="97825" x="7259638" y="3751263"/>
          <p14:tracePt t="97842" x="7242175" y="3786188"/>
          <p14:tracePt t="97859" x="7215188" y="3822700"/>
          <p14:tracePt t="97876" x="7161213" y="3884613"/>
          <p14:tracePt t="97892" x="7134225" y="3919538"/>
          <p14:tracePt t="97909" x="6973888" y="4027488"/>
          <p14:tracePt t="97926" x="6831013" y="4116388"/>
          <p14:tracePt t="97943" x="6661150" y="4197350"/>
          <p14:tracePt t="97959" x="6500813" y="4268788"/>
          <p14:tracePt t="97976" x="6303963" y="4330700"/>
          <p14:tracePt t="97993" x="6062663" y="4394200"/>
          <p14:tracePt t="98010" x="5759450" y="4456113"/>
          <p14:tracePt t="98026" x="5616575" y="4483100"/>
          <p14:tracePt t="98043" x="5330825" y="4537075"/>
          <p14:tracePt t="98060" x="5072063" y="4581525"/>
          <p14:tracePt t="98077" x="4776788" y="4589463"/>
          <p14:tracePt t="98093" x="4581525" y="4589463"/>
          <p14:tracePt t="98110" x="4384675" y="4589463"/>
          <p14:tracePt t="98127" x="4160838" y="4589463"/>
          <p14:tracePt t="98144" x="4037013" y="4589463"/>
          <p14:tracePt t="98160" x="3724275" y="4589463"/>
          <p14:tracePt t="98177" x="3303588" y="4589463"/>
          <p14:tracePt t="98193" x="2965450" y="4589463"/>
          <p14:tracePt t="98211" x="2714625" y="4589463"/>
          <p14:tracePt t="98227" x="2517775" y="4589463"/>
          <p14:tracePt t="98243" x="2374900" y="4589463"/>
          <p14:tracePt t="98260" x="2251075" y="4598988"/>
          <p14:tracePt t="98278" x="2116138" y="4598988"/>
          <p14:tracePt t="98294" x="1955800" y="4598988"/>
          <p14:tracePt t="98310" x="1785938" y="4581525"/>
          <p14:tracePt t="98327" x="1643063" y="4545013"/>
          <p14:tracePt t="98345" x="1536700" y="4537075"/>
          <p14:tracePt t="98361" x="1446213" y="4527550"/>
          <p14:tracePt t="98377" x="1366838" y="4527550"/>
          <p14:tracePt t="98394" x="1312863" y="4527550"/>
          <p14:tracePt t="98412" x="1285875" y="4527550"/>
          <p14:tracePt t="98427" x="1276350" y="4518025"/>
          <p14:tracePt t="98477" x="1285875" y="4518025"/>
          <p14:tracePt t="98485" x="1312863" y="4518025"/>
          <p14:tracePt t="98495" x="1357313" y="4518025"/>
          <p14:tracePt t="98511" x="1544638" y="4518025"/>
          <p14:tracePt t="98528" x="1830388" y="4518025"/>
          <p14:tracePt t="98545" x="2251075" y="4510088"/>
          <p14:tracePt t="98562" x="2536825" y="4510088"/>
          <p14:tracePt t="98578" x="3286125" y="4510088"/>
          <p14:tracePt t="98595" x="4160838" y="4510088"/>
          <p14:tracePt t="98611" x="4911725" y="4510088"/>
          <p14:tracePt t="98629" x="5875338" y="4510088"/>
          <p14:tracePt t="98645" x="6465888" y="4510088"/>
          <p14:tracePt t="98662" x="6875463" y="4510088"/>
          <p14:tracePt t="98678" x="7126288" y="4510088"/>
          <p14:tracePt t="98696" x="7224713" y="4510088"/>
          <p14:tracePt t="98712" x="7419975" y="4510088"/>
          <p14:tracePt t="98729" x="7545388" y="4510088"/>
          <p14:tracePt t="98745" x="7581900" y="4491038"/>
          <p14:tracePt t="98763" x="7599363" y="4483100"/>
          <p14:tracePt t="98779" x="7608888" y="4483100"/>
          <p14:tracePt t="98796" x="7626350" y="4473575"/>
          <p14:tracePt t="98812" x="7653338" y="4456113"/>
          <p14:tracePt t="98830" x="7732713" y="4438650"/>
          <p14:tracePt t="98846" x="7840663" y="4429125"/>
          <p14:tracePt t="98862" x="7929563" y="4429125"/>
          <p14:tracePt t="98879" x="7991475" y="4419600"/>
          <p14:tracePt t="98897" x="8027988" y="4411663"/>
          <p14:tracePt t="98913" x="8037513" y="4411663"/>
          <p14:tracePt t="98929" x="8037513" y="4402138"/>
          <p14:tracePt t="99021" x="8045450" y="4411663"/>
          <p14:tracePt t="99029" x="8045450" y="4419600"/>
          <p14:tracePt t="99037" x="8045450" y="4429125"/>
          <p14:tracePt t="99046" x="8045450" y="4446588"/>
          <p14:tracePt t="99063" x="8045450" y="4465638"/>
          <p14:tracePt t="99080" x="8045450" y="4483100"/>
          <p14:tracePt t="99097" x="8027988" y="4491038"/>
          <p14:tracePt t="99114" x="8001000" y="4510088"/>
          <p14:tracePt t="99130" x="7966075" y="4527550"/>
          <p14:tracePt t="99147" x="7939088" y="4537075"/>
          <p14:tracePt t="99163" x="7867650" y="4545013"/>
          <p14:tracePt t="99181" x="7751763" y="4554538"/>
          <p14:tracePt t="99197" x="7688263" y="4554538"/>
          <p14:tracePt t="99214" x="7626350" y="4554538"/>
          <p14:tracePt t="99230" x="7572375" y="4554538"/>
          <p14:tracePt t="99248" x="7545388" y="4554538"/>
          <p14:tracePt t="99264" x="7527925" y="4554538"/>
          <p14:tracePt t="99281" x="7491413" y="4554538"/>
          <p14:tracePt t="99297" x="7466013" y="4554538"/>
          <p14:tracePt t="99315" x="7429500" y="4554538"/>
          <p14:tracePt t="99331" x="7385050" y="4554538"/>
          <p14:tracePt t="99347" x="7331075" y="4554538"/>
          <p14:tracePt t="99364" x="7277100" y="4537075"/>
          <p14:tracePt t="99382" x="7242175" y="4518025"/>
          <p14:tracePt t="99398" x="7232650" y="4518025"/>
          <p14:tracePt t="99414" x="7215188" y="4500563"/>
          <p14:tracePt t="99431" x="7205663" y="4465638"/>
          <p14:tracePt t="99449" x="7188200" y="4429125"/>
          <p14:tracePt t="99465" x="7180263" y="4384675"/>
          <p14:tracePt t="99481" x="7170738" y="4348163"/>
          <p14:tracePt t="99498" x="7170738" y="4313238"/>
          <p14:tracePt t="99515" x="7170738" y="4268788"/>
          <p14:tracePt t="99531" x="7170738" y="4251325"/>
          <p14:tracePt t="99548" x="7170738" y="4214813"/>
          <p14:tracePt t="99565" x="7180263" y="4152900"/>
          <p14:tracePt t="99583" x="7188200" y="4098925"/>
          <p14:tracePt t="99598" x="7197725" y="4062413"/>
          <p14:tracePt t="99615" x="7205663" y="4027488"/>
          <p14:tracePt t="99632" x="7224713" y="3990975"/>
          <p14:tracePt t="99649" x="7224713" y="3973513"/>
          <p14:tracePt t="99665" x="7242175" y="3929063"/>
          <p14:tracePt t="99682" x="7259638" y="3884613"/>
          <p14:tracePt t="99699" x="7269163" y="3857625"/>
          <p14:tracePt t="99716" x="7277100" y="3830638"/>
          <p14:tracePt t="99732" x="7296150" y="3795713"/>
          <p14:tracePt t="99749" x="7313613" y="3751263"/>
          <p14:tracePt t="99766" x="7323138" y="3714750"/>
          <p14:tracePt t="99783" x="7331075" y="3705225"/>
          <p14:tracePt t="99799" x="7348538" y="3670300"/>
          <p14:tracePt t="99816" x="7358063" y="3652838"/>
          <p14:tracePt t="99833" x="7375525" y="3633788"/>
          <p14:tracePt t="99850" x="7385050" y="3625850"/>
          <p14:tracePt t="99866" x="7402513" y="3608388"/>
          <p14:tracePt t="99883" x="7429500" y="3598863"/>
          <p14:tracePt t="99900" x="7466013" y="3598863"/>
          <p14:tracePt t="99917" x="7500938" y="3598863"/>
          <p14:tracePt t="99933" x="7545388" y="3598863"/>
          <p14:tracePt t="99950" x="7589838" y="3598863"/>
          <p14:tracePt t="99966" x="7643813" y="3598863"/>
          <p14:tracePt t="99984" x="7688263" y="3598863"/>
          <p14:tracePt t="100000" x="7742238" y="3598863"/>
          <p14:tracePt t="100016" x="7769225" y="3598863"/>
          <p14:tracePt t="100033" x="7786688" y="3608388"/>
          <p14:tracePt t="100113" x="7983538" y="3768725"/>
          <p14:tracePt t="100133" x="8027988" y="3795713"/>
          <p14:tracePt t="100150" x="8045450" y="3822700"/>
          <p14:tracePt t="100167" x="8045450" y="3840163"/>
          <p14:tracePt t="100184" x="8081963" y="3902075"/>
          <p14:tracePt t="100202" x="8108950" y="3956050"/>
          <p14:tracePt t="100217" x="8116888" y="4000500"/>
          <p14:tracePt t="100234" x="8143875" y="4062413"/>
          <p14:tracePt t="100251" x="8153400" y="4116388"/>
          <p14:tracePt t="100268" x="8153400" y="4170363"/>
          <p14:tracePt t="100284" x="8153400" y="4232275"/>
          <p14:tracePt t="100301" x="8153400" y="4303713"/>
          <p14:tracePt t="100318" x="8153400" y="4394200"/>
          <p14:tracePt t="100335" x="8153400" y="4456113"/>
          <p14:tracePt t="100351" x="8153400" y="4491038"/>
          <p14:tracePt t="100368" x="8153400" y="4537075"/>
          <p14:tracePt t="100384" x="8153400" y="4562475"/>
          <p14:tracePt t="100402" x="8153400" y="4598988"/>
          <p14:tracePt t="100418" x="8143875" y="4608513"/>
          <p14:tracePt t="100435" x="8134350" y="4625975"/>
          <p14:tracePt t="100451" x="8116888" y="4660900"/>
          <p14:tracePt t="100469" x="8089900" y="4679950"/>
          <p14:tracePt t="100485" x="8062913" y="4687888"/>
          <p14:tracePt t="100502" x="8037513" y="4705350"/>
          <p14:tracePt t="100518" x="8001000" y="4724400"/>
          <p14:tracePt t="100536" x="7947025" y="4741863"/>
          <p14:tracePt t="100552" x="7920038" y="4741863"/>
          <p14:tracePt t="100568" x="7858125" y="4751388"/>
          <p14:tracePt t="100585" x="7804150" y="4759325"/>
          <p14:tracePt t="100603" x="7759700" y="4759325"/>
          <p14:tracePt t="100619" x="7732713" y="4759325"/>
          <p14:tracePt t="100635" x="7715250" y="4759325"/>
          <p14:tracePt t="100652" x="7697788" y="4759325"/>
          <p14:tracePt t="100670" x="7688263" y="4759325"/>
          <p14:tracePt t="100686" x="7670800" y="4759325"/>
          <p14:tracePt t="100702" x="7634288" y="4759325"/>
          <p14:tracePt t="100719" x="7608888" y="4741863"/>
          <p14:tracePt t="100737" x="7572375" y="4732338"/>
          <p14:tracePt t="100753" x="7545388" y="4714875"/>
          <p14:tracePt t="100769" x="7527925" y="4714875"/>
          <p14:tracePt t="100786" x="7510463" y="4697413"/>
          <p14:tracePt t="100803" x="7491413" y="4697413"/>
          <p14:tracePt t="100819" x="7466013" y="4670425"/>
          <p14:tracePt t="100836" x="7412038" y="4616450"/>
          <p14:tracePt t="100853" x="7375525" y="4572000"/>
          <p14:tracePt t="100871" x="7340600" y="4500563"/>
          <p14:tracePt t="100886" x="7323138" y="4456113"/>
          <p14:tracePt t="100903" x="7304088" y="4411663"/>
          <p14:tracePt t="100920" x="7304088" y="4357688"/>
          <p14:tracePt t="100937" x="7296150" y="4322763"/>
          <p14:tracePt t="100953" x="7286625" y="4241800"/>
          <p14:tracePt t="100970" x="7277100" y="4179888"/>
          <p14:tracePt t="100987" x="7277100" y="4133850"/>
          <p14:tracePt t="101004" x="7277100" y="4089400"/>
          <p14:tracePt t="101020" x="7277100" y="4037013"/>
          <p14:tracePt t="101022" x="7277100" y="4010025"/>
          <p14:tracePt t="101037" x="7277100" y="3965575"/>
          <p14:tracePt t="101054" x="7286625" y="3946525"/>
          <p14:tracePt t="101071" x="7304088" y="3902075"/>
          <p14:tracePt t="101087" x="7313613" y="3848100"/>
          <p14:tracePt t="101104" x="7331075" y="3803650"/>
          <p14:tracePt t="101120" x="7358063" y="3759200"/>
          <p14:tracePt t="101138" x="7394575" y="3724275"/>
          <p14:tracePt t="101154" x="7439025" y="3687763"/>
          <p14:tracePt t="101171" x="7491413" y="3660775"/>
          <p14:tracePt t="101187" x="7527925" y="3643313"/>
          <p14:tracePt t="101205" x="7626350" y="3625850"/>
          <p14:tracePt t="101221" x="7670800" y="3625850"/>
          <p14:tracePt t="101238" x="7777163" y="3643313"/>
          <p14:tracePt t="101254" x="7823200" y="3687763"/>
          <p14:tracePt t="101272" x="7867650" y="3732213"/>
          <p14:tracePt t="101288" x="7912100" y="3776663"/>
          <p14:tracePt t="101304" x="7947025" y="3840163"/>
          <p14:tracePt t="101321" x="7966075" y="3884613"/>
          <p14:tracePt t="101339" x="7991475" y="3973513"/>
          <p14:tracePt t="101355" x="8001000" y="4044950"/>
          <p14:tracePt t="101371" x="8001000" y="4089400"/>
          <p14:tracePt t="101388" x="8001000" y="4125913"/>
          <p14:tracePt t="101406" x="8001000" y="4179888"/>
          <p14:tracePt t="101422" x="7983538" y="4205288"/>
          <p14:tracePt t="101438" x="7947025" y="4232275"/>
          <p14:tracePt t="101455" x="7867650" y="4276725"/>
          <p14:tracePt t="101472" x="7732713" y="4322763"/>
          <p14:tracePt t="101488" x="7562850" y="4348163"/>
          <p14:tracePt t="101505" x="7358063" y="4348163"/>
          <p14:tracePt t="101522" x="7099300" y="4348163"/>
          <p14:tracePt t="101539" x="6804025" y="4348163"/>
          <p14:tracePt t="101556" x="6402388" y="4357688"/>
          <p14:tracePt t="101572" x="6161088" y="4357688"/>
          <p14:tracePt t="101589" x="5483225" y="4357688"/>
          <p14:tracePt t="101606" x="4322763" y="4357688"/>
          <p14:tracePt t="101622" x="3946525" y="4384675"/>
          <p14:tracePt t="101639" x="3608388" y="4419600"/>
          <p14:tracePt t="101656" x="3340100" y="4446588"/>
          <p14:tracePt t="101673" x="3152775" y="4465638"/>
          <p14:tracePt t="101689" x="3017838" y="4465638"/>
          <p14:tracePt t="101706" x="2982913" y="4465638"/>
          <p14:tracePt t="101723" x="2894013" y="4465638"/>
          <p14:tracePt t="101740" x="2830513" y="4465638"/>
          <p14:tracePt t="101756" x="2759075" y="4465638"/>
          <p14:tracePt t="101773" x="2633663" y="4465638"/>
          <p14:tracePt t="101790" x="2366963" y="4465638"/>
          <p14:tracePt t="101807" x="2179638" y="4465638"/>
          <p14:tracePt t="101823" x="2081213" y="4465638"/>
          <p14:tracePt t="101840" x="1901825" y="4456113"/>
          <p14:tracePt t="101856" x="1714500" y="4429125"/>
          <p14:tracePt t="101874" x="1589088" y="4419600"/>
          <p14:tracePt t="101890" x="1509713" y="4419600"/>
          <p14:tracePt t="101907" x="1438275" y="4411663"/>
          <p14:tracePt t="101923" x="1347788" y="4394200"/>
          <p14:tracePt t="101941" x="1258888" y="4375150"/>
          <p14:tracePt t="101957" x="1231900" y="4367213"/>
          <p14:tracePt t="101974" x="1169988" y="4348163"/>
          <p14:tracePt t="101990" x="1143000" y="4330700"/>
          <p14:tracePt t="102008" x="1125538" y="4330700"/>
          <p14:tracePt t="102024" x="1125538" y="4322763"/>
          <p14:tracePt t="102102" x="1116013" y="4313238"/>
          <p14:tracePt t="102158" x="1116013" y="4303713"/>
          <p14:tracePt t="102166" x="1133475" y="4276725"/>
          <p14:tracePt t="102175" x="1133475" y="4224338"/>
          <p14:tracePt t="102191" x="1125538" y="4160838"/>
          <p14:tracePt t="102208" x="1000125" y="4037013"/>
          <p14:tracePt t="102224" x="901700" y="3973513"/>
          <p14:tracePt t="102242" x="866775" y="3956050"/>
          <p14:tracePt t="102258" x="830263" y="3929063"/>
          <p14:tracePt t="102275" x="795338" y="3911600"/>
          <p14:tracePt t="102291" x="768350" y="3902075"/>
          <p14:tracePt t="102309" x="750888" y="3902075"/>
          <p14:tracePt t="102342" x="714375" y="3919538"/>
          <p14:tracePt t="102358" x="696913" y="3919538"/>
          <p14:tracePt t="102376" x="696913" y="3902075"/>
          <p14:tracePt t="102392" x="669925" y="3894138"/>
          <p14:tracePt t="102430" x="660400" y="3894138"/>
          <p14:tracePt t="102446" x="652463" y="3894138"/>
          <p14:tracePt t="102458" x="652463" y="3902075"/>
          <p14:tracePt t="102475" x="723900" y="3929063"/>
          <p14:tracePt t="102492" x="822325" y="3973513"/>
          <p14:tracePt t="102510" x="893763" y="4037013"/>
          <p14:tracePt t="102526" x="928688" y="4071938"/>
          <p14:tracePt t="102542" x="955675" y="4116388"/>
          <p14:tracePt t="102559" x="990600" y="4143375"/>
          <p14:tracePt t="102577" x="1009650" y="4160838"/>
          <p14:tracePt t="102592" x="1108075" y="4197350"/>
          <p14:tracePt t="102609" x="1231900" y="4232275"/>
          <p14:tracePt t="102626" x="1330325" y="4259263"/>
          <p14:tracePt t="102643" x="1428750" y="4276725"/>
          <p14:tracePt t="102659" x="1482725" y="4286250"/>
          <p14:tracePt t="102676" x="1536700" y="4295775"/>
          <p14:tracePt t="102693" x="1589088" y="4322763"/>
          <p14:tracePt t="102711" x="1625600" y="4340225"/>
          <p14:tracePt t="102726" x="1670050" y="4357688"/>
          <p14:tracePt t="102743" x="1697038" y="4375150"/>
          <p14:tracePt t="102760" x="1714500" y="4384675"/>
          <p14:tracePt t="102777" x="1724025" y="4384675"/>
          <p14:tracePt t="102793" x="1731963" y="4394200"/>
          <p14:tracePt t="102810" x="1731963" y="4402138"/>
          <p14:tracePt t="102844" x="1741488" y="4419600"/>
          <p14:tracePt t="102860" x="1751013" y="4446588"/>
          <p14:tracePt t="102877" x="1768475" y="4473575"/>
          <p14:tracePt t="102893" x="1803400" y="4545013"/>
          <p14:tracePt t="102911" x="1847850" y="4589463"/>
          <p14:tracePt t="102927" x="1901825" y="4643438"/>
          <p14:tracePt t="102944" x="1990725" y="4705350"/>
          <p14:tracePt t="102960" x="2036763" y="4741863"/>
          <p14:tracePt t="102978" x="2160588" y="4840288"/>
          <p14:tracePt t="102994" x="2322513" y="4938713"/>
          <p14:tracePt t="103010" x="2419350" y="4983163"/>
          <p14:tracePt t="103027" x="2500313" y="5000625"/>
          <p14:tracePt t="103045" x="2544763" y="4991100"/>
          <p14:tracePt t="103061" x="2608263" y="4946650"/>
          <p14:tracePt t="103077" x="2795588" y="4840288"/>
          <p14:tracePt t="103094" x="2938463" y="4751388"/>
          <p14:tracePt t="103112" x="2946400" y="4732338"/>
          <p14:tracePt t="103128" x="2928938" y="4670425"/>
          <p14:tracePt t="103144" x="2901950" y="4625975"/>
          <p14:tracePt t="103161" x="2894013" y="4608513"/>
          <p14:tracePt t="103179" x="2911475" y="4589463"/>
          <p14:tracePt t="103194" x="2973388" y="4589463"/>
          <p14:tracePt t="103211" x="2990850" y="4589463"/>
          <p14:tracePt t="103228" x="2990850" y="4598988"/>
          <p14:tracePt t="103246" x="2973388" y="4670425"/>
          <p14:tracePt t="103261" x="2973388" y="4679950"/>
          <p14:tracePt t="103430" x="2990850" y="4679950"/>
          <p14:tracePt t="103454" x="2982913" y="4670425"/>
          <p14:tracePt t="103470" x="2982913" y="4660900"/>
          <p14:tracePt t="103478" x="2973388" y="4660900"/>
          <p14:tracePt t="103502" x="2955925" y="4652963"/>
          <p14:tracePt t="103510" x="2938463" y="4643438"/>
          <p14:tracePt t="103518" x="2919413" y="4643438"/>
          <p14:tracePt t="103529" x="2901950" y="4633913"/>
          <p14:tracePt t="103546" x="2884488" y="4625975"/>
          <p14:tracePt t="103563" x="2874963" y="4616450"/>
          <p14:tracePt t="103580" x="2857500" y="4616450"/>
          <p14:tracePt t="103596" x="2840038" y="4598988"/>
          <p14:tracePt t="103613" x="2822575" y="4598988"/>
          <p14:tracePt t="103630" x="2795588" y="4598988"/>
          <p14:tracePt t="103647" x="2776538" y="4598988"/>
          <p14:tracePt t="103663" x="2768600" y="4598988"/>
          <p14:tracePt t="103679" x="2759075" y="4598988"/>
          <p14:tracePt t="103696" x="2751138" y="4598988"/>
          <p14:tracePt t="103714" x="2741613" y="4598988"/>
          <p14:tracePt t="103730" x="2732088" y="4598988"/>
          <p14:tracePt t="103746" x="2724150" y="4598988"/>
          <p14:tracePt t="103781" x="2705100" y="4598988"/>
          <p14:tracePt t="103797" x="2697163" y="4598988"/>
          <p14:tracePt t="103813" x="2687638" y="4598988"/>
          <p14:tracePt t="103830" x="2679700" y="4598988"/>
          <p14:tracePt t="103848" x="2660650" y="4598988"/>
          <p14:tracePt t="103880" x="2652713" y="4598988"/>
          <p14:tracePt t="103966" x="2643188" y="4598988"/>
          <p14:tracePt t="103982" x="2633663" y="4598988"/>
          <p14:tracePt t="103990" x="2625725" y="4598988"/>
          <p14:tracePt t="104006" x="2616200" y="4598988"/>
          <p14:tracePt t="104015" x="2608263" y="4589463"/>
          <p14:tracePt t="104031" x="2589213" y="4589463"/>
          <p14:tracePt t="104048" x="2571750" y="4581525"/>
          <p14:tracePt t="104064" x="2562225" y="4572000"/>
          <p14:tracePt t="104081" x="2562225" y="4562475"/>
          <p14:tracePt t="104098" x="2554288" y="4562475"/>
          <p14:tracePt t="104115" x="2544763" y="4562475"/>
          <p14:tracePt t="104148" x="2536825" y="4562475"/>
          <p14:tracePt t="104165" x="2527300" y="4554538"/>
          <p14:tracePt t="104182" x="2482850" y="4554538"/>
          <p14:tracePt t="104198" x="2428875" y="4545013"/>
          <p14:tracePt t="104215" x="2374900" y="4545013"/>
          <p14:tracePt t="104231" x="2339975" y="4537075"/>
          <p14:tracePt t="104249" x="2286000" y="4537075"/>
          <p14:tracePt t="104265" x="2251075" y="4537075"/>
          <p14:tracePt t="104282" x="2232025" y="4537075"/>
          <p14:tracePt t="104298" x="2224088" y="4537075"/>
          <p14:tracePt t="104316" x="2214563" y="4537075"/>
          <p14:tracePt t="104332" x="2205038" y="4537075"/>
          <p14:tracePt t="104349" x="2197100" y="4537075"/>
          <p14:tracePt t="104366" x="2187575" y="4527550"/>
          <p14:tracePt t="104399" x="2179638" y="4518025"/>
          <p14:tracePt t="104432" x="2170113" y="4518025"/>
          <p14:tracePt t="104558" x="2170113" y="4510088"/>
          <p14:tracePt t="104582" x="2170113" y="4500563"/>
          <p14:tracePt t="104590" x="2170113" y="4491038"/>
          <p14:tracePt t="104599" x="2160588" y="4491038"/>
          <p14:tracePt t="104616" x="2152650" y="4473575"/>
          <p14:tracePt t="104634" x="2152650" y="4456113"/>
          <p14:tracePt t="104650" x="2143125" y="4411663"/>
          <p14:tracePt t="104666" x="2125663" y="4340225"/>
          <p14:tracePt t="104683" x="2089150" y="4259263"/>
          <p14:tracePt t="104701" x="2036763" y="4179888"/>
          <p14:tracePt t="104717" x="1990725" y="4098925"/>
          <p14:tracePt t="104733" x="1928813" y="3983038"/>
          <p14:tracePt t="104750" x="1866900" y="3830638"/>
          <p14:tracePt t="104768" x="1724025" y="3589338"/>
          <p14:tracePt t="104783" x="1473200" y="3259138"/>
          <p14:tracePt t="104800" x="1285875" y="3009900"/>
          <p14:tracePt t="104817" x="1179513" y="2874963"/>
          <p14:tracePt t="104835" x="1108075" y="2795588"/>
          <p14:tracePt t="104851" x="1044575" y="2724150"/>
          <p14:tracePt t="104867" x="990600" y="2652713"/>
          <p14:tracePt t="104884" x="955675" y="2616200"/>
          <p14:tracePt t="104902" x="839788" y="2482850"/>
          <p14:tracePt t="104918" x="758825" y="2384425"/>
          <p14:tracePt t="104935" x="704850" y="2339975"/>
          <p14:tracePt t="104951" x="652463" y="2286000"/>
          <p14:tracePt t="104968" x="598488" y="2232025"/>
          <p14:tracePt t="104984" x="544513" y="2160588"/>
          <p14:tracePt t="105001" x="509588" y="2081213"/>
          <p14:tracePt t="105018" x="482600" y="2044700"/>
          <p14:tracePt t="105035" x="438150" y="1973263"/>
          <p14:tracePt t="105051" x="401638" y="1928813"/>
          <p14:tracePt t="105068" x="393700" y="1919288"/>
          <p14:tracePt t="105085" x="384175" y="1911350"/>
          <p14:tracePt t="105102" x="366713" y="1911350"/>
          <p14:tracePt t="105118" x="347663" y="1938338"/>
          <p14:tracePt t="105135" x="339725" y="1965325"/>
          <p14:tracePt t="105152" x="303213" y="2017713"/>
          <p14:tracePt t="105169" x="285750" y="2089150"/>
          <p14:tracePt t="105185" x="268288" y="2133600"/>
          <p14:tracePt t="105202" x="268288" y="2187575"/>
          <p14:tracePt t="105218" x="276225" y="2224088"/>
          <p14:tracePt t="105236" x="303213" y="2241550"/>
          <p14:tracePt t="105252" x="339725" y="2251075"/>
          <p14:tracePt t="105269" x="366713" y="2259013"/>
          <p14:tracePt t="105285" x="473075" y="2268538"/>
          <p14:tracePt t="105303" x="785813" y="2312988"/>
          <p14:tracePt t="105319" x="1027113" y="2347913"/>
          <p14:tracePt t="105335" x="1322388" y="2384425"/>
          <p14:tracePt t="105352" x="1679575" y="2419350"/>
          <p14:tracePt t="105370" x="2009775" y="2438400"/>
          <p14:tracePt t="105386" x="2384425" y="2455863"/>
          <p14:tracePt t="105402" x="2581275" y="2455863"/>
          <p14:tracePt t="105419" x="3214688" y="2455863"/>
          <p14:tracePt t="105437" x="3840163" y="2455863"/>
          <p14:tracePt t="105453" x="4259263" y="2455863"/>
          <p14:tracePt t="105470" x="4732338" y="2455863"/>
          <p14:tracePt t="105486" x="4991100" y="2455863"/>
          <p14:tracePt t="105504" x="5214938" y="2455863"/>
          <p14:tracePt t="105520" x="5322888" y="2455863"/>
          <p14:tracePt t="105536" x="5510213" y="2455863"/>
          <p14:tracePt t="105553" x="5643563" y="2438400"/>
          <p14:tracePt t="105571" x="5705475" y="2401888"/>
          <p14:tracePt t="105586" x="5741988" y="2366963"/>
          <p14:tracePt t="105603" x="5759450" y="2322513"/>
          <p14:tracePt t="105620" x="5776913" y="2286000"/>
          <p14:tracePt t="105638" x="5803900" y="2251075"/>
          <p14:tracePt t="105671" x="5830888" y="2205038"/>
          <p14:tracePt t="105687" x="5840413" y="2187575"/>
          <p14:tracePt t="105704" x="5848350" y="2179638"/>
          <p14:tracePt t="105766" x="5848350" y="2187575"/>
          <p14:tracePt t="105774" x="5822950" y="2197100"/>
          <p14:tracePt t="105788" x="5776913" y="2232025"/>
          <p14:tracePt t="105804" x="5608638" y="2330450"/>
          <p14:tracePt t="105820" x="5510213" y="2374900"/>
          <p14:tracePt t="105837" x="5214938" y="2517775"/>
          <p14:tracePt t="105855" x="4473575" y="2795588"/>
          <p14:tracePt t="105871" x="4054475" y="2928938"/>
          <p14:tracePt t="105887" x="3554413" y="3098800"/>
          <p14:tracePt t="105904" x="3160713" y="3251200"/>
          <p14:tracePt t="105922" x="2803525" y="3394075"/>
          <p14:tracePt t="105938" x="2571750" y="3473450"/>
          <p14:tracePt t="105954" x="2490788" y="3500438"/>
          <p14:tracePt t="105971" x="2347913" y="3562350"/>
          <p14:tracePt t="105989" x="2259013" y="3608388"/>
          <p14:tracePt t="106004" x="2232025" y="3625850"/>
          <p14:tracePt t="106021" x="2214563" y="3652838"/>
          <p14:tracePt t="106038" x="2170113" y="3732213"/>
          <p14:tracePt t="106056" x="2116138" y="3813175"/>
          <p14:tracePt t="106072" x="2089150" y="3857625"/>
          <p14:tracePt t="106088" x="2000250" y="3973513"/>
          <p14:tracePt t="106105" x="1919288" y="4108450"/>
          <p14:tracePt t="106122" x="1857375" y="4214813"/>
          <p14:tracePt t="106138" x="1822450" y="4303713"/>
          <p14:tracePt t="106155" x="1803400" y="4384675"/>
          <p14:tracePt t="106172" x="1785938" y="4473575"/>
          <p14:tracePt t="106189" x="1758950" y="4554538"/>
          <p14:tracePt t="106205" x="1751013" y="4589463"/>
          <p14:tracePt t="106222" x="1704975" y="4697413"/>
          <p14:tracePt t="106239" x="1687513" y="4741863"/>
          <p14:tracePt t="106256" x="1679575" y="4759325"/>
          <p14:tracePt t="106272" x="1652588" y="4768850"/>
          <p14:tracePt t="106289" x="1616075" y="4776788"/>
          <p14:tracePt t="106306" x="1589088" y="4786313"/>
          <p14:tracePt t="106323" x="1554163" y="4795838"/>
          <p14:tracePt t="106339" x="1536700" y="4795838"/>
          <p14:tracePt t="106356" x="1517650" y="4803775"/>
          <p14:tracePt t="106372" x="1500188" y="4813300"/>
          <p14:tracePt t="106390" x="1490663" y="4822825"/>
          <p14:tracePt t="106406" x="1490663" y="4830763"/>
          <p14:tracePt t="106423" x="1490663" y="4857750"/>
          <p14:tracePt t="106439" x="1500188" y="4884738"/>
          <p14:tracePt t="106457" x="1517650" y="4902200"/>
          <p14:tracePt t="106473" x="1536700" y="4919663"/>
          <p14:tracePt t="106490" x="1544638" y="4929188"/>
          <p14:tracePt t="106506" x="1544638" y="4946650"/>
          <p14:tracePt t="106524" x="1554163" y="4956175"/>
          <p14:tracePt t="106540" x="1562100" y="4956175"/>
          <p14:tracePt t="106556" x="1562100" y="4965700"/>
          <p14:tracePt t="106573" x="1562100" y="4983163"/>
          <p14:tracePt t="106615" x="1562100" y="4991100"/>
          <p14:tracePt t="106623" x="1554163" y="4991100"/>
          <p14:tracePt t="106640" x="1544638" y="4991100"/>
          <p14:tracePt t="106658" x="1544638" y="5000625"/>
          <p14:tracePt t="106674" x="1536700" y="5000625"/>
          <p14:tracePt t="106690" x="1517650" y="5000625"/>
          <p14:tracePt t="106707" x="1509713" y="5000625"/>
          <p14:tracePt t="106725" x="1490663" y="5010150"/>
          <p14:tracePt t="106757" x="1465263" y="5010150"/>
          <p14:tracePt t="106774" x="1438275" y="5010150"/>
          <p14:tracePt t="106791" x="1419225" y="5010150"/>
          <p14:tracePt t="106807" x="1401763" y="5010150"/>
          <p14:tracePt t="106824" x="1366838" y="5000625"/>
          <p14:tracePt t="106841" x="1339850" y="4991100"/>
          <p14:tracePt t="106858" x="1330325" y="4991100"/>
          <p14:tracePt t="106874" x="1303338" y="4991100"/>
          <p14:tracePt t="106891" x="1295400" y="4991100"/>
          <p14:tracePt t="106908" x="1285875" y="4991100"/>
          <p14:tracePt t="106925" x="1276350" y="4991100"/>
          <p14:tracePt t="107054" x="1285875" y="4991100"/>
          <p14:tracePt t="107062" x="1295400" y="4991100"/>
          <p14:tracePt t="107075" x="1303338" y="4991100"/>
          <p14:tracePt t="107092" x="1347788" y="5010150"/>
          <p14:tracePt t="107108" x="1366838" y="5018088"/>
          <p14:tracePt t="107126" x="1490663" y="5027613"/>
          <p14:tracePt t="107142" x="1544638" y="5027613"/>
          <p14:tracePt t="107159" x="1581150" y="5027613"/>
          <p14:tracePt t="107175" x="1598613" y="5045075"/>
          <p14:tracePt t="107193" x="1616075" y="5045075"/>
          <p14:tracePt t="107209" x="1652588" y="5027613"/>
          <p14:tracePt t="107226" x="1670050" y="5018088"/>
          <p14:tracePt t="107242" x="1704975" y="4991100"/>
          <p14:tracePt t="107260" x="1714500" y="4983163"/>
          <p14:tracePt t="107276" x="1724025" y="4973638"/>
          <p14:tracePt t="107292" x="1731963" y="4973638"/>
          <p14:tracePt t="107327" x="1724025" y="4973638"/>
          <p14:tracePt t="107343" x="1731963" y="4983163"/>
          <p14:tracePt t="107359" x="1751013" y="4983163"/>
          <p14:tracePt t="107376" x="1911350" y="5037138"/>
          <p14:tracePt t="107394" x="2251075" y="5081588"/>
          <p14:tracePt t="107409" x="2393950" y="5054600"/>
          <p14:tracePt t="107426" x="2374900" y="5000625"/>
          <p14:tracePt t="107443" x="2347913" y="4956175"/>
          <p14:tracePt t="107461" x="2312988" y="4929188"/>
          <p14:tracePt t="107476" x="2268538" y="4902200"/>
          <p14:tracePt t="107493" x="2259013" y="4902200"/>
          <p14:tracePt t="107510" x="2232025" y="4965700"/>
          <p14:tracePt t="107527" x="2214563" y="5010150"/>
          <p14:tracePt t="107543" x="2214563" y="5037138"/>
          <p14:tracePt t="107560" x="2205038" y="5089525"/>
          <p14:tracePt t="107577" x="2224088" y="5133975"/>
          <p14:tracePt t="107594" x="2251075" y="5180013"/>
          <p14:tracePt t="107610" x="2259013" y="5214938"/>
          <p14:tracePt t="107627" x="2286000" y="5251450"/>
          <p14:tracePt t="107644" x="2286000" y="5286375"/>
          <p14:tracePt t="107661" x="2295525" y="5303838"/>
          <p14:tracePt t="107677" x="2303463" y="5313363"/>
          <p14:tracePt t="107743" x="2312988" y="5313363"/>
          <p14:tracePt t="107759" x="2330450" y="5313363"/>
          <p14:tracePt t="107767" x="2347913" y="5313363"/>
          <p14:tracePt t="107777" x="2384425" y="5313363"/>
          <p14:tracePt t="107794" x="2438400" y="5313363"/>
          <p14:tracePt t="107812" x="2687638" y="5322888"/>
          <p14:tracePt t="107828" x="3036888" y="5348288"/>
          <p14:tracePt t="107844" x="3251200" y="5357813"/>
          <p14:tracePt t="107861" x="3429000" y="5357813"/>
          <p14:tracePt t="107879" x="3571875" y="5357813"/>
          <p14:tracePt t="107895" x="3616325" y="5348288"/>
          <p14:tracePt t="107911" x="3625850" y="5340350"/>
          <p14:tracePt t="107928" x="3652838" y="5303838"/>
          <p14:tracePt t="107946" x="3670300" y="5241925"/>
          <p14:tracePt t="107961" x="3697288" y="5170488"/>
          <p14:tracePt t="107978" x="3697288" y="5126038"/>
          <p14:tracePt t="107995" x="3697288" y="5072063"/>
          <p14:tracePt t="108012" x="3697288" y="5037138"/>
          <p14:tracePt t="108028" x="3705225" y="4983163"/>
          <p14:tracePt t="108031" x="3705225" y="4956175"/>
          <p14:tracePt t="108047" x="3724275" y="4938713"/>
          <p14:tracePt t="108062" x="3813175" y="4894263"/>
          <p14:tracePt t="108079" x="3911600" y="4840288"/>
          <p14:tracePt t="108095" x="3973513" y="4822825"/>
          <p14:tracePt t="108112" x="4062413" y="4822825"/>
          <p14:tracePt t="108129" x="4160838" y="4822825"/>
          <p14:tracePt t="108146" x="4224338" y="4822825"/>
          <p14:tracePt t="108162" x="4268788" y="4813300"/>
          <p14:tracePt t="108179" x="4286250" y="4813300"/>
          <p14:tracePt t="108196" x="4322763" y="4803775"/>
          <p14:tracePt t="108213" x="4357688" y="4776788"/>
          <p14:tracePt t="108229" x="4367213" y="4759325"/>
          <p14:tracePt t="108246" x="4375150" y="4751388"/>
          <p14:tracePt t="108263" x="4375150" y="4741863"/>
          <p14:tracePt t="108280" x="4375150" y="4732338"/>
          <p14:tracePt t="108296" x="4375150" y="4724400"/>
          <p14:tracePt t="108313" x="4357688" y="4714875"/>
          <p14:tracePt t="108329" x="4330700" y="4705350"/>
          <p14:tracePt t="108347" x="4286250" y="4679950"/>
          <p14:tracePt t="108363" x="4251325" y="4679950"/>
          <p14:tracePt t="108380" x="4214813" y="4679950"/>
          <p14:tracePt t="108396" x="4170363" y="4679950"/>
          <p14:tracePt t="108414" x="4081463" y="4679950"/>
          <p14:tracePt t="108430" x="4044950" y="4679950"/>
          <p14:tracePt t="108447" x="3956050" y="4679950"/>
          <p14:tracePt t="108463" x="3848100" y="4679950"/>
          <p14:tracePt t="108481" x="3741738" y="4687888"/>
          <p14:tracePt t="108497" x="3652838" y="4687888"/>
          <p14:tracePt t="108513" x="3571875" y="4687888"/>
          <p14:tracePt t="108530" x="3455988" y="4687888"/>
          <p14:tracePt t="108548" x="3348038" y="4687888"/>
          <p14:tracePt t="108564" x="3286125" y="4687888"/>
          <p14:tracePt t="108580" x="3143250" y="4687888"/>
          <p14:tracePt t="108597" x="3017838" y="4697413"/>
          <p14:tracePt t="108615" x="2894013" y="4732338"/>
          <p14:tracePt t="108631" x="2840038" y="4759325"/>
          <p14:tracePt t="108647" x="2776538" y="4803775"/>
          <p14:tracePt t="108664" x="2705100" y="4848225"/>
          <p14:tracePt t="108682" x="2660650" y="4884738"/>
          <p14:tracePt t="108697" x="2652713" y="4902200"/>
          <p14:tracePt t="108714" x="2608263" y="4938713"/>
          <p14:tracePt t="108731" x="2571750" y="4973638"/>
          <p14:tracePt t="108748" x="2544763" y="4991100"/>
          <p14:tracePt t="108764" x="2536825" y="5000625"/>
          <p14:tracePt t="108781" x="2527300" y="5010150"/>
          <p14:tracePt t="108798" x="2527300" y="5027613"/>
          <p14:tracePt t="108831" x="2527300" y="5037138"/>
          <p14:tracePt t="108848" x="2527300" y="5045075"/>
          <p14:tracePt t="108865" x="2527300" y="5054600"/>
          <p14:tracePt t="108882" x="2527300" y="5062538"/>
          <p14:tracePt t="108903" x="2544763" y="5072063"/>
          <p14:tracePt t="108915" x="2554288" y="5081588"/>
          <p14:tracePt t="108932" x="2589213" y="5099050"/>
          <p14:tracePt t="108949" x="2616200" y="5116513"/>
          <p14:tracePt t="108965" x="2633663" y="5116513"/>
          <p14:tracePt t="108982" x="2660650" y="5126038"/>
          <p14:tracePt t="108999" x="2687638" y="5133975"/>
          <p14:tracePt t="109135" x="2679700" y="5133975"/>
          <p14:tracePt t="109151" x="2670175" y="5133975"/>
          <p14:tracePt t="109167" x="2652713" y="5133975"/>
          <p14:tracePt t="109175" x="2633663" y="5133975"/>
          <p14:tracePt t="109183" x="2625725" y="5133975"/>
          <p14:tracePt t="109200" x="2608263" y="5133975"/>
          <p14:tracePt t="109217" x="2571750" y="5133975"/>
          <p14:tracePt t="109233" x="2527300" y="5133975"/>
          <p14:tracePt t="109249" x="2517775" y="5133975"/>
          <p14:tracePt t="109303" x="2527300" y="5133975"/>
          <p14:tracePt t="109311" x="2544763" y="5133975"/>
          <p14:tracePt t="109319" x="2571750" y="5133975"/>
          <p14:tracePt t="109333" x="2598738" y="5143500"/>
          <p14:tracePt t="109351" x="2776538" y="5143500"/>
          <p14:tracePt t="109367" x="2857500" y="5143500"/>
          <p14:tracePt t="109383" x="3133725" y="5143500"/>
          <p14:tracePt t="109400" x="3465513" y="5170488"/>
          <p14:tracePt t="109417" x="3741738" y="5180013"/>
          <p14:tracePt t="109433" x="4089400" y="5187950"/>
          <p14:tracePt t="109450" x="4446588" y="5214938"/>
          <p14:tracePt t="109467" x="4697413" y="5214938"/>
          <p14:tracePt t="109484" x="4911725" y="5214938"/>
          <p14:tracePt t="109500" x="5000625" y="5214938"/>
          <p14:tracePt t="109517" x="5251450" y="5214938"/>
          <p14:tracePt t="109534" x="5473700" y="5214938"/>
          <p14:tracePt t="109535" x="5554663" y="5214938"/>
          <p14:tracePt t="109551" x="5715000" y="5214938"/>
          <p14:tracePt t="109567" x="5857875" y="5214938"/>
          <p14:tracePt t="109584" x="5991225" y="5197475"/>
          <p14:tracePt t="109601" x="6126163" y="5170488"/>
          <p14:tracePt t="109618" x="6180138" y="5160963"/>
          <p14:tracePt t="109634" x="6286500" y="5153025"/>
          <p14:tracePt t="109651" x="6357938" y="5153025"/>
          <p14:tracePt t="109667" x="6429375" y="5153025"/>
          <p14:tracePt t="109685" x="6500813" y="5153025"/>
          <p14:tracePt t="109701" x="6554788" y="5153025"/>
          <p14:tracePt t="109718" x="6608763" y="5153025"/>
          <p14:tracePt t="109735" x="6715125" y="5143500"/>
          <p14:tracePt t="109752" x="6777038" y="5133975"/>
          <p14:tracePt t="109768" x="6875463" y="5089525"/>
          <p14:tracePt t="109785" x="6911975" y="5072063"/>
          <p14:tracePt t="109801" x="6902450" y="5081588"/>
          <p14:tracePt t="109819" x="6884988" y="5089525"/>
          <p14:tracePt t="109835" x="6831013" y="5099050"/>
          <p14:tracePt t="109851" x="6796088" y="5108575"/>
          <p14:tracePt t="109868" x="6769100" y="5116513"/>
          <p14:tracePt t="109886" x="6759575" y="5116513"/>
          <p14:tracePt t="109902" x="6732588" y="5126038"/>
          <p14:tracePt t="109919" x="6732588" y="5133975"/>
          <p14:tracePt t="110047" x="6724650" y="5133975"/>
          <p14:tracePt t="110063" x="6705600" y="5133975"/>
          <p14:tracePt t="110071" x="6697663" y="5133975"/>
          <p14:tracePt t="110079" x="6688138" y="5133975"/>
          <p14:tracePt t="110095" x="6688138" y="5143500"/>
          <p14:tracePt t="110103" x="6688138" y="5153025"/>
          <p14:tracePt t="110120" x="6688138" y="5160963"/>
          <p14:tracePt t="110136" x="6742113" y="5232400"/>
          <p14:tracePt t="110153" x="6840538" y="5313363"/>
          <p14:tracePt t="110169" x="6929438" y="5367338"/>
          <p14:tracePt t="110187" x="7010400" y="5402263"/>
          <p14:tracePt t="110203" x="7099300" y="5456238"/>
          <p14:tracePt t="110220" x="7143750" y="5483225"/>
          <p14:tracePt t="110236" x="7180263" y="5510213"/>
          <p14:tracePt t="110254" x="7180263" y="5518150"/>
          <p14:tracePt t="110270" x="7188200" y="5554663"/>
          <p14:tracePt t="110287" x="7188200" y="5626100"/>
          <p14:tracePt t="110303" x="7143750" y="5688013"/>
          <p14:tracePt t="110321" x="7099300" y="5741988"/>
          <p14:tracePt t="110337" x="7054850" y="5795963"/>
          <p14:tracePt t="110353" x="7018338" y="5840413"/>
          <p14:tracePt t="110370" x="6991350" y="5848350"/>
          <p14:tracePt t="110388" x="6956425" y="5875338"/>
          <p14:tracePt t="110404" x="6911975" y="5902325"/>
          <p14:tracePt t="110420" x="6884988" y="5919788"/>
          <p14:tracePt t="110437" x="6875463" y="5919788"/>
          <p14:tracePt t="110455" x="6858000" y="5929313"/>
          <p14:tracePt t="110471" x="6848475" y="5938838"/>
          <p14:tracePt t="110487" x="6848475" y="5946775"/>
          <p14:tracePt t="110504" x="6840538" y="5946775"/>
          <p14:tracePt t="110521" x="6840538" y="5956300"/>
          <p14:tracePt t="110537" x="6831013" y="5956300"/>
          <p14:tracePt t="110575" x="6831013" y="5965825"/>
          <p14:tracePt t="111606" x="6840538" y="5965825"/>
          <p14:tracePt t="111622" x="6848475" y="5965825"/>
          <p14:tracePt t="111630" x="6858000" y="5956300"/>
          <p14:tracePt t="111640" x="6875463" y="5956300"/>
          <p14:tracePt t="111657" x="6884988" y="5946775"/>
          <p14:tracePt t="111674" x="6894513" y="5946775"/>
          <p14:tracePt t="111691" x="6902450" y="5938838"/>
          <p14:tracePt t="116503" x="6911975" y="5938838"/>
          <p14:tracePt t="116511" x="6911975" y="5929313"/>
          <p14:tracePt t="116525" x="6929438" y="5919788"/>
          <p14:tracePt t="116541" x="7018338" y="5867400"/>
          <p14:tracePt t="116558" x="7143750" y="5803900"/>
          <p14:tracePt t="116575" x="7429500" y="5732463"/>
          <p14:tracePt t="116592" x="7554913" y="5705475"/>
          <p14:tracePt t="116608" x="7796213" y="5670550"/>
          <p14:tracePt t="116626" x="7920038" y="5626100"/>
          <p14:tracePt t="116643" x="7939088" y="5599113"/>
          <p14:tracePt t="116659" x="7848600" y="5473700"/>
          <p14:tracePt t="116676" x="7562850" y="5197475"/>
          <p14:tracePt t="116693" x="7331075" y="5000625"/>
          <p14:tracePt t="116710" x="7232650" y="4919663"/>
          <p14:tracePt t="116726" x="7215188" y="4902200"/>
          <p14:tracePt t="116743" x="7197725" y="4875213"/>
          <p14:tracePt t="116760" x="7180263" y="4875213"/>
          <p14:tracePt t="116777" x="7153275" y="4911725"/>
          <p14:tracePt t="116793" x="7099300" y="4991100"/>
          <p14:tracePt t="116810" x="6973888" y="5062538"/>
          <p14:tracePt t="116826" x="6867525" y="5126038"/>
          <p14:tracePt t="116844" x="6777038" y="5170488"/>
          <p14:tracePt t="116860" x="6759575" y="5180013"/>
          <p14:tracePt t="116877" x="6751638" y="5180013"/>
          <p14:tracePt t="116893" x="6769100" y="5180013"/>
          <p14:tracePt t="116911" x="6786563" y="5180013"/>
          <p14:tracePt t="116927" x="6796088" y="5180013"/>
          <p14:tracePt t="117072" x="6786563" y="5170488"/>
          <p14:tracePt t="117080" x="6759575" y="5160963"/>
          <p14:tracePt t="117094" x="6697663" y="5133975"/>
          <p14:tracePt t="117111" x="6429375" y="5062538"/>
          <p14:tracePt t="117128" x="5956300" y="4983163"/>
          <p14:tracePt t="117145" x="5537200" y="4983163"/>
          <p14:tracePt t="117161" x="5214938" y="5081588"/>
          <p14:tracePt t="117178" x="4902200" y="5224463"/>
          <p14:tracePt t="117194" x="4446588" y="5394325"/>
          <p14:tracePt t="117212" x="4133850" y="5438775"/>
          <p14:tracePt t="117228" x="3973513" y="5429250"/>
          <p14:tracePt t="117245" x="3938588" y="5411788"/>
          <p14:tracePt t="117261" x="3938588" y="5375275"/>
          <p14:tracePt t="117279" x="4054475" y="5357813"/>
          <p14:tracePt t="117295" x="4205288" y="5340350"/>
          <p14:tracePt t="117312" x="4348163" y="5259388"/>
          <p14:tracePt t="117328" x="4384675" y="5259388"/>
          <p14:tracePt t="117346" x="4402138" y="5241925"/>
          <p14:tracePt t="117362" x="4367213" y="5170488"/>
          <p14:tracePt t="117378" x="4322763" y="5099050"/>
          <p14:tracePt t="117395" x="4276725" y="4965700"/>
          <p14:tracePt t="117413" x="4259263" y="4911725"/>
          <p14:tracePt t="117428" x="4241800" y="4867275"/>
          <p14:tracePt t="117445" x="4197350" y="4830763"/>
          <p14:tracePt t="117462" x="4160838" y="4830763"/>
          <p14:tracePt t="117480" x="4108450" y="4822825"/>
          <p14:tracePt t="117495" x="4081463" y="4822825"/>
          <p14:tracePt t="117512" x="4017963" y="4813300"/>
          <p14:tracePt t="117529" x="3919538" y="4840288"/>
          <p14:tracePt t="117546" x="3822700" y="4875213"/>
          <p14:tracePt t="117562" x="3741738" y="4884738"/>
          <p14:tracePt t="117579" x="3660775" y="4894263"/>
          <p14:tracePt t="117596" x="3581400" y="4894263"/>
          <p14:tracePt t="117613" x="3482975" y="4894263"/>
          <p14:tracePt t="117629" x="3446463" y="4894263"/>
          <p14:tracePt t="117646" x="3394075" y="4894263"/>
          <p14:tracePt t="117663" x="3357563" y="4894263"/>
          <p14:tracePt t="117680" x="3340100" y="4894263"/>
          <p14:tracePt t="117768" x="3340100" y="4902200"/>
          <p14:tracePt t="117792" x="3340100" y="4919663"/>
          <p14:tracePt t="117800" x="3357563" y="4938713"/>
          <p14:tracePt t="117813" x="3394075" y="4973638"/>
          <p14:tracePt t="117830" x="3465513" y="5045075"/>
          <p14:tracePt t="117848" x="3589338" y="5133975"/>
          <p14:tracePt t="117864" x="3803650" y="5268913"/>
          <p14:tracePt t="117880" x="4054475" y="5402263"/>
          <p14:tracePt t="117897" x="4232275" y="5491163"/>
          <p14:tracePt t="117914" x="4340225" y="5537200"/>
          <p14:tracePt t="117930" x="4394200" y="5554663"/>
          <p14:tracePt t="117947" x="4411663" y="5554663"/>
          <p14:tracePt t="117964" x="4419600" y="5554663"/>
          <p14:tracePt t="117997" x="4429125" y="5545138"/>
          <p14:tracePt t="118014" x="4429125" y="5537200"/>
          <p14:tracePt t="118031" x="4446588" y="5518150"/>
          <p14:tracePt t="118048" x="4500563" y="5500688"/>
          <p14:tracePt t="118064" x="4527550" y="5483225"/>
          <p14:tracePt t="118081" x="4562475" y="5473700"/>
          <p14:tracePt t="118098" x="4581525" y="5456238"/>
          <p14:tracePt t="118115" x="4608513" y="5438775"/>
          <p14:tracePt t="118131" x="4625975" y="5429250"/>
          <p14:tracePt t="118368" x="4616450" y="5429250"/>
          <p14:tracePt t="118392" x="4608513" y="5429250"/>
          <p14:tracePt t="118400" x="4598988" y="5429250"/>
          <p14:tracePt t="118408" x="4581525" y="5429250"/>
          <p14:tracePt t="118416" x="4562475" y="5429250"/>
          <p14:tracePt t="118432" x="4518025" y="5429250"/>
          <p14:tracePt t="118450" x="4500563" y="5429250"/>
          <p14:tracePt t="118466" x="4473575" y="5429250"/>
          <p14:tracePt t="118482" x="4438650" y="5429250"/>
          <p14:tracePt t="118499" x="4402138" y="5429250"/>
          <p14:tracePt t="118517" x="4367213" y="5429250"/>
          <p14:tracePt t="118533" x="4330700" y="5429250"/>
          <p14:tracePt t="118549" x="4286250" y="5419725"/>
          <p14:tracePt t="118566" x="4251325" y="5411788"/>
          <p14:tracePt t="118584" x="4232275" y="5411788"/>
          <p14:tracePt t="118632" x="4241800" y="5411788"/>
          <p14:tracePt t="118640" x="4251325" y="5411788"/>
          <p14:tracePt t="118650" x="4259263" y="5411788"/>
          <p14:tracePt t="118666" x="4303713" y="5411788"/>
          <p14:tracePt t="118683" x="4357688" y="5411788"/>
          <p14:tracePt t="118700" x="4438650" y="5411788"/>
          <p14:tracePt t="118717" x="4537075" y="5375275"/>
          <p14:tracePt t="118733" x="4589463" y="5357813"/>
          <p14:tracePt t="118750" x="4741863" y="5394325"/>
          <p14:tracePt t="118767" x="4848225" y="5429250"/>
          <p14:tracePt t="118784" x="4848225" y="5402263"/>
          <p14:tracePt t="118800" x="4830763" y="5384800"/>
          <p14:tracePt t="118817" x="4813300" y="5375275"/>
          <p14:tracePt t="118833" x="4813300" y="5384800"/>
          <p14:tracePt t="118944" x="4813300" y="5394325"/>
          <p14:tracePt t="118960" x="4822825" y="5402263"/>
          <p14:tracePt t="118968" x="4830763" y="5411788"/>
          <p14:tracePt t="118976" x="4840288" y="5419725"/>
          <p14:tracePt t="118984" x="4848225" y="5429250"/>
          <p14:tracePt t="119001" x="4857750" y="5446713"/>
          <p14:tracePt t="119018" x="4857750" y="5456238"/>
          <p14:tracePt t="119072" x="4848225" y="5456238"/>
          <p14:tracePt t="119104" x="4840288" y="5456238"/>
          <p14:tracePt t="119160" x="4840288" y="5465763"/>
          <p14:tracePt t="119208" x="4840288" y="5473700"/>
          <p14:tracePt t="119280" x="4840288" y="5465763"/>
          <p14:tracePt t="119576" x="4840288" y="5456238"/>
          <p14:tracePt t="119592" x="4840288" y="5446713"/>
          <p14:tracePt t="119600" x="4830763" y="5438775"/>
          <p14:tracePt t="119608" x="4822825" y="5438775"/>
          <p14:tracePt t="119620" x="4822825" y="5429250"/>
          <p14:tracePt t="119636" x="4813300" y="5419725"/>
          <p14:tracePt t="119784" x="4813300" y="5411788"/>
          <p14:tracePt t="119800" x="4830763" y="5411788"/>
          <p14:tracePt t="119808" x="4857750" y="5402263"/>
          <p14:tracePt t="119820" x="4911725" y="5394325"/>
          <p14:tracePt t="119836" x="5062538" y="5394325"/>
          <p14:tracePt t="119854" x="5241925" y="5394325"/>
          <p14:tracePt t="119871" x="5446713" y="5394325"/>
          <p14:tracePt t="119887" x="5661025" y="5411788"/>
          <p14:tracePt t="119904" x="5929313" y="5483225"/>
          <p14:tracePt t="119922" x="6276975" y="5554663"/>
          <p14:tracePt t="119937" x="6572250" y="5608638"/>
          <p14:tracePt t="119954" x="6769100" y="5634038"/>
          <p14:tracePt t="119971" x="6902450" y="5653088"/>
          <p14:tracePt t="119988" x="7000875" y="5653088"/>
          <p14:tracePt t="120004" x="7108825" y="5653088"/>
          <p14:tracePt t="120021" x="7153275" y="5653088"/>
          <p14:tracePt t="120038" x="7277100" y="5643563"/>
          <p14:tracePt t="120056" x="7518400" y="5562600"/>
          <p14:tracePt t="120071" x="7643813" y="5500688"/>
          <p14:tracePt t="120088" x="7751763" y="5438775"/>
          <p14:tracePt t="120105" x="7804150" y="5384800"/>
          <p14:tracePt t="120122" x="7804150" y="5340350"/>
          <p14:tracePt t="120138" x="7813675" y="5340350"/>
          <p14:tracePt t="120160" x="7848600" y="5348288"/>
          <p14:tracePt t="120172" x="7875588" y="5367338"/>
          <p14:tracePt t="120189" x="7939088" y="5384800"/>
          <p14:tracePt t="120205" x="7947025" y="5394325"/>
          <p14:tracePt t="120222" x="7956550" y="5411788"/>
          <p14:tracePt t="120296" x="7947025" y="5402263"/>
          <p14:tracePt t="120304" x="7939088" y="5394325"/>
          <p14:tracePt t="120312" x="7920038" y="5375275"/>
          <p14:tracePt t="120323" x="7920038" y="5367338"/>
          <p14:tracePt t="120344" x="7920038" y="5357813"/>
          <p14:tracePt t="120356" x="7947025" y="5348288"/>
          <p14:tracePt t="120372" x="7966075" y="5330825"/>
          <p14:tracePt t="120390" x="7974013" y="5322888"/>
          <p14:tracePt t="120406" x="7983538" y="5313363"/>
          <p14:tracePt t="120423" x="7991475" y="5303838"/>
          <p14:tracePt t="120439" x="8010525" y="5259388"/>
          <p14:tracePt t="120457" x="8037513" y="5214938"/>
          <p14:tracePt t="120473" x="8037513" y="5187950"/>
          <p14:tracePt t="120489" x="8062913" y="5108575"/>
          <p14:tracePt t="120506" x="8089900" y="5045075"/>
          <p14:tracePt t="120524" x="8099425" y="4991100"/>
          <p14:tracePt t="120540" x="8116888" y="4946650"/>
          <p14:tracePt t="120557" x="8126413" y="4911725"/>
          <p14:tracePt t="120573" x="8126413" y="4875213"/>
          <p14:tracePt t="120591" x="8134350" y="4840288"/>
          <p14:tracePt t="120607" x="8134350" y="4822825"/>
          <p14:tracePt t="120624" x="8134350" y="4759325"/>
          <p14:tracePt t="120640" x="8134350" y="4741863"/>
          <p14:tracePt t="120658" x="8134350" y="4724400"/>
          <p14:tracePt t="120736" x="8126413" y="4724400"/>
          <p14:tracePt t="120752" x="8116888" y="4724400"/>
          <p14:tracePt t="120760" x="8116888" y="4732338"/>
          <p14:tracePt t="120773" x="8108950" y="4751388"/>
          <p14:tracePt t="120790" x="8099425" y="4786313"/>
          <p14:tracePt t="120808" x="8027988" y="5010150"/>
          <p14:tracePt t="120824" x="8001000" y="5143500"/>
          <p14:tracePt t="120841" x="7974013" y="5232400"/>
          <p14:tracePt t="120858" x="7974013" y="5295900"/>
          <p14:tracePt t="120875" x="7966075" y="5340350"/>
          <p14:tracePt t="120891" x="7956550" y="5367338"/>
          <p14:tracePt t="120908" x="7956550" y="5375275"/>
          <p14:tracePt t="120924" x="7956550" y="5419725"/>
          <p14:tracePt t="120942" x="7956550" y="5456238"/>
          <p14:tracePt t="120958" x="7956550" y="5483225"/>
          <p14:tracePt t="120975" x="7956550" y="5500688"/>
          <p14:tracePt t="120991" x="7966075" y="5510213"/>
          <p14:tracePt t="121009" x="7974013" y="5518150"/>
          <p14:tracePt t="121025" x="7974013" y="5527675"/>
          <p14:tracePt t="121041" x="7974013" y="5537200"/>
          <p14:tracePt t="121058" x="7983538" y="5545138"/>
          <p14:tracePt t="121076" x="7991475" y="5554663"/>
          <p14:tracePt t="121092" x="8010525" y="5562600"/>
          <p14:tracePt t="121528" x="8018463" y="5562600"/>
          <p14:tracePt t="121552" x="8018463" y="5554663"/>
          <p14:tracePt t="121560" x="8018463" y="5545138"/>
          <p14:tracePt t="121568" x="8018463" y="5537200"/>
          <p14:tracePt t="121577" x="8018463" y="5518150"/>
          <p14:tracePt t="121593" x="8027988" y="5491163"/>
          <p14:tracePt t="121611" x="8037513" y="5456238"/>
          <p14:tracePt t="121627" x="8037513" y="5429250"/>
          <p14:tracePt t="121644" x="8045450" y="5429250"/>
          <p14:tracePt t="121976" x="8045450" y="5438775"/>
          <p14:tracePt t="121984" x="8045450" y="5446713"/>
          <p14:tracePt t="122992" x="8045450" y="5429250"/>
          <p14:tracePt t="123000" x="8045450" y="5411788"/>
          <p14:tracePt t="123015" x="8045450" y="5384800"/>
          <p14:tracePt t="123032" x="8045450" y="5313363"/>
          <p14:tracePt t="123049" x="8054975" y="5232400"/>
          <p14:tracePt t="123066" x="8062913" y="5160963"/>
          <p14:tracePt t="123082" x="8081963" y="5089525"/>
          <p14:tracePt t="123099" x="8099425" y="5037138"/>
          <p14:tracePt t="123115" x="8099425" y="5027613"/>
          <p14:tracePt t="123133" x="8143875" y="4983163"/>
          <p14:tracePt t="123149" x="8188325" y="4956175"/>
          <p14:tracePt t="123166" x="8232775" y="4946650"/>
          <p14:tracePt t="123168" x="8242300" y="4946650"/>
          <p14:tracePt t="123183" x="8259763" y="4946650"/>
          <p14:tracePt t="123200" x="8296275" y="4946650"/>
          <p14:tracePt t="123216" x="8304213" y="4946650"/>
          <p14:tracePt t="123233" x="8313738" y="4946650"/>
          <p14:tracePt t="123249" x="8323263" y="4946650"/>
          <p14:tracePt t="123267" x="8323263" y="4938713"/>
          <p14:tracePt t="123283" x="8331200" y="4929188"/>
          <p14:tracePt t="123299" x="8358188" y="4902200"/>
          <p14:tracePt t="123316" x="8394700" y="4875213"/>
          <p14:tracePt t="123334" x="8420100" y="4848225"/>
          <p14:tracePt t="123350" x="8429625" y="4840288"/>
          <p14:tracePt t="123408" x="8429625" y="4857750"/>
          <p14:tracePt t="123417" x="8439150" y="4875213"/>
          <p14:tracePt t="123424" x="8439150" y="4902200"/>
          <p14:tracePt t="123433" x="8439150" y="4929188"/>
          <p14:tracePt t="123450" x="8447088" y="4983163"/>
          <p14:tracePt t="123467" x="8447088" y="5037138"/>
          <p14:tracePt t="123484" x="8447088" y="5099050"/>
          <p14:tracePt t="123500" x="8447088" y="5143500"/>
          <p14:tracePt t="123517" x="8439150" y="5187950"/>
          <p14:tracePt t="123534" x="8429625" y="5214938"/>
          <p14:tracePt t="123551" x="8420100" y="5259388"/>
          <p14:tracePt t="123567" x="8402638" y="5286375"/>
          <p14:tracePt t="123584" x="8375650" y="5340350"/>
          <p14:tracePt t="123601" x="8340725" y="5394325"/>
          <p14:tracePt t="123618" x="8323263" y="5429250"/>
          <p14:tracePt t="123634" x="8331200" y="5411788"/>
          <p14:tracePt t="123651" x="8331200" y="5367338"/>
          <p14:tracePt t="123667" x="8313738" y="5276850"/>
          <p14:tracePt t="123685" x="8242300" y="5187950"/>
          <p14:tracePt t="123701" x="8215313" y="5133975"/>
          <p14:tracePt t="123718" x="8205788" y="5116513"/>
          <p14:tracePt t="123734" x="8188325" y="5116513"/>
          <p14:tracePt t="123752" x="8180388" y="5126038"/>
          <p14:tracePt t="123768" x="8180388" y="5133975"/>
          <p14:tracePt t="123785" x="8170863" y="5133975"/>
          <p14:tracePt t="123801" x="8205788" y="5126038"/>
          <p14:tracePt t="123819" x="8313738" y="5081588"/>
          <p14:tracePt t="123835" x="8367713" y="5062538"/>
          <p14:tracePt t="123851" x="8412163" y="5000625"/>
          <p14:tracePt t="123868" x="8394700" y="4857750"/>
          <p14:tracePt t="123886" x="8331200" y="4670425"/>
          <p14:tracePt t="123902" x="8242300" y="4510088"/>
          <p14:tracePt t="123918" x="8205788" y="4473575"/>
          <p14:tracePt t="123935" x="8188325" y="4446588"/>
          <p14:tracePt t="123953" x="8188325" y="4438650"/>
          <p14:tracePt t="123969" x="8188325" y="4419600"/>
          <p14:tracePt t="123985" x="8188325" y="4411663"/>
          <p14:tracePt t="124002" x="8188325" y="4402138"/>
          <p14:tracePt t="124020" x="8170863" y="4348163"/>
          <p14:tracePt t="124036" x="8153400" y="4330700"/>
          <p14:tracePt t="124052" x="8134350" y="4295775"/>
          <p14:tracePt t="124069" x="8126413" y="4259263"/>
          <p14:tracePt t="124086" x="8116888" y="4241800"/>
          <p14:tracePt t="124128" x="8108950" y="4241800"/>
          <p14:tracePt t="124145" x="8108950" y="4259263"/>
          <p14:tracePt t="124154" x="8108950" y="4286250"/>
          <p14:tracePt t="124170" x="8108950" y="4367213"/>
          <p14:tracePt t="124186" x="8126413" y="4419600"/>
          <p14:tracePt t="124203" x="8126413" y="4446588"/>
          <p14:tracePt t="124220" x="8134350" y="4510088"/>
          <p14:tracePt t="124236" x="8153400" y="4598988"/>
          <p14:tracePt t="124253" x="8180388" y="4679950"/>
          <p14:tracePt t="124270" x="8205788" y="4732338"/>
          <p14:tracePt t="124287" x="8224838" y="4776788"/>
          <p14:tracePt t="124303" x="8232775" y="4803775"/>
          <p14:tracePt t="124320" x="8259763" y="4822825"/>
          <p14:tracePt t="124337" x="8259763" y="4830763"/>
          <p14:tracePt t="124354" x="8269288" y="4840288"/>
          <p14:tracePt t="124370" x="8277225" y="4840288"/>
          <p14:tracePt t="124387" x="8296275" y="4848225"/>
          <p14:tracePt t="124404" x="8304213" y="4848225"/>
          <p14:tracePt t="124421" x="8304213" y="4867275"/>
          <p14:tracePt t="124437" x="8313738" y="4875213"/>
          <p14:tracePt t="124454" x="8313738" y="4884738"/>
          <p14:tracePt t="124470" x="8313738" y="4902200"/>
          <p14:tracePt t="124488" x="8313738" y="4938713"/>
          <p14:tracePt t="124504" x="8313738" y="4965700"/>
          <p14:tracePt t="124521" x="8313738" y="4973638"/>
          <p14:tracePt t="124537" x="8304213" y="4973638"/>
          <p14:tracePt t="124673" x="8296275" y="4973638"/>
          <p14:tracePt t="124697" x="8286750" y="4973638"/>
          <p14:tracePt t="125097" x="8277225" y="4973638"/>
          <p14:tracePt t="125113" x="8269288" y="4973638"/>
          <p14:tracePt t="125121" x="8259763" y="4973638"/>
          <p14:tracePt t="125145" x="8251825" y="4973638"/>
          <p14:tracePt t="125161" x="8242300" y="4983163"/>
          <p14:tracePt t="125185" x="8232775" y="4983163"/>
          <p14:tracePt t="125193" x="8224838" y="4991100"/>
          <p14:tracePt t="125207" x="8224838" y="5000625"/>
          <p14:tracePt t="125223" x="8215313" y="5000625"/>
          <p14:tracePt t="125240" x="8205788" y="5010150"/>
          <p14:tracePt t="125257" x="8197850" y="5010150"/>
          <p14:tracePt t="125273" x="8188325" y="5018088"/>
          <p14:tracePt t="125307" x="8180388" y="5027613"/>
          <p14:tracePt t="125325" x="8170863" y="5027613"/>
          <p14:tracePt t="125340" x="8170863" y="5037138"/>
          <p14:tracePt t="125357" x="8161338" y="5037138"/>
          <p14:tracePt t="125374" x="8153400" y="5037138"/>
          <p14:tracePt t="125391" x="8143875" y="5037138"/>
          <p14:tracePt t="125407" x="8134350" y="5037138"/>
          <p14:tracePt t="125424" x="8116888" y="5045075"/>
          <p14:tracePt t="125441" x="8081963" y="5054600"/>
          <p14:tracePt t="125458" x="8054975" y="5054600"/>
          <p14:tracePt t="125474" x="8045450" y="5054600"/>
          <p14:tracePt t="125491" x="8018463" y="5054600"/>
          <p14:tracePt t="125507" x="7983538" y="5062538"/>
          <p14:tracePt t="125525" x="7956550" y="5062538"/>
          <p14:tracePt t="125541" x="7920038" y="5081588"/>
          <p14:tracePt t="125557" x="7894638" y="5089525"/>
          <p14:tracePt t="125574" x="7875588" y="5099050"/>
          <p14:tracePt t="125592" x="7840663" y="5116513"/>
          <p14:tracePt t="125625" x="7804150" y="5133975"/>
          <p14:tracePt t="125641" x="7786688" y="5153025"/>
          <p14:tracePt t="125659" x="7769225" y="5160963"/>
          <p14:tracePt t="125675" x="7751763" y="5160963"/>
          <p14:tracePt t="125691" x="7724775" y="5180013"/>
          <p14:tracePt t="125708" x="7697788" y="5187950"/>
          <p14:tracePt t="125726" x="7680325" y="5197475"/>
          <p14:tracePt t="125741" x="7670800" y="5205413"/>
          <p14:tracePt t="125758" x="7634288" y="5224463"/>
          <p14:tracePt t="125775" x="7589838" y="5241925"/>
          <p14:tracePt t="125793" x="7545388" y="5268913"/>
          <p14:tracePt t="125809" x="7537450" y="5276850"/>
          <p14:tracePt t="125825" x="7527925" y="5286375"/>
          <p14:tracePt t="125842" x="7510463" y="5303838"/>
          <p14:tracePt t="125860" x="7500938" y="5303838"/>
          <p14:tracePt t="125875" x="7491413" y="5313363"/>
          <p14:tracePt t="125892" x="7483475" y="5322888"/>
          <p14:tracePt t="125909" x="7483475" y="5330825"/>
          <p14:tracePt t="125926" x="7473950" y="5330825"/>
          <p14:tracePt t="126249" x="7466013" y="5330825"/>
          <p14:tracePt t="126257" x="7466013" y="5340350"/>
          <p14:tracePt t="126273" x="7456488" y="5340350"/>
          <p14:tracePt t="126281" x="7446963" y="5340350"/>
          <p14:tracePt t="126297" x="7439025" y="5348288"/>
          <p14:tracePt t="126313" x="7419975" y="5348288"/>
          <p14:tracePt t="126328" x="7394575" y="5357813"/>
          <p14:tracePt t="126344" x="7323138" y="5357813"/>
          <p14:tracePt t="126361" x="7108825" y="5357813"/>
          <p14:tracePt t="126377" x="6929438" y="5357813"/>
          <p14:tracePt t="126395" x="6742113" y="5357813"/>
          <p14:tracePt t="126410" x="6562725" y="5357813"/>
          <p14:tracePt t="126428" x="6429375" y="5357813"/>
          <p14:tracePt t="126444" x="6384925" y="5357813"/>
          <p14:tracePt t="126461" x="6323013" y="5357813"/>
          <p14:tracePt t="126477" x="6296025" y="5357813"/>
          <p14:tracePt t="126494" x="6286500" y="5357813"/>
          <p14:tracePt t="127801" x="6276975" y="5357813"/>
          <p14:tracePt t="127825" x="6259513" y="5340350"/>
          <p14:tracePt t="127833" x="6259513" y="5330825"/>
          <p14:tracePt t="127841" x="6232525" y="5322888"/>
          <p14:tracePt t="127849" x="6232525" y="5313363"/>
          <p14:tracePt t="127866" x="6215063" y="5303838"/>
          <p14:tracePt t="127883" x="6205538" y="5303838"/>
          <p14:tracePt t="127899" x="6188075" y="5303838"/>
          <p14:tracePt t="127916" x="6180138" y="5303838"/>
          <p14:tracePt t="127933" x="6161088" y="5303838"/>
          <p14:tracePt t="127966" x="6161088" y="5268913"/>
          <p14:tracePt t="127983" x="6180138" y="5205413"/>
          <p14:tracePt t="127999" x="6224588" y="5187950"/>
          <p14:tracePt t="128017" x="6402388" y="5170488"/>
          <p14:tracePt t="128033" x="6473825" y="5143500"/>
          <p14:tracePt t="128050" x="6510338" y="5116513"/>
          <p14:tracePt t="128066" x="6510338" y="5108575"/>
          <p14:tracePt t="128084" x="6483350" y="5089525"/>
          <p14:tracePt t="128100" x="6446838" y="5089525"/>
          <p14:tracePt t="128117" x="6429375" y="5089525"/>
          <p14:tracePt t="128133" x="6419850" y="5089525"/>
          <p14:tracePt t="128151" x="6384925" y="5081588"/>
          <p14:tracePt t="128167" x="6348413" y="5072063"/>
          <p14:tracePt t="128169" x="6340475" y="5089525"/>
          <p14:tracePt t="128184" x="6330950" y="5108575"/>
          <p14:tracePt t="128200" x="6313488" y="5153025"/>
          <p14:tracePt t="128218" x="6313488" y="5170488"/>
          <p14:tracePt t="128250" x="6323013" y="5170488"/>
          <p14:tracePt t="128273" x="6330950" y="5170488"/>
          <p14:tracePt t="128289" x="6330950" y="5160963"/>
          <p14:tracePt t="128301" x="6323013" y="5160963"/>
          <p14:tracePt t="128317" x="6303963" y="5143500"/>
          <p14:tracePt t="128334" x="6296025" y="5143500"/>
          <p14:tracePt t="128352" x="6269038" y="5143500"/>
          <p14:tracePt t="128368" x="6259513" y="5133975"/>
          <p14:tracePt t="128384" x="6251575" y="5133975"/>
          <p14:tracePt t="128401" x="6224588" y="5133975"/>
          <p14:tracePt t="128419" x="6197600" y="5133975"/>
          <p14:tracePt t="128435" x="6180138" y="5133975"/>
          <p14:tracePt t="128451" x="6161088" y="5133975"/>
          <p14:tracePt t="128468" x="6153150" y="5133975"/>
          <p14:tracePt t="128485" x="6134100" y="5133975"/>
          <p14:tracePt t="128518" x="6126163" y="5133975"/>
          <p14:tracePt t="128553" x="6116638" y="5133975"/>
          <p14:tracePt t="128625" x="6108700" y="5133975"/>
          <p14:tracePt t="128633" x="6099175" y="5133975"/>
          <p14:tracePt t="130129" x="6108700" y="5133975"/>
          <p14:tracePt t="130137" x="6126163" y="5133975"/>
          <p14:tracePt t="130145" x="6134100" y="5133975"/>
          <p14:tracePt t="130157" x="6161088" y="5126038"/>
          <p14:tracePt t="130174" x="6224588" y="5126038"/>
          <p14:tracePt t="130191" x="6276975" y="5126038"/>
          <p14:tracePt t="130193" x="6348413" y="5126038"/>
          <p14:tracePt t="130209" x="6616700" y="5126038"/>
          <p14:tracePt t="130224" x="6786563" y="5126038"/>
          <p14:tracePt t="130241" x="7170738" y="5126038"/>
          <p14:tracePt t="130258" x="7348538" y="5126038"/>
          <p14:tracePt t="130275" x="7491413" y="5126038"/>
          <p14:tracePt t="130291" x="7562850" y="5126038"/>
          <p14:tracePt t="130308" x="7608888" y="5126038"/>
          <p14:tracePt t="130324" x="7634288" y="5126038"/>
          <p14:tracePt t="130342" x="7661275" y="5126038"/>
          <p14:tracePt t="130358" x="7688263" y="5133975"/>
          <p14:tracePt t="130375" x="7705725" y="5143500"/>
          <p14:tracePt t="130391" x="7715250" y="5153025"/>
          <p14:tracePt t="130409" x="7724775" y="5170488"/>
          <p14:tracePt t="130425" x="7732713" y="5187950"/>
          <p14:tracePt t="130441" x="7732713" y="5205413"/>
          <p14:tracePt t="130458" x="7742238" y="5224463"/>
          <p14:tracePt t="130476" x="7759700" y="5259388"/>
          <p14:tracePt t="130492" x="7777163" y="5286375"/>
          <p14:tracePt t="130508" x="7804150" y="5322888"/>
          <p14:tracePt t="130525" x="7858125" y="5357813"/>
          <p14:tracePt t="130543" x="7929563" y="5394325"/>
          <p14:tracePt t="130559" x="8010525" y="5402263"/>
          <p14:tracePt t="130575" x="8054975" y="5402263"/>
          <p14:tracePt t="130592" x="8134350" y="5357813"/>
          <p14:tracePt t="130610" x="8277225" y="5241925"/>
          <p14:tracePt t="130626" x="8296275" y="5205413"/>
          <p14:tracePt t="130642" x="8296275" y="5187950"/>
          <p14:tracePt t="130825" x="8323263" y="5197475"/>
          <p14:tracePt t="130833" x="8367713" y="5251450"/>
          <p14:tracePt t="130843" x="8420100" y="5303838"/>
          <p14:tracePt t="130860" x="8466138" y="5357813"/>
          <p14:tracePt t="130876" x="8589963" y="5394325"/>
          <p14:tracePt t="130893" x="8724900" y="5411788"/>
          <p14:tracePt t="130911" x="8796338" y="5411788"/>
          <p14:tracePt t="130927" x="8840788" y="5411788"/>
          <p14:tracePt t="130943" x="8867775" y="5402263"/>
          <p14:tracePt t="130960" x="8912225" y="5384800"/>
          <p14:tracePt t="130978" x="8947150" y="5367338"/>
          <p14:tracePt t="130994" x="8991600" y="5348288"/>
          <p14:tracePt t="131010" x="9045575" y="5322888"/>
          <p14:tracePt t="131027" x="9082088" y="5295900"/>
          <p14:tracePt t="131045" x="9099550" y="5276850"/>
          <p14:tracePt t="131060" x="9109075" y="5259388"/>
          <p14:tracePt t="131077" x="9117013" y="5251450"/>
          <p14:tracePt t="131094" x="9117013" y="5232400"/>
          <p14:tracePt t="131127" x="9117013" y="5214938"/>
          <p14:tracePt t="131144" x="9117013" y="5197475"/>
          <p14:tracePt t="131161" x="9117013" y="5160963"/>
          <p14:tracePt t="131178" x="9099550" y="5143500"/>
          <p14:tracePt t="131194" x="9090025" y="5126038"/>
          <p14:tracePt t="131211" x="9063038" y="5108575"/>
          <p14:tracePt t="131228" x="9045575" y="5081588"/>
          <p14:tracePt t="131245" x="9028113" y="5072063"/>
          <p14:tracePt t="131261" x="9001125" y="5045075"/>
          <p14:tracePt t="131278" x="8956675" y="5018088"/>
          <p14:tracePt t="131295" x="8929688" y="5000625"/>
          <p14:tracePt t="131312" x="8912225" y="4991100"/>
          <p14:tracePt t="131328" x="8885238" y="4983163"/>
          <p14:tracePt t="131345" x="8823325" y="4956175"/>
          <p14:tracePt t="131361" x="8804275" y="4946650"/>
          <p14:tracePt t="131379" x="8769350" y="4929188"/>
          <p14:tracePt t="131395" x="8724900" y="4911725"/>
          <p14:tracePt t="131412" x="8697913" y="4902200"/>
          <p14:tracePt t="131428" x="8680450" y="4902200"/>
          <p14:tracePt t="131890" x="8670925" y="4902200"/>
          <p14:tracePt t="131897" x="8670925" y="4911725"/>
          <p14:tracePt t="131914" x="8653463" y="4919663"/>
          <p14:tracePt t="131921" x="8653463" y="4938713"/>
          <p14:tracePt t="131937" x="8643938" y="4938713"/>
          <p14:tracePt t="131947" x="8634413" y="4956175"/>
          <p14:tracePt t="131964" x="8616950" y="4983163"/>
          <p14:tracePt t="131980" x="8609013" y="5000625"/>
          <p14:tracePt t="131997" x="8609013" y="5010150"/>
          <p14:tracePt t="132014" x="8599488" y="5018088"/>
          <p14:tracePt t="132031" x="8599488" y="5027613"/>
          <p14:tracePt t="132047" x="8589963" y="5045075"/>
          <p14:tracePt t="132064" x="8582025" y="5045075"/>
          <p14:tracePt t="132081" x="8572500" y="5062538"/>
          <p14:tracePt t="132098" x="8562975" y="5081588"/>
          <p14:tracePt t="132114" x="8555038" y="5089525"/>
          <p14:tracePt t="132148" x="8555038" y="5099050"/>
          <p14:tracePt t="132165" x="8545513" y="5099050"/>
          <p14:tracePt t="132393" x="8545513" y="5081588"/>
          <p14:tracePt t="132401" x="8545513" y="5054600"/>
          <p14:tracePt t="132416" x="8545513" y="5000625"/>
          <p14:tracePt t="132432" x="8545513" y="4902200"/>
          <p14:tracePt t="132449" x="8518525" y="4527550"/>
          <p14:tracePt t="132466" x="8491538" y="4348163"/>
          <p14:tracePt t="132482" x="8474075" y="4232275"/>
          <p14:tracePt t="132499" x="8466138" y="4143375"/>
          <p14:tracePt t="132516" x="8447088" y="4089400"/>
          <p14:tracePt t="132533" x="8439150" y="4054475"/>
          <p14:tracePt t="132549" x="8429625" y="4037013"/>
          <p14:tracePt t="132566" x="8367713" y="3983038"/>
          <p14:tracePt t="132582" x="8269288" y="3919538"/>
          <p14:tracePt t="132600" x="8161338" y="3894138"/>
          <p14:tracePt t="132616" x="8027988" y="3875088"/>
          <p14:tracePt t="132633" x="7796213" y="3894138"/>
          <p14:tracePt t="132649" x="7643813" y="3956050"/>
          <p14:tracePt t="132667" x="7510463" y="4081463"/>
          <p14:tracePt t="132683" x="7439025" y="4179888"/>
          <p14:tracePt t="132700" x="7296150" y="4527550"/>
          <p14:tracePt t="132716" x="7197725" y="4929188"/>
          <p14:tracePt t="132734" x="7188200" y="5180013"/>
          <p14:tracePt t="132750" x="7251700" y="5411788"/>
          <p14:tracePt t="132767" x="7367588" y="5581650"/>
          <p14:tracePt t="132783" x="7491413" y="5705475"/>
          <p14:tracePt t="132801" x="7626350" y="5795963"/>
          <p14:tracePt t="132817" x="7759700" y="5848350"/>
          <p14:tracePt t="132834" x="7831138" y="5867400"/>
          <p14:tracePt t="132850" x="7858125" y="5867400"/>
          <p14:tracePt t="132922" x="7858125" y="5857875"/>
          <p14:tracePt t="132938" x="7858125" y="5848350"/>
          <p14:tracePt t="132954" x="7858125" y="5840413"/>
          <p14:tracePt t="132969" x="7858125" y="5830888"/>
          <p14:tracePt t="132978" x="7858125" y="5822950"/>
          <p14:tracePt t="133138" x="7858125" y="5813425"/>
          <p14:tracePt t="133146" x="7858125" y="5803900"/>
          <p14:tracePt t="133162" x="7858125" y="5795963"/>
          <p14:tracePt t="133178" x="7858125" y="5786438"/>
          <p14:tracePt t="133185" x="7867650" y="5786438"/>
          <p14:tracePt t="133202" x="7867650" y="5776913"/>
          <p14:tracePt t="133219" x="7875588" y="5776913"/>
          <p14:tracePt t="135418" x="7875588" y="5768975"/>
          <p14:tracePt t="135442" x="7867650" y="5759450"/>
          <p14:tracePt t="135450" x="7804150" y="5715000"/>
          <p14:tracePt t="135459" x="7732713" y="5653088"/>
          <p14:tracePt t="135476" x="7554913" y="5537200"/>
          <p14:tracePt t="135494" x="7429500" y="5483225"/>
          <p14:tracePt t="135510" x="7277100" y="5419725"/>
          <p14:tracePt t="135527" x="7072313" y="5348288"/>
          <p14:tracePt t="135543" x="6840538" y="5286375"/>
          <p14:tracePt t="135561" x="6634163" y="5241925"/>
          <p14:tracePt t="135577" x="6537325" y="5224463"/>
          <p14:tracePt t="135593" x="6224588" y="5160963"/>
          <p14:tracePt t="135610" x="6126163" y="5143500"/>
          <p14:tracePt t="135627" x="6089650" y="5143500"/>
          <p14:tracePt t="135643" x="6089650" y="5108575"/>
          <p14:tracePt t="135660" x="6116638" y="5072063"/>
          <p14:tracePt t="135677" x="6161088" y="5045075"/>
          <p14:tracePt t="135694" x="6188075" y="5045075"/>
          <p14:tracePt t="135710" x="6205538" y="5037138"/>
          <p14:tracePt t="135727" x="6205538" y="5027613"/>
          <p14:tracePt t="135962" x="6197600" y="5027613"/>
          <p14:tracePt t="135970" x="6180138" y="5018088"/>
          <p14:tracePt t="135978" x="6161088" y="5018088"/>
          <p14:tracePt t="135995" x="6126163" y="5018088"/>
          <p14:tracePt t="136011" x="6089650" y="5027613"/>
          <p14:tracePt t="136028" x="6054725" y="5054600"/>
          <p14:tracePt t="136046" x="6037263" y="5072063"/>
          <p14:tracePt t="136062" x="6010275" y="5108575"/>
          <p14:tracePt t="136078" x="5965825" y="5153025"/>
          <p14:tracePt t="136095" x="5938838" y="5170488"/>
          <p14:tracePt t="136113" x="5911850" y="5197475"/>
          <p14:tracePt t="136128" x="5902325" y="5224463"/>
          <p14:tracePt t="136146" x="5894388" y="5259388"/>
          <p14:tracePt t="136162" x="5894388" y="5286375"/>
          <p14:tracePt t="136179" x="5894388" y="5295900"/>
          <p14:tracePt t="136195" x="5894388" y="5313363"/>
          <p14:tracePt t="136212" x="5894388" y="5330825"/>
          <p14:tracePt t="136229" x="5894388" y="5340350"/>
          <p14:tracePt t="136246" x="5894388" y="5348288"/>
          <p14:tracePt t="136262" x="5894388" y="5357813"/>
          <p14:tracePt t="136279" x="5894388" y="5367338"/>
          <p14:tracePt t="136298" x="5894388" y="5375275"/>
          <p14:tracePt t="136314" x="5894388" y="5384800"/>
          <p14:tracePt t="137075" x="5902325" y="5384800"/>
          <p14:tracePt t="137418" x="5911850" y="5384800"/>
          <p14:tracePt t="137426" x="5919788" y="5384800"/>
          <p14:tracePt t="137442" x="5929313" y="5384800"/>
          <p14:tracePt t="137450" x="5938838" y="5384800"/>
          <p14:tracePt t="137467" x="5965825" y="5384800"/>
          <p14:tracePt t="137501" x="5946775" y="5384800"/>
          <p14:tracePt t="137517" x="5929313" y="5375275"/>
          <p14:tracePt t="137534" x="5830888" y="5348288"/>
          <p14:tracePt t="137550" x="5715000" y="5313363"/>
          <p14:tracePt t="137568" x="5608638" y="5286375"/>
          <p14:tracePt t="137584" x="5473700" y="5276850"/>
          <p14:tracePt t="137600" x="5340350" y="5268913"/>
          <p14:tracePt t="137617" x="5205413" y="5268913"/>
          <p14:tracePt t="137635" x="5108575" y="5268913"/>
          <p14:tracePt t="137651" x="5010150" y="5268913"/>
          <p14:tracePt t="137667" x="4946650" y="5268913"/>
          <p14:tracePt t="137684" x="4919663" y="5268913"/>
          <p14:tracePt t="137702" x="4919663" y="5259388"/>
          <p14:tracePt t="137717" x="4938713" y="5224463"/>
          <p14:tracePt t="137734" x="4965700" y="5187950"/>
          <p14:tracePt t="137751" x="4973638" y="5187950"/>
          <p14:tracePt t="137784" x="4965700" y="5187950"/>
          <p14:tracePt t="137801" x="4991100" y="5143500"/>
          <p14:tracePt t="137818" x="4991100" y="5126038"/>
          <p14:tracePt t="137914" x="4991100" y="5133975"/>
          <p14:tracePt t="137922" x="4991100" y="5143500"/>
          <p14:tracePt t="137938" x="4991100" y="5153025"/>
          <p14:tracePt t="137978" x="4983163" y="5153025"/>
          <p14:tracePt t="137994" x="4973638" y="5153025"/>
          <p14:tracePt t="138002" x="4973638" y="5160963"/>
          <p14:tracePt t="138026" x="4973638" y="5170488"/>
          <p14:tracePt t="138034" x="4965700" y="5170488"/>
          <p14:tracePt t="138042" x="4965700" y="5180013"/>
          <p14:tracePt t="138052" x="4946650" y="5187950"/>
          <p14:tracePt t="138069" x="4929188" y="5205413"/>
          <p14:tracePt t="138085" x="4911725" y="5214938"/>
          <p14:tracePt t="138102" x="4894263" y="5224463"/>
          <p14:tracePt t="138119" x="4884738" y="5224463"/>
          <p14:tracePt t="138194" x="4875213" y="5224463"/>
          <p14:tracePt t="139186" x="4875213" y="5205413"/>
          <p14:tracePt t="139194" x="4857750" y="5160963"/>
          <p14:tracePt t="139205" x="4830763" y="5099050"/>
          <p14:tracePt t="139222" x="4705350" y="4911725"/>
          <p14:tracePt t="139239" x="4598988" y="4803775"/>
          <p14:tracePt t="139256" x="4179888" y="4419600"/>
          <p14:tracePt t="139272" x="3536950" y="3894138"/>
          <p14:tracePt t="139289" x="2857500" y="3402013"/>
          <p14:tracePt t="139306" x="1911350" y="2795588"/>
          <p14:tracePt t="139323" x="1384300" y="2446338"/>
          <p14:tracePt t="139339" x="928688" y="2170113"/>
          <p14:tracePt t="139356" x="615950" y="1965325"/>
          <p14:tracePt t="139373" x="490538" y="1893888"/>
          <p14:tracePt t="139390" x="258763" y="1697038"/>
          <p14:tracePt t="139406" x="44450" y="1536700"/>
          <p14:tracePt t="141651" x="9525" y="250825"/>
          <p14:tracePt t="141659" x="107950" y="322263"/>
          <p14:tracePt t="141667" x="241300" y="411163"/>
          <p14:tracePt t="141681" x="482600" y="544513"/>
          <p14:tracePt t="141699" x="1347788" y="10001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155" r="2048"/>
          <a:stretch/>
        </p:blipFill>
        <p:spPr>
          <a:xfrm>
            <a:off x="1022292" y="1447800"/>
            <a:ext cx="8114884" cy="4945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253" y="0"/>
            <a:ext cx="27622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99"/>
    </mc:Choice>
    <mc:Fallback xmlns="">
      <p:transition spd="slow" advTm="1416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867" x="554038" y="5000625"/>
          <p14:tracePt t="18076" x="561975" y="5000625"/>
          <p14:tracePt t="18084" x="571500" y="5000625"/>
          <p14:tracePt t="18092" x="625475" y="5000625"/>
          <p14:tracePt t="18108" x="938213" y="4973638"/>
          <p14:tracePt t="18125" x="1473200" y="4983163"/>
          <p14:tracePt t="18141" x="1982788" y="5027613"/>
          <p14:tracePt t="18159" x="2179638" y="5037138"/>
          <p14:tracePt t="18175" x="2670175" y="5037138"/>
          <p14:tracePt t="18192" x="2982913" y="5037138"/>
          <p14:tracePt t="18208" x="3108325" y="5037138"/>
          <p14:tracePt t="18226" x="3170238" y="5037138"/>
          <p14:tracePt t="18242" x="3197225" y="5037138"/>
          <p14:tracePt t="18259" x="3224213" y="5037138"/>
          <p14:tracePt t="18275" x="3241675" y="5037138"/>
          <p14:tracePt t="18293" x="3259138" y="5037138"/>
          <p14:tracePt t="18309" x="3313113" y="5037138"/>
          <p14:tracePt t="18325" x="3419475" y="5037138"/>
          <p14:tracePt t="18342" x="3554413" y="5037138"/>
          <p14:tracePt t="18360" x="3687763" y="5037138"/>
          <p14:tracePt t="18376" x="3803650" y="5037138"/>
          <p14:tracePt t="18392" x="3884613" y="5045075"/>
          <p14:tracePt t="18409" x="3911600" y="5045075"/>
          <p14:tracePt t="18427" x="3965575" y="5054600"/>
          <p14:tracePt t="18443" x="4089400" y="5081588"/>
          <p14:tracePt t="18459" x="4367213" y="5108575"/>
          <p14:tracePt t="18476" x="4518025" y="5108575"/>
          <p14:tracePt t="18494" x="4598988" y="5108575"/>
          <p14:tracePt t="18526" x="4616450" y="5099050"/>
          <p14:tracePt t="18543" x="4643438" y="5108575"/>
          <p14:tracePt t="18560" x="4679950" y="5126038"/>
          <p14:tracePt t="18576" x="4697413" y="5143500"/>
          <p14:tracePt t="18593" x="4697413" y="5153025"/>
          <p14:tracePt t="18610" x="4697413" y="5170488"/>
          <p14:tracePt t="18627" x="4687888" y="5170488"/>
          <p14:tracePt t="19036" x="4687888" y="5180013"/>
          <p14:tracePt t="19052" x="4687888" y="5187950"/>
          <p14:tracePt t="19076" x="4687888" y="5205413"/>
          <p14:tracePt t="19084" x="4697413" y="5205413"/>
          <p14:tracePt t="19095" x="4697413" y="5214938"/>
          <p14:tracePt t="19112" x="4705350" y="5214938"/>
          <p14:tracePt t="19128" x="4714875" y="5214938"/>
          <p14:tracePt t="19145" x="4714875" y="5205413"/>
          <p14:tracePt t="19162" x="4714875" y="5197475"/>
          <p14:tracePt t="19179" x="4714875" y="5187950"/>
          <p14:tracePt t="24589" x="4732338" y="5187950"/>
          <p14:tracePt t="24597" x="4741863" y="5180013"/>
          <p14:tracePt t="24615" x="4776788" y="5160963"/>
          <p14:tracePt t="24631" x="4803775" y="5143500"/>
          <p14:tracePt t="24648" x="4830763" y="5099050"/>
          <p14:tracePt t="24665" x="4867275" y="5054600"/>
          <p14:tracePt t="24681" x="4875213" y="5018088"/>
          <p14:tracePt t="24698" x="4875213" y="5000625"/>
          <p14:tracePt t="24715" x="4848225" y="4938713"/>
          <p14:tracePt t="24716" x="4803775" y="4884738"/>
          <p14:tracePt t="24733" x="4625975" y="4732338"/>
          <p14:tracePt t="24749" x="4367213" y="4527550"/>
          <p14:tracePt t="24765" x="4125913" y="4340225"/>
          <p14:tracePt t="24782" x="3965575" y="4187825"/>
          <p14:tracePt t="24799" x="3822700" y="4081463"/>
          <p14:tracePt t="24815" x="3751263" y="4037013"/>
          <p14:tracePt t="24832" x="3652838" y="3946525"/>
          <p14:tracePt t="24849" x="3589338" y="3884613"/>
          <p14:tracePt t="24866" x="3544888" y="3822700"/>
          <p14:tracePt t="24882" x="3509963" y="3768725"/>
          <p14:tracePt t="24899" x="3482975" y="3732213"/>
          <p14:tracePt t="24916" x="3465513" y="3705225"/>
          <p14:tracePt t="24957" x="3465513" y="3697288"/>
          <p14:tracePt t="24981" x="3473450" y="3697288"/>
          <p14:tracePt t="24989" x="3500438" y="3697288"/>
          <p14:tracePt t="25000" x="3554413" y="3705225"/>
          <p14:tracePt t="25016" x="3732213" y="3751263"/>
          <p14:tracePt t="25033" x="4010025" y="3803650"/>
          <p14:tracePt t="25049" x="4411663" y="3902075"/>
          <p14:tracePt t="25067" x="4687888" y="4000500"/>
          <p14:tracePt t="25083" x="4803775" y="4044950"/>
          <p14:tracePt t="25100" x="4830763" y="4044950"/>
          <p14:tracePt t="25117" x="4857750" y="4044950"/>
          <p14:tracePt t="25134" x="4902200" y="4081463"/>
          <p14:tracePt t="25150" x="4946650" y="4125913"/>
          <p14:tracePt t="25167" x="4983163" y="4152900"/>
          <p14:tracePt t="25183" x="5010150" y="4187825"/>
          <p14:tracePt t="25201" x="5045075" y="4197350"/>
          <p14:tracePt t="25217" x="5099050" y="4179888"/>
          <p14:tracePt t="25233" x="5133975" y="4170363"/>
          <p14:tracePt t="25250" x="5153025" y="4170363"/>
          <p14:tracePt t="25283" x="5143500" y="4170363"/>
          <p14:tracePt t="25301" x="5045075" y="4170363"/>
          <p14:tracePt t="25317" x="4973638" y="4133850"/>
          <p14:tracePt t="25334" x="4875213" y="4054475"/>
          <p14:tracePt t="25350" x="4813300" y="4017963"/>
          <p14:tracePt t="25367" x="4759325" y="4000500"/>
          <p14:tracePt t="25384" x="4741863" y="4000500"/>
          <p14:tracePt t="25402" x="4741863" y="4010025"/>
          <p14:tracePt t="25434" x="4751388" y="4010025"/>
          <p14:tracePt t="25451" x="4768850" y="4000500"/>
          <p14:tracePt t="25469" x="4857750" y="3956050"/>
          <p14:tracePt t="25485" x="4894263" y="3938588"/>
          <p14:tracePt t="25501" x="4956175" y="3884613"/>
          <p14:tracePt t="25518" x="5018088" y="3822700"/>
          <p14:tracePt t="25535" x="5054600" y="3786188"/>
          <p14:tracePt t="25551" x="5081588" y="3741738"/>
          <p14:tracePt t="25568" x="5108575" y="3705225"/>
          <p14:tracePt t="25585" x="5116513" y="3687763"/>
          <p14:tracePt t="25602" x="5126038" y="3670300"/>
          <p14:tracePt t="25618" x="5133975" y="3670300"/>
          <p14:tracePt t="25634" x="5133975" y="3660775"/>
          <p14:tracePt t="25741" x="5143500" y="3660775"/>
          <p14:tracePt t="25757" x="5153025" y="3660775"/>
          <p14:tracePt t="25765" x="5160963" y="3660775"/>
          <p14:tracePt t="25773" x="5180013" y="3670300"/>
          <p14:tracePt t="25785" x="5187950" y="3670300"/>
          <p14:tracePt t="25802" x="5224463" y="3697288"/>
          <p14:tracePt t="25820" x="5276850" y="3714750"/>
          <p14:tracePt t="25835" x="5322888" y="3741738"/>
          <p14:tracePt t="25852" x="5394325" y="3768725"/>
          <p14:tracePt t="25869" x="5473700" y="3795713"/>
          <p14:tracePt t="25887" x="5518150" y="3822700"/>
          <p14:tracePt t="25902" x="5537200" y="3840163"/>
          <p14:tracePt t="25919" x="5545138" y="3848100"/>
          <p14:tracePt t="25936" x="5545138" y="3857625"/>
          <p14:tracePt t="25953" x="5545138" y="3867150"/>
          <p14:tracePt t="25986" x="5438775" y="3830638"/>
          <p14:tracePt t="26003" x="5143500" y="3598863"/>
          <p14:tracePt t="26021" x="4562475" y="2990850"/>
          <p14:tracePt t="26036" x="4384675" y="2705100"/>
          <p14:tracePt t="26053" x="4348163" y="2544763"/>
          <p14:tracePt t="26070" x="4402138" y="2411413"/>
          <p14:tracePt t="26087" x="4589463" y="2295525"/>
          <p14:tracePt t="26103" x="4705350" y="2268538"/>
          <p14:tracePt t="26120" x="5187950" y="2268538"/>
          <p14:tracePt t="26137" x="5776913" y="2366963"/>
          <p14:tracePt t="26154" x="6018213" y="2473325"/>
          <p14:tracePt t="26170" x="6072188" y="2633663"/>
          <p14:tracePt t="26187" x="6010275" y="2884488"/>
          <p14:tracePt t="26204" x="5680075" y="3251200"/>
          <p14:tracePt t="26221" x="5160963" y="3562350"/>
          <p14:tracePt t="26237" x="4616450" y="3741738"/>
          <p14:tracePt t="26254" x="4241800" y="3732213"/>
          <p14:tracePt t="26270" x="4044950" y="3608388"/>
          <p14:tracePt t="26288" x="4000500" y="3536950"/>
          <p14:tracePt t="26304" x="4000500" y="3517900"/>
          <p14:tracePt t="26321" x="4044950" y="3509963"/>
          <p14:tracePt t="26337" x="4160838" y="3536950"/>
          <p14:tracePt t="26354" x="4232275" y="3589338"/>
          <p14:tracePt t="26370" x="4375150" y="3822700"/>
          <p14:tracePt t="26387" x="4419600" y="4160838"/>
          <p14:tracePt t="26403" x="4419600" y="4394200"/>
          <p14:tracePt t="26422" x="4348163" y="4554538"/>
          <p14:tracePt t="26438" x="4295775" y="4616450"/>
          <p14:tracePt t="26454" x="4251325" y="4652963"/>
          <p14:tracePt t="26471" x="4232275" y="4652963"/>
          <p14:tracePt t="26489" x="4214813" y="4652963"/>
          <p14:tracePt t="26505" x="4160838" y="4616450"/>
          <p14:tracePt t="26521" x="4089400" y="4554538"/>
          <p14:tracePt t="26538" x="4037013" y="4537075"/>
          <p14:tracePt t="26556" x="4017963" y="4537075"/>
          <p14:tracePt t="26589" x="4081463" y="4527550"/>
          <p14:tracePt t="26605" x="4116388" y="4518025"/>
          <p14:tracePt t="26622" x="4152900" y="4491038"/>
          <p14:tracePt t="26638" x="4143375" y="4411663"/>
          <p14:tracePt t="26655" x="4116388" y="4357688"/>
          <p14:tracePt t="26672" x="4108450" y="4357688"/>
          <p14:tracePt t="26705" x="4125913" y="4357688"/>
          <p14:tracePt t="26722" x="4143375" y="4357688"/>
          <p14:tracePt t="26739" x="4160838" y="4357688"/>
          <p14:tracePt t="26757" x="4187825" y="4357688"/>
          <p14:tracePt t="26772" x="4205288" y="4357688"/>
          <p14:tracePt t="26852" x="4205288" y="4367213"/>
          <p14:tracePt t="26860" x="4214813" y="4367213"/>
          <p14:tracePt t="26877" x="4214813" y="4375150"/>
          <p14:tracePt t="26888" x="4214813" y="4384675"/>
          <p14:tracePt t="26906" x="4214813" y="4394200"/>
          <p14:tracePt t="26923" x="4214813" y="4402138"/>
          <p14:tracePt t="26941" x="4214813" y="4419600"/>
          <p14:tracePt t="26956" x="4224338" y="4438650"/>
          <p14:tracePt t="26973" x="4232275" y="4456113"/>
          <p14:tracePt t="26991" x="4241800" y="4491038"/>
          <p14:tracePt t="27006" x="4268788" y="4545013"/>
          <p14:tracePt t="27023" x="4330700" y="4633913"/>
          <p14:tracePt t="27040" x="4402138" y="4714875"/>
          <p14:tracePt t="27057" x="4419600" y="4751388"/>
          <p14:tracePt t="27073" x="4456113" y="4786313"/>
          <p14:tracePt t="27090" x="4483100" y="4830763"/>
          <p14:tracePt t="27107" x="4500563" y="4857750"/>
          <p14:tracePt t="27125" x="4518025" y="4884738"/>
          <p14:tracePt t="27140" x="4518025" y="4894263"/>
          <p14:tracePt t="27157" x="4518025" y="4902200"/>
          <p14:tracePt t="27174" x="4527550" y="4911725"/>
          <p14:tracePt t="27207" x="4537075" y="4919663"/>
          <p14:tracePt t="32510" x="4537075" y="4894263"/>
          <p14:tracePt t="32518" x="4537075" y="4840288"/>
          <p14:tracePt t="32526" x="4527550" y="4732338"/>
          <p14:tracePt t="32543" x="4419600" y="4438650"/>
          <p14:tracePt t="32560" x="4187825" y="4027488"/>
          <p14:tracePt t="32576" x="4000500" y="3660775"/>
          <p14:tracePt t="32594" x="3956050" y="3509963"/>
          <p14:tracePt t="32610" x="4010025" y="3251200"/>
          <p14:tracePt t="32627" x="4224338" y="2973388"/>
          <p14:tracePt t="32643" x="4581525" y="2759075"/>
          <p14:tracePt t="32661" x="5081588" y="2509838"/>
          <p14:tracePt t="32677" x="5626100" y="2276475"/>
          <p14:tracePt t="32694" x="6384925" y="2133600"/>
          <p14:tracePt t="32710" x="6581775" y="2125663"/>
          <p14:tracePt t="32728" x="6823075" y="2143125"/>
          <p14:tracePt t="32743" x="6938963" y="2251075"/>
          <p14:tracePt t="32760" x="6956425" y="2347913"/>
          <p14:tracePt t="32777" x="6894513" y="2465388"/>
          <p14:tracePt t="32794" x="6786563" y="2554288"/>
          <p14:tracePt t="32810" x="6616700" y="2598738"/>
          <p14:tracePt t="32827" x="6330950" y="2589213"/>
          <p14:tracePt t="32844" x="6099175" y="2544763"/>
          <p14:tracePt t="32862" x="4991100" y="2143125"/>
          <p14:tracePt t="32878" x="4438650" y="1911350"/>
          <p14:tracePt t="32894" x="4303713" y="1857375"/>
          <p14:tracePt t="32911" x="4232275" y="1839913"/>
          <p14:tracePt t="32928" x="4187825" y="1812925"/>
          <p14:tracePt t="32944" x="4152900" y="1803400"/>
          <p14:tracePt t="32961" x="4133850" y="1803400"/>
          <p14:tracePt t="32978" x="4125913" y="1803400"/>
          <p14:tracePt t="32995" x="4054475" y="1812925"/>
          <p14:tracePt t="33011" x="3938588" y="1857375"/>
          <p14:tracePt t="33028" x="3919538" y="1874838"/>
          <p14:tracePt t="33045" x="3983038" y="1901825"/>
          <p14:tracePt t="33062" x="4044950" y="1919288"/>
          <p14:tracePt t="33190" x="4062413" y="1911350"/>
          <p14:tracePt t="33198" x="4089400" y="1911350"/>
          <p14:tracePt t="33214" x="4108450" y="1901825"/>
          <p14:tracePt t="33229" x="4116388" y="1884363"/>
          <p14:tracePt t="33246" x="3956050" y="1803400"/>
          <p14:tracePt t="33263" x="3625850" y="1724025"/>
          <p14:tracePt t="33279" x="3179763" y="1625600"/>
          <p14:tracePt t="33295" x="2795588" y="1554163"/>
          <p14:tracePt t="33312" x="2571750" y="1544638"/>
          <p14:tracePt t="33330" x="2393950" y="1544638"/>
          <p14:tracePt t="33346" x="2312988" y="1562100"/>
          <p14:tracePt t="33362" x="2017713" y="1660525"/>
          <p14:tracePt t="33379" x="1679575" y="1803400"/>
          <p14:tracePt t="33397" x="1455738" y="1901825"/>
          <p14:tracePt t="33413" x="1258888" y="2000250"/>
          <p14:tracePt t="33430" x="1027113" y="2187575"/>
          <p14:tracePt t="33446" x="911225" y="2276475"/>
          <p14:tracePt t="33464" x="866775" y="2312988"/>
          <p14:tracePt t="33479" x="776288" y="2393950"/>
          <p14:tracePt t="33496" x="704850" y="2446338"/>
          <p14:tracePt t="33513" x="633413" y="2490788"/>
          <p14:tracePt t="33530" x="588963" y="2509838"/>
          <p14:tracePt t="33546" x="554038" y="2517775"/>
          <p14:tracePt t="33563" x="527050" y="2517775"/>
          <p14:tracePt t="33580" x="490538" y="2517775"/>
          <p14:tracePt t="33597" x="438150" y="2517775"/>
          <p14:tracePt t="33614" x="384175" y="2517775"/>
          <p14:tracePt t="33631" x="347663" y="2509838"/>
          <p14:tracePt t="33647" x="330200" y="2500313"/>
          <p14:tracePt t="33664" x="303213" y="2500313"/>
          <p14:tracePt t="33680" x="285750" y="2490788"/>
          <p14:tracePt t="33697" x="268288" y="2465388"/>
          <p14:tracePt t="33714" x="250825" y="2446338"/>
          <p14:tracePt t="33731" x="231775" y="2428875"/>
          <p14:tracePt t="33747" x="214313" y="2411413"/>
          <p14:tracePt t="33764" x="214313" y="2393950"/>
          <p14:tracePt t="33780" x="204788" y="2357438"/>
          <p14:tracePt t="33799" x="204788" y="2303463"/>
          <p14:tracePt t="33814" x="204788" y="2259013"/>
          <p14:tracePt t="33831" x="204788" y="2214563"/>
          <p14:tracePt t="33848" x="204788" y="2205038"/>
          <p14:tracePt t="33865" x="204788" y="2170113"/>
          <p14:tracePt t="33881" x="204788" y="2125663"/>
          <p14:tracePt t="33898" x="204788" y="2098675"/>
          <p14:tracePt t="33914" x="204788" y="2071688"/>
          <p14:tracePt t="33932" x="204788" y="2036763"/>
          <p14:tracePt t="33948" x="204788" y="2009775"/>
          <p14:tracePt t="33965" x="204788" y="1973263"/>
          <p14:tracePt t="33982" x="204788" y="1928813"/>
          <p14:tracePt t="33999" x="204788" y="1901825"/>
          <p14:tracePt t="34015" x="204788" y="1874838"/>
          <p14:tracePt t="34031" x="204788" y="1866900"/>
          <p14:tracePt t="34048" x="204788" y="1847850"/>
          <p14:tracePt t="34066" x="204788" y="1839913"/>
          <p14:tracePt t="34082" x="204788" y="1830388"/>
          <p14:tracePt t="34142" x="214313" y="1830388"/>
          <p14:tracePt t="34158" x="223838" y="1830388"/>
          <p14:tracePt t="34166" x="241300" y="1830388"/>
          <p14:tracePt t="34174" x="258763" y="1830388"/>
          <p14:tracePt t="34182" x="268288" y="1830388"/>
          <p14:tracePt t="34199" x="303213" y="1830388"/>
          <p14:tracePt t="34216" x="339725" y="1822450"/>
          <p14:tracePt t="34232" x="384175" y="1812925"/>
          <p14:tracePt t="34249" x="446088" y="1803400"/>
          <p14:tracePt t="34266" x="490538" y="1795463"/>
          <p14:tracePt t="34283" x="598488" y="1785938"/>
          <p14:tracePt t="34299" x="704850" y="1776413"/>
          <p14:tracePt t="34316" x="785813" y="1768475"/>
          <p14:tracePt t="34333" x="847725" y="1751013"/>
          <p14:tracePt t="34351" x="928688" y="1751013"/>
          <p14:tracePt t="34366" x="973138" y="1741488"/>
          <p14:tracePt t="34383" x="990600" y="1741488"/>
          <p14:tracePt t="34399" x="1054100" y="1731963"/>
          <p14:tracePt t="34417" x="1133475" y="1724025"/>
          <p14:tracePt t="34433" x="1231900" y="1724025"/>
          <p14:tracePt t="34450" x="1322388" y="1724025"/>
          <p14:tracePt t="34466" x="1428750" y="1724025"/>
          <p14:tracePt t="34484" x="1544638" y="1724025"/>
          <p14:tracePt t="34500" x="1660525" y="1714500"/>
          <p14:tracePt t="34517" x="1704975" y="1704975"/>
          <p14:tracePt t="34533" x="1866900" y="1679575"/>
          <p14:tracePt t="34551" x="1990725" y="1660525"/>
          <p14:tracePt t="34567" x="2098675" y="1652588"/>
          <p14:tracePt t="34583" x="2224088" y="1652588"/>
          <p14:tracePt t="34600" x="2339975" y="1652588"/>
          <p14:tracePt t="34618" x="2465388" y="1652588"/>
          <p14:tracePt t="34634" x="2608263" y="1652588"/>
          <p14:tracePt t="34651" x="2679700" y="1652588"/>
          <p14:tracePt t="34667" x="2867025" y="1652588"/>
          <p14:tracePt t="34685" x="3036888" y="1652588"/>
          <p14:tracePt t="34700" x="3152775" y="1652588"/>
          <p14:tracePt t="34717" x="3330575" y="1652588"/>
          <p14:tracePt t="34734" x="3465513" y="1652588"/>
          <p14:tracePt t="34752" x="3598863" y="1652588"/>
          <p14:tracePt t="34767" x="3670300" y="1652588"/>
          <p14:tracePt t="34784" x="3848100" y="1652588"/>
          <p14:tracePt t="34801" x="4044950" y="1652588"/>
          <p14:tracePt t="34818" x="4205288" y="1652588"/>
          <p14:tracePt t="34834" x="4322763" y="1652588"/>
          <p14:tracePt t="34851" x="4473575" y="1660525"/>
          <p14:tracePt t="34868" x="4633913" y="1660525"/>
          <p14:tracePt t="34886" x="4911725" y="1660525"/>
          <p14:tracePt t="34901" x="5018088" y="1660525"/>
          <p14:tracePt t="34918" x="5375275" y="1679575"/>
          <p14:tracePt t="34935" x="5822950" y="1687513"/>
          <p14:tracePt t="34952" x="6072188" y="1687513"/>
          <p14:tracePt t="34968" x="6303963" y="1679575"/>
          <p14:tracePt t="34985" x="6562725" y="1652588"/>
          <p14:tracePt t="35002" x="6786563" y="1608138"/>
          <p14:tracePt t="35019" x="6956425" y="1589088"/>
          <p14:tracePt t="35035" x="7045325" y="1581150"/>
          <p14:tracePt t="35052" x="7205663" y="1581150"/>
          <p14:tracePt t="35068" x="7367588" y="1598613"/>
          <p14:tracePt t="35086" x="7473950" y="1643063"/>
          <p14:tracePt t="35102" x="7527925" y="1670050"/>
          <p14:tracePt t="35119" x="7562850" y="1697038"/>
          <p14:tracePt t="35135" x="7608888" y="1731963"/>
          <p14:tracePt t="35153" x="7626350" y="1758950"/>
          <p14:tracePt t="35169" x="7705725" y="1812925"/>
          <p14:tracePt t="35186" x="7751763" y="1874838"/>
          <p14:tracePt t="35202" x="7769225" y="1919288"/>
          <p14:tracePt t="35220" x="7777163" y="1965325"/>
          <p14:tracePt t="35236" x="7777163" y="2009775"/>
          <p14:tracePt t="35252" x="7777163" y="2071688"/>
          <p14:tracePt t="35269" x="7769225" y="2170113"/>
          <p14:tracePt t="35287" x="7759700" y="2197100"/>
          <p14:tracePt t="35302" x="7751763" y="2259013"/>
          <p14:tracePt t="35320" x="7732713" y="2312988"/>
          <p14:tracePt t="35335" x="7715250" y="2366963"/>
          <p14:tracePt t="35352" x="7688263" y="2419350"/>
          <p14:tracePt t="35369" x="7661275" y="2465388"/>
          <p14:tracePt t="35385" x="7634288" y="2509838"/>
          <p14:tracePt t="35402" x="7608888" y="2544763"/>
          <p14:tracePt t="35419" x="7589838" y="2554288"/>
          <p14:tracePt t="35436" x="7554913" y="2581275"/>
          <p14:tracePt t="35452" x="7510463" y="2598738"/>
          <p14:tracePt t="35469" x="7483475" y="2616200"/>
          <p14:tracePt t="35486" x="7402513" y="2643188"/>
          <p14:tracePt t="35503" x="7340600" y="2660650"/>
          <p14:tracePt t="35519" x="7251700" y="2679700"/>
          <p14:tracePt t="35536" x="7197725" y="2679700"/>
          <p14:tracePt t="35553" x="7072313" y="2697163"/>
          <p14:tracePt t="35571" x="6938963" y="2714625"/>
          <p14:tracePt t="35587" x="6813550" y="2724150"/>
          <p14:tracePt t="35604" x="6680200" y="2724150"/>
          <p14:tracePt t="35620" x="6518275" y="2724150"/>
          <p14:tracePt t="35638" x="6296025" y="2724150"/>
          <p14:tracePt t="35654" x="6116638" y="2724150"/>
          <p14:tracePt t="35671" x="6018213" y="2724150"/>
          <p14:tracePt t="35687" x="5795963" y="2732088"/>
          <p14:tracePt t="35705" x="5581650" y="2741613"/>
          <p14:tracePt t="35721" x="5411788" y="2759075"/>
          <p14:tracePt t="35737" x="5214938" y="2786063"/>
          <p14:tracePt t="35754" x="4965700" y="2803525"/>
          <p14:tracePt t="35772" x="4660900" y="2822575"/>
          <p14:tracePt t="35788" x="4357688" y="2822575"/>
          <p14:tracePt t="35804" x="4241800" y="2822575"/>
          <p14:tracePt t="35821" x="3840163" y="2867025"/>
          <p14:tracePt t="35839" x="3625850" y="2884488"/>
          <p14:tracePt t="35855" x="3446463" y="2901950"/>
          <p14:tracePt t="35871" x="3251200" y="2911475"/>
          <p14:tracePt t="35888" x="3062288" y="2911475"/>
          <p14:tracePt t="35906" x="2847975" y="2911475"/>
          <p14:tracePt t="35921" x="2759075" y="2911475"/>
          <p14:tracePt t="35938" x="2544763" y="2911475"/>
          <p14:tracePt t="35955" x="2303463" y="2911475"/>
          <p14:tracePt t="35973" x="2098675" y="2911475"/>
          <p14:tracePt t="35988" x="1919288" y="2911475"/>
          <p14:tracePt t="36005" x="1785938" y="2911475"/>
          <p14:tracePt t="36022" x="1625600" y="2911475"/>
          <p14:tracePt t="36040" x="1517650" y="2911475"/>
          <p14:tracePt t="36055" x="1455738" y="2911475"/>
          <p14:tracePt t="36072" x="1339850" y="2894013"/>
          <p14:tracePt t="36089" x="1196975" y="2867025"/>
          <p14:tracePt t="36106" x="1089025" y="2840038"/>
          <p14:tracePt t="36122" x="1009650" y="2830513"/>
          <p14:tracePt t="36139" x="946150" y="2813050"/>
          <p14:tracePt t="36156" x="884238" y="2795588"/>
          <p14:tracePt t="36173" x="803275" y="2759075"/>
          <p14:tracePt t="36189" x="768350" y="2732088"/>
          <p14:tracePt t="36206" x="571500" y="2660650"/>
          <p14:tracePt t="36223" x="473075" y="2625725"/>
          <p14:tracePt t="36241" x="384175" y="2589213"/>
          <p14:tracePt t="36256" x="330200" y="2544763"/>
          <p14:tracePt t="36273" x="285750" y="2500313"/>
          <p14:tracePt t="36289" x="250825" y="2438400"/>
          <p14:tracePt t="36307" x="241300" y="2411413"/>
          <p14:tracePt t="36323" x="204788" y="2330450"/>
          <p14:tracePt t="36340" x="187325" y="2224088"/>
          <p14:tracePt t="36357" x="179388" y="2143125"/>
          <p14:tracePt t="36374" x="179388" y="2062163"/>
          <p14:tracePt t="36390" x="179388" y="2009775"/>
          <p14:tracePt t="36407" x="169863" y="1965325"/>
          <p14:tracePt t="36423" x="160338" y="1928813"/>
          <p14:tracePt t="36441" x="160338" y="1919288"/>
          <p14:tracePt t="36457" x="152400" y="1866900"/>
          <p14:tracePt t="36473" x="142875" y="1812925"/>
          <p14:tracePt t="36490" x="133350" y="1795463"/>
          <p14:tracePt t="36562" x="125413" y="1758950"/>
          <p14:tracePt t="36606" x="115888" y="1758950"/>
          <p14:tracePt t="36622" x="115888" y="1776413"/>
          <p14:tracePt t="36630" x="115888" y="1822450"/>
          <p14:tracePt t="36642" x="115888" y="1884363"/>
          <p14:tracePt t="36657" x="98425" y="2036763"/>
          <p14:tracePt t="36674" x="88900" y="2125663"/>
          <p14:tracePt t="36691" x="88900" y="2187575"/>
          <p14:tracePt t="36708" x="88900" y="2259013"/>
          <p14:tracePt t="36724" x="115888" y="2312988"/>
          <p14:tracePt t="36741" x="142875" y="2357438"/>
          <p14:tracePt t="36758" x="196850" y="2411413"/>
          <p14:tracePt t="36775" x="303213" y="2473325"/>
          <p14:tracePt t="36791" x="401638" y="2517775"/>
          <p14:tracePt t="36808" x="482600" y="2536825"/>
          <p14:tracePt t="36825" x="536575" y="2544763"/>
          <p14:tracePt t="36842" x="571500" y="2544763"/>
          <p14:tracePt t="36858" x="608013" y="2536825"/>
          <p14:tracePt t="36875" x="615950" y="2536825"/>
          <p14:tracePt t="36892" x="642938" y="2509838"/>
          <p14:tracePt t="36909" x="642938" y="2482850"/>
          <p14:tracePt t="36925" x="642938" y="2465388"/>
          <p14:tracePt t="36942" x="642938" y="2438400"/>
          <p14:tracePt t="36959" x="642938" y="2411413"/>
          <p14:tracePt t="36976" x="642938" y="2401888"/>
          <p14:tracePt t="36992" x="642938" y="2384425"/>
          <p14:tracePt t="37009" x="642938" y="2374900"/>
          <p14:tracePt t="37025" x="642938" y="2357438"/>
          <p14:tracePt t="37043" x="633413" y="2330450"/>
          <p14:tracePt t="37059" x="633413" y="2322513"/>
          <p14:tracePt t="37076" x="615950" y="2303463"/>
          <p14:tracePt t="37092" x="615950" y="2295525"/>
          <p14:tracePt t="37182" x="615950" y="2303463"/>
          <p14:tracePt t="37198" x="615950" y="2322513"/>
          <p14:tracePt t="37206" x="625475" y="2357438"/>
          <p14:tracePt t="37214" x="633413" y="2401888"/>
          <p14:tracePt t="37226" x="652463" y="2428875"/>
          <p14:tracePt t="37243" x="660400" y="2446338"/>
          <p14:tracePt t="37260" x="669925" y="2446338"/>
          <p14:tracePt t="37276" x="687388" y="2446338"/>
          <p14:tracePt t="37310" x="696913" y="2446338"/>
          <p14:tracePt t="37327" x="704850" y="2446338"/>
          <p14:tracePt t="37350" x="714375" y="2438400"/>
          <p14:tracePt t="37360" x="723900" y="2438400"/>
          <p14:tracePt t="37377" x="741363" y="2411413"/>
          <p14:tracePt t="37394" x="741363" y="2401888"/>
          <p14:tracePt t="37410" x="750888" y="2393950"/>
          <p14:tracePt t="37427" x="750888" y="2374900"/>
          <p14:tracePt t="37444" x="750888" y="2366963"/>
          <p14:tracePt t="37461" x="750888" y="2347913"/>
          <p14:tracePt t="37477" x="750888" y="2339975"/>
          <p14:tracePt t="37494" x="750888" y="2322513"/>
          <p14:tracePt t="37510" x="750888" y="2312988"/>
          <p14:tracePt t="37528" x="750888" y="2303463"/>
          <p14:tracePt t="37561" x="750888" y="2295525"/>
          <p14:tracePt t="37582" x="750888" y="2286000"/>
          <p14:tracePt t="37614" x="750888" y="2276475"/>
          <p14:tracePt t="37678" x="750888" y="2268538"/>
          <p14:tracePt t="37686" x="741363" y="2259013"/>
          <p14:tracePt t="37702" x="741363" y="2251075"/>
          <p14:tracePt t="37711" x="731838" y="2251075"/>
          <p14:tracePt t="37728" x="731838" y="2241550"/>
          <p14:tracePt t="37745" x="731838" y="2232025"/>
          <p14:tracePt t="37762" x="731838" y="2224088"/>
          <p14:tracePt t="37799" x="723900" y="2214563"/>
          <p14:tracePt t="37822" x="723900" y="2205038"/>
          <p14:tracePt t="37830" x="714375" y="2205038"/>
          <p14:tracePt t="37894" x="714375" y="2197100"/>
          <p14:tracePt t="37999" x="704850" y="2197100"/>
          <p14:tracePt t="38102" x="704850" y="2205038"/>
          <p14:tracePt t="38110" x="704850" y="2214563"/>
          <p14:tracePt t="38126" x="704850" y="2232025"/>
          <p14:tracePt t="38134" x="714375" y="2241550"/>
          <p14:tracePt t="38146" x="723900" y="2251075"/>
          <p14:tracePt t="38163" x="731838" y="2268538"/>
          <p14:tracePt t="38180" x="731838" y="2276475"/>
          <p14:tracePt t="38196" x="741363" y="2295525"/>
          <p14:tracePt t="38213" x="750888" y="2303463"/>
          <p14:tracePt t="38230" x="758825" y="2322513"/>
          <p14:tracePt t="38247" x="776288" y="2330450"/>
          <p14:tracePt t="38263" x="803275" y="2357438"/>
          <p14:tracePt t="38280" x="839788" y="2374900"/>
          <p14:tracePt t="38297" x="893763" y="2384425"/>
          <p14:tracePt t="38314" x="919163" y="2393950"/>
          <p14:tracePt t="38330" x="1009650" y="2411413"/>
          <p14:tracePt t="38347" x="1108075" y="2411413"/>
          <p14:tracePt t="38363" x="1160463" y="2411413"/>
          <p14:tracePt t="38381" x="1196975" y="2411413"/>
          <p14:tracePt t="38397" x="1231900" y="2411413"/>
          <p14:tracePt t="38414" x="1268413" y="2411413"/>
          <p14:tracePt t="38430" x="1276350" y="2411413"/>
          <p14:tracePt t="38448" x="1285875" y="2411413"/>
          <p14:tracePt t="38464" x="1295400" y="2411413"/>
          <p14:tracePt t="38481" x="1312863" y="2411413"/>
          <p14:tracePt t="38497" x="1322388" y="2411413"/>
          <p14:tracePt t="38515" x="1330325" y="2401888"/>
          <p14:tracePt t="38531" x="1339850" y="2401888"/>
          <p14:tracePt t="38548" x="1347788" y="2384425"/>
          <p14:tracePt t="38582" x="1357313" y="2374900"/>
          <p14:tracePt t="38598" x="1357313" y="2366963"/>
          <p14:tracePt t="38614" x="1357313" y="2357438"/>
          <p14:tracePt t="38631" x="1357313" y="2347913"/>
          <p14:tracePt t="38649" x="1357313" y="2339975"/>
          <p14:tracePt t="38665" x="1357313" y="2330450"/>
          <p14:tracePt t="38681" x="1357313" y="2312988"/>
          <p14:tracePt t="38716" x="1357313" y="2303463"/>
          <p14:tracePt t="38732" x="1357313" y="2295525"/>
          <p14:tracePt t="38748" x="1357313" y="2286000"/>
          <p14:tracePt t="38765" x="1357313" y="2276475"/>
          <p14:tracePt t="38798" x="1357313" y="2268538"/>
          <p14:tracePt t="38830" x="1357313" y="2259013"/>
          <p14:tracePt t="38886" x="1347788" y="2259013"/>
          <p14:tracePt t="38926" x="1339850" y="2259013"/>
          <p14:tracePt t="38934" x="1330325" y="2259013"/>
          <p14:tracePt t="38958" x="1322388" y="2259013"/>
          <p14:tracePt t="38982" x="1312863" y="2259013"/>
          <p14:tracePt t="39014" x="1303338" y="2259013"/>
          <p14:tracePt t="39022" x="1295400" y="2259013"/>
          <p14:tracePt t="39046" x="1285875" y="2259013"/>
          <p14:tracePt t="39070" x="1276350" y="2259013"/>
          <p14:tracePt t="39102" x="1268413" y="2259013"/>
          <p14:tracePt t="39119" x="1258888" y="2251075"/>
          <p14:tracePt t="39135" x="1258888" y="2241550"/>
          <p14:tracePt t="39142" x="1258888" y="2232025"/>
          <p14:tracePt t="39150" x="1258888" y="2224088"/>
          <p14:tracePt t="39167" x="1258888" y="2214563"/>
          <p14:tracePt t="39184" x="1268413" y="2205038"/>
          <p14:tracePt t="39231" x="1268413" y="2214563"/>
          <p14:tracePt t="39246" x="1258888" y="2224088"/>
          <p14:tracePt t="39255" x="1250950" y="2232025"/>
          <p14:tracePt t="39267" x="1241425" y="2241550"/>
          <p14:tracePt t="39283" x="1204913" y="2259013"/>
          <p14:tracePt t="39300" x="1160463" y="2268538"/>
          <p14:tracePt t="39318" x="1036638" y="2295525"/>
          <p14:tracePt t="39334" x="955675" y="2303463"/>
          <p14:tracePt t="39350" x="928688" y="2312988"/>
          <p14:tracePt t="39367" x="893763" y="2312988"/>
          <p14:tracePt t="39385" x="857250" y="2303463"/>
          <p14:tracePt t="39401" x="830263" y="2286000"/>
          <p14:tracePt t="39417" x="830263" y="2268538"/>
          <p14:tracePt t="39434" x="830263" y="2251075"/>
          <p14:tracePt t="39452" x="830263" y="2232025"/>
          <p14:tracePt t="39467" x="830263" y="2214563"/>
          <p14:tracePt t="39484" x="830263" y="2205038"/>
          <p14:tracePt t="39501" x="830263" y="2197100"/>
          <p14:tracePt t="39519" x="822325" y="2179638"/>
          <p14:tracePt t="39535" x="812800" y="2170113"/>
          <p14:tracePt t="39551" x="803275" y="2170113"/>
          <p14:tracePt t="39585" x="795338" y="2170113"/>
          <p14:tracePt t="39607" x="785813" y="2170113"/>
          <p14:tracePt t="39631" x="776288" y="2170113"/>
          <p14:tracePt t="39655" x="768350" y="2187575"/>
          <p14:tracePt t="39662" x="758825" y="2187575"/>
          <p14:tracePt t="39670" x="750888" y="2205038"/>
          <p14:tracePt t="39685" x="741363" y="2214563"/>
          <p14:tracePt t="39702" x="731838" y="2241550"/>
          <p14:tracePt t="39719" x="704850" y="2303463"/>
          <p14:tracePt t="39736" x="687388" y="2347913"/>
          <p14:tracePt t="39752" x="669925" y="2366963"/>
          <p14:tracePt t="39785" x="669925" y="2374900"/>
          <p14:tracePt t="39803" x="660400" y="2374900"/>
          <p14:tracePt t="39822" x="660400" y="2366963"/>
          <p14:tracePt t="39835" x="660400" y="2357438"/>
          <p14:tracePt t="39852" x="660400" y="2347913"/>
          <p14:tracePt t="39870" x="660400" y="2339975"/>
          <p14:tracePt t="39886" x="660400" y="2322513"/>
          <p14:tracePt t="39903" x="660400" y="2312988"/>
          <p14:tracePt t="39919" x="660400" y="2295525"/>
          <p14:tracePt t="40007" x="652463" y="2295525"/>
          <p14:tracePt t="40031" x="652463" y="2303463"/>
          <p14:tracePt t="40039" x="642938" y="2303463"/>
          <p14:tracePt t="40047" x="633413" y="2303463"/>
          <p14:tracePt t="40094" x="625475" y="2303463"/>
          <p14:tracePt t="40142" x="615950" y="2286000"/>
          <p14:tracePt t="40153" x="608013" y="2276475"/>
          <p14:tracePt t="40170" x="608013" y="2241550"/>
          <p14:tracePt t="40187" x="598488" y="2214563"/>
          <p14:tracePt t="40203" x="588963" y="2179638"/>
          <p14:tracePt t="40220" x="588963" y="2160588"/>
          <p14:tracePt t="40238" x="588963" y="2133600"/>
          <p14:tracePt t="40254" x="588963" y="2116138"/>
          <p14:tracePt t="40271" x="588963" y="2108200"/>
          <p14:tracePt t="40287" x="598488" y="2098675"/>
          <p14:tracePt t="40305" x="608013" y="2098675"/>
          <p14:tracePt t="40320" x="625475" y="2098675"/>
          <p14:tracePt t="40337" x="660400" y="2125663"/>
          <p14:tracePt t="40354" x="704850" y="2197100"/>
          <p14:tracePt t="40371" x="750888" y="2322513"/>
          <p14:tracePt t="40387" x="758825" y="2401888"/>
          <p14:tracePt t="40404" x="758825" y="2544763"/>
          <p14:tracePt t="40421" x="758825" y="2616200"/>
          <p14:tracePt t="40438" x="758825" y="2625725"/>
          <p14:tracePt t="40479" x="758825" y="2616200"/>
          <p14:tracePt t="40488" x="758825" y="2608263"/>
          <p14:tracePt t="40505" x="758825" y="2598738"/>
          <p14:tracePt t="40521" x="768350" y="2571750"/>
          <p14:tracePt t="40538" x="785813" y="2554288"/>
          <p14:tracePt t="40555" x="830263" y="2500313"/>
          <p14:tracePt t="40572" x="866775" y="2438400"/>
          <p14:tracePt t="40588" x="874713" y="2401888"/>
          <p14:tracePt t="40605" x="874713" y="2384425"/>
          <p14:tracePt t="40621" x="874713" y="2374900"/>
          <p14:tracePt t="40639" x="874713" y="2357438"/>
          <p14:tracePt t="40655" x="874713" y="2347913"/>
          <p14:tracePt t="40672" x="874713" y="2339975"/>
          <p14:tracePt t="40719" x="884238" y="2339975"/>
          <p14:tracePt t="40735" x="893763" y="2347913"/>
          <p14:tracePt t="40743" x="911225" y="2366963"/>
          <p14:tracePt t="40755" x="919163" y="2384425"/>
          <p14:tracePt t="40773" x="946150" y="2411413"/>
          <p14:tracePt t="40789" x="965200" y="2411413"/>
          <p14:tracePt t="40823" x="1000125" y="2411413"/>
          <p14:tracePt t="40840" x="1017588" y="2374900"/>
          <p14:tracePt t="40856" x="1017588" y="2347913"/>
          <p14:tracePt t="40872" x="1044575" y="2322513"/>
          <p14:tracePt t="40889" x="1054100" y="2295525"/>
          <p14:tracePt t="40907" x="1071563" y="2268538"/>
          <p14:tracePt t="40923" x="1081088" y="2251075"/>
          <p14:tracePt t="40940" x="1081088" y="2241550"/>
          <p14:tracePt t="40956" x="1089025" y="2241550"/>
          <p14:tracePt t="40999" x="1098550" y="2241550"/>
          <p14:tracePt t="41007" x="1108075" y="2251075"/>
          <p14:tracePt t="41023" x="1116013" y="2276475"/>
          <p14:tracePt t="41041" x="1133475" y="2295525"/>
          <p14:tracePt t="41056" x="1152525" y="2295525"/>
          <p14:tracePt t="41073" x="1160463" y="2303463"/>
          <p14:tracePt t="41090" x="1169988" y="2312988"/>
          <p14:tracePt t="41107" x="1196975" y="2322513"/>
          <p14:tracePt t="41123" x="1214438" y="2322513"/>
          <p14:tracePt t="41140" x="1223963" y="2322513"/>
          <p14:tracePt t="41157" x="1241425" y="2322513"/>
          <p14:tracePt t="41175" x="1250950" y="2303463"/>
          <p14:tracePt t="41190" x="1268413" y="2286000"/>
          <p14:tracePt t="41207" x="1295400" y="2259013"/>
          <p14:tracePt t="41224" x="1303338" y="2241550"/>
          <p14:tracePt t="41241" x="1322388" y="2224088"/>
          <p14:tracePt t="41257" x="1339850" y="2205038"/>
          <p14:tracePt t="41274" x="1347788" y="2197100"/>
          <p14:tracePt t="41399" x="1357313" y="2197100"/>
          <p14:tracePt t="41423" x="1366838" y="2197100"/>
          <p14:tracePt t="41431" x="1374775" y="2205038"/>
          <p14:tracePt t="41441" x="1384300" y="2224088"/>
          <p14:tracePt t="41458" x="1411288" y="2259013"/>
          <p14:tracePt t="41475" x="1419225" y="2286000"/>
          <p14:tracePt t="41491" x="1438275" y="2303463"/>
          <p14:tracePt t="41508" x="1438275" y="2322513"/>
          <p14:tracePt t="41525" x="1438275" y="2330450"/>
          <p14:tracePt t="41623" x="1438275" y="2322513"/>
          <p14:tracePt t="41639" x="1438275" y="2312988"/>
          <p14:tracePt t="41655" x="1438275" y="2303463"/>
          <p14:tracePt t="41671" x="1438275" y="2295525"/>
          <p14:tracePt t="41695" x="1438275" y="2286000"/>
          <p14:tracePt t="41703" x="1438275" y="2276475"/>
          <p14:tracePt t="41719" x="1438275" y="2268538"/>
          <p14:tracePt t="41807" x="1438275" y="2276475"/>
          <p14:tracePt t="41815" x="1438275" y="2286000"/>
          <p14:tracePt t="41826" x="1428750" y="2295525"/>
          <p14:tracePt t="41843" x="1411288" y="2330450"/>
          <p14:tracePt t="41859" x="1393825" y="2366963"/>
          <p14:tracePt t="41877" x="1374775" y="2384425"/>
          <p14:tracePt t="41893" x="1339850" y="2411413"/>
          <p14:tracePt t="41909" x="1322388" y="2428875"/>
          <p14:tracePt t="41927" x="1285875" y="2428875"/>
          <p14:tracePt t="41944" x="1258888" y="2428875"/>
          <p14:tracePt t="41960" x="1231900" y="2428875"/>
          <p14:tracePt t="41976" x="1196975" y="2428875"/>
          <p14:tracePt t="41993" x="1169988" y="2428875"/>
          <p14:tracePt t="42011" x="1116013" y="2411413"/>
          <p14:tracePt t="42026" x="1054100" y="2393950"/>
          <p14:tracePt t="42043" x="1009650" y="2393950"/>
          <p14:tracePt t="42060" x="982663" y="2393950"/>
          <p14:tracePt t="42078" x="955675" y="2393950"/>
          <p14:tracePt t="42093" x="938213" y="2393950"/>
          <p14:tracePt t="42110" x="911225" y="2393950"/>
          <p14:tracePt t="42127" x="901700" y="2393950"/>
          <p14:tracePt t="42145" x="847725" y="2393950"/>
          <p14:tracePt t="42160" x="803275" y="2393950"/>
          <p14:tracePt t="42177" x="776288" y="2393950"/>
          <p14:tracePt t="42194" x="741363" y="2393950"/>
          <p14:tracePt t="42211" x="731838" y="2393950"/>
          <p14:tracePt t="42227" x="714375" y="2393950"/>
          <p14:tracePt t="42244" x="704850" y="2393950"/>
          <p14:tracePt t="42261" x="696913" y="2393950"/>
          <p14:tracePt t="42263" x="687388" y="2393950"/>
          <p14:tracePt t="42287" x="687388" y="2384425"/>
          <p14:tracePt t="42295" x="679450" y="2384425"/>
          <p14:tracePt t="42311" x="679450" y="2374900"/>
          <p14:tracePt t="42328" x="679450" y="2366963"/>
          <p14:tracePt t="42345" x="669925" y="2357438"/>
          <p14:tracePt t="42361" x="652463" y="2339975"/>
          <p14:tracePt t="42395" x="642938" y="2330450"/>
          <p14:tracePt t="42412" x="625475" y="2322513"/>
          <p14:tracePt t="42428" x="615950" y="2322513"/>
          <p14:tracePt t="42445" x="608013" y="2322513"/>
          <p14:tracePt t="42461" x="608013" y="2312988"/>
          <p14:tracePt t="42479" x="608013" y="2295525"/>
          <p14:tracePt t="42495" x="598488" y="2268538"/>
          <p14:tracePt t="42512" x="598488" y="2259013"/>
          <p14:tracePt t="42528" x="598488" y="2232025"/>
          <p14:tracePt t="42546" x="598488" y="2205038"/>
          <p14:tracePt t="42562" x="598488" y="2187575"/>
          <p14:tracePt t="42578" x="598488" y="2160588"/>
          <p14:tracePt t="42595" x="598488" y="2143125"/>
          <p14:tracePt t="42613" x="598488" y="2125663"/>
          <p14:tracePt t="42646" x="598488" y="2116138"/>
          <p14:tracePt t="42662" x="615950" y="2098675"/>
          <p14:tracePt t="42680" x="633413" y="2089150"/>
          <p14:tracePt t="42696" x="652463" y="2071688"/>
          <p14:tracePt t="42712" x="669925" y="2071688"/>
          <p14:tracePt t="42729" x="696913" y="2062163"/>
          <p14:tracePt t="42747" x="731838" y="2054225"/>
          <p14:tracePt t="42762" x="750888" y="2044700"/>
          <p14:tracePt t="42779" x="785813" y="2044700"/>
          <p14:tracePt t="42796" x="847725" y="2027238"/>
          <p14:tracePt t="42814" x="901700" y="2017713"/>
          <p14:tracePt t="42829" x="938213" y="2017713"/>
          <p14:tracePt t="42846" x="982663" y="2000250"/>
          <p14:tracePt t="42863" x="1009650" y="2000250"/>
          <p14:tracePt t="42880" x="1027113" y="2000250"/>
          <p14:tracePt t="42896" x="1036638" y="2000250"/>
          <p14:tracePt t="42913" x="1054100" y="1990725"/>
          <p14:tracePt t="42930" x="1081088" y="1982788"/>
          <p14:tracePt t="42947" x="1098550" y="1973263"/>
          <p14:tracePt t="42963" x="1116013" y="1973263"/>
          <p14:tracePt t="42980" x="1133475" y="1965325"/>
          <p14:tracePt t="42997" x="1160463" y="1965325"/>
          <p14:tracePt t="43014" x="1179513" y="1965325"/>
          <p14:tracePt t="43030" x="1187450" y="1965325"/>
          <p14:tracePt t="43047" x="1214438" y="1965325"/>
          <p14:tracePt t="43064" x="1231900" y="1973263"/>
          <p14:tracePt t="43081" x="1258888" y="1990725"/>
          <p14:tracePt t="43097" x="1268413" y="2009775"/>
          <p14:tracePt t="43114" x="1285875" y="2044700"/>
          <p14:tracePt t="43130" x="1303338" y="2081213"/>
          <p14:tracePt t="43148" x="1303338" y="2108200"/>
          <p14:tracePt t="43164" x="1322388" y="2143125"/>
          <p14:tracePt t="43181" x="1330325" y="2187575"/>
          <p14:tracePt t="43197" x="1339850" y="2214563"/>
          <p14:tracePt t="43215" x="1339850" y="2259013"/>
          <p14:tracePt t="43231" x="1339850" y="2276475"/>
          <p14:tracePt t="43248" x="1339850" y="2303463"/>
          <p14:tracePt t="43264" x="1322388" y="2312988"/>
          <p14:tracePt t="43282" x="1312863" y="2322513"/>
          <p14:tracePt t="43298" x="1285875" y="2339975"/>
          <p14:tracePt t="43315" x="1268413" y="2347913"/>
          <p14:tracePt t="43331" x="1241425" y="2357438"/>
          <p14:tracePt t="43349" x="1204913" y="2366963"/>
          <p14:tracePt t="43365" x="1160463" y="2384425"/>
          <p14:tracePt t="43381" x="1089025" y="2393950"/>
          <p14:tracePt t="43398" x="1009650" y="2401888"/>
          <p14:tracePt t="43416" x="938213" y="2401888"/>
          <p14:tracePt t="43432" x="866775" y="2401888"/>
          <p14:tracePt t="43448" x="812800" y="2401888"/>
          <p14:tracePt t="43465" x="785813" y="2393950"/>
          <p14:tracePt t="43483" x="776288" y="2384425"/>
          <p14:tracePt t="43499" x="750888" y="2357438"/>
          <p14:tracePt t="43515" x="731838" y="2330450"/>
          <p14:tracePt t="43532" x="714375" y="2322513"/>
          <p14:tracePt t="43549" x="687388" y="2303463"/>
          <p14:tracePt t="43565" x="669925" y="2268538"/>
          <p14:tracePt t="43582" x="652463" y="2241550"/>
          <p14:tracePt t="43599" x="625475" y="2224088"/>
          <p14:tracePt t="43616" x="588963" y="2214563"/>
          <p14:tracePt t="43632" x="561975" y="2197100"/>
          <p14:tracePt t="43649" x="527050" y="2179638"/>
          <p14:tracePt t="43666" x="517525" y="2179638"/>
          <p14:tracePt t="43683" x="473075" y="2152650"/>
          <p14:tracePt t="43699" x="465138" y="2133600"/>
          <p14:tracePt t="43716" x="446088" y="2116138"/>
          <p14:tracePt t="43733" x="428625" y="2089150"/>
          <p14:tracePt t="43750" x="411163" y="2054225"/>
          <p14:tracePt t="43766" x="393700" y="2036763"/>
          <p14:tracePt t="43783" x="393700" y="2027238"/>
          <p14:tracePt t="43800" x="384175" y="2009775"/>
          <p14:tracePt t="43817" x="374650" y="1990725"/>
          <p14:tracePt t="43833" x="366713" y="1982788"/>
          <p14:tracePt t="43850" x="357188" y="1973263"/>
          <p14:tracePt t="43867" x="357188" y="1965325"/>
          <p14:tracePt t="43935" x="357188" y="1973263"/>
          <p14:tracePt t="43943" x="366713" y="1990725"/>
          <p14:tracePt t="43959" x="366713" y="2027238"/>
          <p14:tracePt t="43967" x="393700" y="2089150"/>
          <p14:tracePt t="43983" x="428625" y="2224088"/>
          <p14:tracePt t="44000" x="455613" y="2339975"/>
          <p14:tracePt t="44018" x="490538" y="2419350"/>
          <p14:tracePt t="44034" x="509588" y="2473325"/>
          <p14:tracePt t="44050" x="527050" y="2500313"/>
          <p14:tracePt t="44095" x="527050" y="2490788"/>
          <p14:tracePt t="44111" x="527050" y="2473325"/>
          <p14:tracePt t="44119" x="527050" y="2438400"/>
          <p14:tracePt t="44134" x="527050" y="2401888"/>
          <p14:tracePt t="44152" x="527050" y="2268538"/>
          <p14:tracePt t="44168" x="527050" y="2205038"/>
          <p14:tracePt t="44184" x="527050" y="2160588"/>
          <p14:tracePt t="44201" x="527050" y="2125663"/>
          <p14:tracePt t="44219" x="527050" y="2098675"/>
          <p14:tracePt t="44251" x="527050" y="2081213"/>
          <p14:tracePt t="44303" x="527050" y="2089150"/>
          <p14:tracePt t="44319" x="536575" y="2098675"/>
          <p14:tracePt t="44327" x="544513" y="2098675"/>
          <p14:tracePt t="44343" x="554038" y="2098675"/>
          <p14:tracePt t="44359" x="561975" y="2098675"/>
          <p14:tracePt t="44375" x="571500" y="2098675"/>
          <p14:tracePt t="44386" x="581025" y="2098675"/>
          <p14:tracePt t="44402" x="588963" y="2098675"/>
          <p14:tracePt t="44418" x="615950" y="2098675"/>
          <p14:tracePt t="44435" x="660400" y="2098675"/>
          <p14:tracePt t="44453" x="731838" y="2081213"/>
          <p14:tracePt t="44468" x="776288" y="2071688"/>
          <p14:tracePt t="44485" x="795338" y="2071688"/>
          <p14:tracePt t="44502" x="812800" y="2062163"/>
          <p14:tracePt t="44520" x="822325" y="2062163"/>
          <p14:tracePt t="44663" x="839788" y="2081213"/>
          <p14:tracePt t="44671" x="847725" y="2116138"/>
          <p14:tracePt t="44686" x="884238" y="2160588"/>
          <p14:tracePt t="44703" x="1000125" y="2312988"/>
          <p14:tracePt t="44720" x="1071563" y="2366963"/>
          <p14:tracePt t="44737" x="1133475" y="2384425"/>
          <p14:tracePt t="44753" x="1169988" y="2401888"/>
          <p14:tracePt t="44770" x="1196975" y="2411413"/>
          <p14:tracePt t="44804" x="1214438" y="2411413"/>
          <p14:tracePt t="44820" x="1223963" y="2411413"/>
          <p14:tracePt t="44837" x="1223963" y="2401888"/>
          <p14:tracePt t="44853" x="1231900" y="2393950"/>
          <p14:tracePt t="44871" x="1285875" y="2347913"/>
          <p14:tracePt t="44887" x="1312863" y="2322513"/>
          <p14:tracePt t="44903" x="1330325" y="2322513"/>
          <p14:tracePt t="44920" x="1347788" y="2303463"/>
          <p14:tracePt t="44938" x="1366838" y="2286000"/>
          <p14:tracePt t="44954" x="1384300" y="2276475"/>
          <p14:tracePt t="44970" x="1393825" y="2268538"/>
          <p14:tracePt t="44987" x="1401763" y="2259013"/>
          <p14:tracePt t="45005" x="1411288" y="2259013"/>
          <p14:tracePt t="45021" x="1419225" y="2251075"/>
          <p14:tracePt t="45054" x="1446213" y="2224088"/>
          <p14:tracePt t="45072" x="1455738" y="2224088"/>
          <p14:tracePt t="45087" x="1465263" y="2214563"/>
          <p14:tracePt t="45104" x="1473200" y="2205038"/>
          <p14:tracePt t="45121" x="1482725" y="2197100"/>
          <p14:tracePt t="45154" x="1490663" y="2197100"/>
          <p14:tracePt t="45223" x="1490663" y="2187575"/>
          <p14:tracePt t="45311" x="1500188" y="2187575"/>
          <p14:tracePt t="45343" x="1500188" y="2197100"/>
          <p14:tracePt t="45375" x="1500188" y="2205038"/>
          <p14:tracePt t="45383" x="1500188" y="2214563"/>
          <p14:tracePt t="45431" x="1500188" y="2224088"/>
          <p14:tracePt t="45479" x="1490663" y="2224088"/>
          <p14:tracePt t="45527" x="1482725" y="2224088"/>
          <p14:tracePt t="45535" x="1473200" y="2224088"/>
          <p14:tracePt t="45559" x="1465263" y="2224088"/>
          <p14:tracePt t="45567" x="1465263" y="2214563"/>
          <p14:tracePt t="45575" x="1465263" y="2205038"/>
          <p14:tracePt t="45589" x="1455738" y="2205038"/>
          <p14:tracePt t="45606" x="1446213" y="2179638"/>
          <p14:tracePt t="45623" x="1438275" y="2160588"/>
          <p14:tracePt t="45641" x="1438275" y="2133600"/>
          <p14:tracePt t="45657" x="1438275" y="2125663"/>
          <p14:tracePt t="45673" x="1438275" y="2098675"/>
          <p14:tracePt t="45690" x="1446213" y="2062163"/>
          <p14:tracePt t="45707" x="1465263" y="2036763"/>
          <p14:tracePt t="45723" x="1465263" y="2027238"/>
          <p14:tracePt t="45740" x="1473200" y="2017713"/>
          <p14:tracePt t="45757" x="1482725" y="2009775"/>
          <p14:tracePt t="45774" x="1490663" y="2009775"/>
          <p14:tracePt t="45790" x="1500188" y="2009775"/>
          <p14:tracePt t="45807" x="1517650" y="2009775"/>
          <p14:tracePt t="45823" x="1527175" y="2017713"/>
          <p14:tracePt t="45840" x="1536700" y="2027238"/>
          <p14:tracePt t="45856" x="1544638" y="2044700"/>
          <p14:tracePt t="45873" x="1562100" y="2081213"/>
          <p14:tracePt t="45889" x="1571625" y="2108200"/>
          <p14:tracePt t="45907" x="1571625" y="2125663"/>
          <p14:tracePt t="45923" x="1571625" y="2152650"/>
          <p14:tracePt t="45940" x="1571625" y="2187575"/>
          <p14:tracePt t="45957" x="1554163" y="2205038"/>
          <p14:tracePt t="45973" x="1544638" y="2224088"/>
          <p14:tracePt t="45990" x="1536700" y="2224088"/>
          <p14:tracePt t="46008" x="1517650" y="2232025"/>
          <p14:tracePt t="46024" x="1509713" y="2232025"/>
          <p14:tracePt t="46058" x="1490663" y="2224088"/>
          <p14:tracePt t="46074" x="1482725" y="2187575"/>
          <p14:tracePt t="46091" x="1482725" y="2152650"/>
          <p14:tracePt t="46109" x="1482725" y="2125663"/>
          <p14:tracePt t="46124" x="1482725" y="2098675"/>
          <p14:tracePt t="46141" x="1482725" y="2089150"/>
          <p14:tracePt t="46157" x="1482725" y="2081213"/>
          <p14:tracePt t="46511" x="1482725" y="2098675"/>
          <p14:tracePt t="46519" x="1482725" y="2116138"/>
          <p14:tracePt t="46527" x="1482725" y="2152650"/>
          <p14:tracePt t="46543" x="1482725" y="2251075"/>
          <p14:tracePt t="46559" x="1482725" y="2330450"/>
          <p14:tracePt t="46576" x="1482725" y="2401888"/>
          <p14:tracePt t="46593" x="1482725" y="2473325"/>
          <p14:tracePt t="46609" x="1482725" y="2536825"/>
          <p14:tracePt t="46625" x="1482725" y="2562225"/>
          <p14:tracePt t="46642" x="1482725" y="2608263"/>
          <p14:tracePt t="46659" x="1482725" y="2652713"/>
          <p14:tracePt t="46676" x="1473200" y="2679700"/>
          <p14:tracePt t="46692" x="1465263" y="2705100"/>
          <p14:tracePt t="46709" x="1465263" y="2732088"/>
          <p14:tracePt t="46726" x="1455738" y="2759075"/>
          <p14:tracePt t="46743" x="1455738" y="2795588"/>
          <p14:tracePt t="46760" x="1455738" y="2813050"/>
          <p14:tracePt t="46777" x="1455738" y="2874963"/>
          <p14:tracePt t="46794" x="1455738" y="2938463"/>
          <p14:tracePt t="46810" x="1455738" y="2990850"/>
          <p14:tracePt t="46827" x="1455738" y="3054350"/>
          <p14:tracePt t="46844" x="1455738" y="3133725"/>
          <p14:tracePt t="46861" x="1490663" y="3259138"/>
          <p14:tracePt t="46877" x="1509713" y="3384550"/>
          <p14:tracePt t="46894" x="1527175" y="3446463"/>
          <p14:tracePt t="46911" x="1589088" y="3660775"/>
          <p14:tracePt t="46928" x="1625600" y="3751263"/>
          <p14:tracePt t="46944" x="1660525" y="3830638"/>
          <p14:tracePt t="46961" x="1679575" y="3884613"/>
          <p14:tracePt t="46978" x="1697038" y="3911600"/>
          <p14:tracePt t="46995" x="1704975" y="3938588"/>
          <p14:tracePt t="47011" x="1714500" y="3946525"/>
          <p14:tracePt t="47028" x="1714500" y="3956050"/>
          <p14:tracePt t="47044" x="1714500" y="3965575"/>
          <p14:tracePt t="47062" x="1714500" y="3973513"/>
          <p14:tracePt t="47095" x="1697038" y="3965575"/>
          <p14:tracePt t="47111" x="1697038" y="3919538"/>
          <p14:tracePt t="47128" x="1731963" y="3867150"/>
          <p14:tracePt t="47144" x="1768475" y="3840163"/>
          <p14:tracePt t="47161" x="1776413" y="3840163"/>
          <p14:tracePt t="47177" x="1785938" y="3840163"/>
          <p14:tracePt t="53208" x="1776413" y="3822700"/>
          <p14:tracePt t="53216" x="1741488" y="3786188"/>
          <p14:tracePt t="53224" x="1660525" y="3724275"/>
          <p14:tracePt t="53233" x="1544638" y="3625850"/>
          <p14:tracePt t="53250" x="1384300" y="3446463"/>
          <p14:tracePt t="53267" x="1322388" y="3330575"/>
          <p14:tracePt t="53284" x="1322388" y="3303588"/>
          <p14:tracePt t="53300" x="1322388" y="3295650"/>
          <p14:tracePt t="53392" x="1303338" y="3295650"/>
          <p14:tracePt t="53400" x="1295400" y="3313113"/>
          <p14:tracePt t="53408" x="1268413" y="3384550"/>
          <p14:tracePt t="53417" x="1250950" y="3473450"/>
          <p14:tracePt t="53434" x="1223963" y="3786188"/>
          <p14:tracePt t="53451" x="1223963" y="4017963"/>
          <p14:tracePt t="53468" x="1223963" y="4179888"/>
          <p14:tracePt t="53484" x="1223963" y="4232275"/>
          <p14:tracePt t="53501" x="1223963" y="4411663"/>
          <p14:tracePt t="53518" x="1196975" y="4608513"/>
          <p14:tracePt t="53536" x="1187450" y="4803775"/>
          <p14:tracePt t="53551" x="1187450" y="4875213"/>
          <p14:tracePt t="53568" x="1187450" y="5018088"/>
          <p14:tracePt t="53584" x="1187450" y="5081588"/>
          <p14:tracePt t="53602" x="1187450" y="5108575"/>
          <p14:tracePt t="53618" x="1179513" y="5180013"/>
          <p14:tracePt t="53635" x="1160463" y="5251450"/>
          <p14:tracePt t="53651" x="1133475" y="5295900"/>
          <p14:tracePt t="53669" x="1133475" y="5303838"/>
          <p14:tracePt t="53701" x="1133475" y="5313363"/>
          <p14:tracePt t="53718" x="1133475" y="5330825"/>
          <p14:tracePt t="53736" x="1133475" y="5340350"/>
          <p14:tracePt t="53752" x="1133475" y="5375275"/>
          <p14:tracePt t="53768" x="1179513" y="5456238"/>
          <p14:tracePt t="53785" x="1285875" y="5554663"/>
          <p14:tracePt t="53803" x="1455738" y="5643563"/>
          <p14:tracePt t="53819" x="1633538" y="5697538"/>
          <p14:tracePt t="53835" x="1847850" y="5732463"/>
          <p14:tracePt t="53852" x="2098675" y="5741988"/>
          <p14:tracePt t="53870" x="2232025" y="5741988"/>
          <p14:tracePt t="53885" x="2509838" y="5741988"/>
          <p14:tracePt t="53902" x="2759075" y="5697538"/>
          <p14:tracePt t="53919" x="2928938" y="5572125"/>
          <p14:tracePt t="53937" x="2965450" y="5438775"/>
          <p14:tracePt t="53952" x="2965450" y="5224463"/>
          <p14:tracePt t="53969" x="2938463" y="4946650"/>
          <p14:tracePt t="53986" x="2901950" y="4697413"/>
          <p14:tracePt t="54003" x="2894013" y="4581525"/>
          <p14:tracePt t="54019" x="2894013" y="4303713"/>
          <p14:tracePt t="54036" x="2894013" y="4054475"/>
          <p14:tracePt t="54053" x="2955925" y="3884613"/>
          <p14:tracePt t="54070" x="3071813" y="3741738"/>
          <p14:tracePt t="54086" x="3251200" y="3616325"/>
          <p14:tracePt t="54103" x="3473450" y="3500438"/>
          <p14:tracePt t="54120" x="3768725" y="3438525"/>
          <p14:tracePt t="54137" x="4214813" y="3419475"/>
          <p14:tracePt t="54153" x="4830763" y="3429000"/>
          <p14:tracePt t="54170" x="5375275" y="3473450"/>
          <p14:tracePt t="54187" x="5830888" y="3509963"/>
          <p14:tracePt t="54204" x="6170613" y="3509963"/>
          <p14:tracePt t="54220" x="6446838" y="3509963"/>
          <p14:tracePt t="54237" x="6688138" y="3490913"/>
          <p14:tracePt t="54254" x="6786563" y="3455988"/>
          <p14:tracePt t="54271" x="6991350" y="3303588"/>
          <p14:tracePt t="54287" x="7161213" y="3000375"/>
          <p14:tracePt t="54289" x="7215188" y="2813050"/>
          <p14:tracePt t="54304" x="7197725" y="2482850"/>
          <p14:tracePt t="54321" x="7081838" y="2108200"/>
          <p14:tracePt t="54338" x="6991350" y="1866900"/>
          <p14:tracePt t="54354" x="6946900" y="1697038"/>
          <p14:tracePt t="54370" x="6929438" y="1554163"/>
          <p14:tracePt t="54387" x="6929438" y="1490663"/>
          <p14:tracePt t="54405" x="6983413" y="1339850"/>
          <p14:tracePt t="54421" x="7153275" y="1204913"/>
          <p14:tracePt t="54437" x="7340600" y="1108075"/>
          <p14:tracePt t="54454" x="7527925" y="1009650"/>
          <p14:tracePt t="54472" x="7777163" y="884238"/>
          <p14:tracePt t="54488" x="7920038" y="785813"/>
          <p14:tracePt t="54504" x="7974013" y="731838"/>
          <p14:tracePt t="54521" x="8037513" y="608013"/>
          <p14:tracePt t="54539" x="8054975" y="455613"/>
          <p14:tracePt t="54554" x="8054975" y="347663"/>
          <p14:tracePt t="54571" x="8027988" y="295275"/>
          <p14:tracePt t="54588" x="7983538" y="276225"/>
          <p14:tracePt t="54605" x="7929563" y="276225"/>
          <p14:tracePt t="54622" x="7840663" y="295275"/>
          <p14:tracePt t="54638" x="7786688" y="339725"/>
          <p14:tracePt t="54655" x="7589838" y="544513"/>
          <p14:tracePt t="54673" x="7018338" y="1258888"/>
          <p14:tracePt t="54688" x="6680200" y="1633538"/>
          <p14:tracePt t="54705" x="6242050" y="1919288"/>
          <p14:tracePt t="54722" x="5776913" y="2081213"/>
          <p14:tracePt t="54739" x="5276850" y="2108200"/>
          <p14:tracePt t="54755" x="4875213" y="2089150"/>
          <p14:tracePt t="54772" x="4741863" y="2071688"/>
          <p14:tracePt t="54789" x="4545013" y="2062163"/>
          <p14:tracePt t="54806" x="4411663" y="2089150"/>
          <p14:tracePt t="54822" x="4303713" y="2187575"/>
          <p14:tracePt t="54839" x="4143375" y="2384425"/>
          <p14:tracePt t="54856" x="3830638" y="2911475"/>
          <p14:tracePt t="54873" x="3652838" y="3241675"/>
          <p14:tracePt t="54889" x="3581400" y="3340100"/>
          <p14:tracePt t="54906" x="3438525" y="3527425"/>
          <p14:tracePt t="54923" x="3187700" y="3697288"/>
          <p14:tracePt t="54940" x="2946400" y="3776663"/>
          <p14:tracePt t="54956" x="2705100" y="3803650"/>
          <p14:tracePt t="54973" x="2490788" y="3813175"/>
          <p14:tracePt t="54990" x="2357438" y="3848100"/>
          <p14:tracePt t="55007" x="2259013" y="3938588"/>
          <p14:tracePt t="55023" x="2205038" y="4000500"/>
          <p14:tracePt t="55040" x="2027238" y="4367213"/>
          <p14:tracePt t="55056" x="1901825" y="4581525"/>
          <p14:tracePt t="55074" x="1795463" y="4643438"/>
          <p14:tracePt t="55090" x="1652588" y="4652963"/>
          <p14:tracePt t="55107" x="1411288" y="4554538"/>
          <p14:tracePt t="55123" x="1089025" y="4394200"/>
          <p14:tracePt t="55141" x="830263" y="4251325"/>
          <p14:tracePt t="55157" x="741363" y="4205288"/>
          <p14:tracePt t="55173" x="642938" y="4179888"/>
          <p14:tracePt t="55190" x="615950" y="4241800"/>
          <p14:tracePt t="55208" x="625475" y="4554538"/>
          <p14:tracePt t="55224" x="731838" y="4875213"/>
          <p14:tracePt t="55240" x="884238" y="5037138"/>
          <p14:tracePt t="55257" x="1062038" y="5072063"/>
          <p14:tracePt t="55275" x="1179513" y="5072063"/>
          <p14:tracePt t="55291" x="1687513" y="4991100"/>
          <p14:tracePt t="55307" x="2517775" y="4822825"/>
          <p14:tracePt t="55324" x="3232150" y="4670425"/>
          <p14:tracePt t="55342" x="3724275" y="4589463"/>
          <p14:tracePt t="55357" x="4000500" y="4545013"/>
          <p14:tracePt t="55374" x="4143375" y="4527550"/>
          <p14:tracePt t="55391" x="4205288" y="4545013"/>
          <p14:tracePt t="55409" x="4232275" y="4581525"/>
          <p14:tracePt t="55424" x="4224338" y="4660900"/>
          <p14:tracePt t="55441" x="4170363" y="4741863"/>
          <p14:tracePt t="55458" x="4116388" y="4795838"/>
          <p14:tracePt t="55476" x="4044950" y="4867275"/>
          <p14:tracePt t="55491" x="3973513" y="4938713"/>
          <p14:tracePt t="55508" x="3929063" y="5000625"/>
          <p14:tracePt t="55525" x="3911600" y="5054600"/>
          <p14:tracePt t="55542" x="3902075" y="5081588"/>
          <p14:tracePt t="55558" x="3902075" y="5133975"/>
          <p14:tracePt t="55575" x="3919538" y="5153025"/>
          <p14:tracePt t="55592" x="4062413" y="5170488"/>
          <p14:tracePt t="55609" x="4214813" y="5153025"/>
          <p14:tracePt t="55625" x="4367213" y="5062538"/>
          <p14:tracePt t="55642" x="4518025" y="4965700"/>
          <p14:tracePt t="55659" x="4572000" y="4919663"/>
          <p14:tracePt t="55676" x="4652963" y="4822825"/>
          <p14:tracePt t="55692" x="4732338" y="4687888"/>
          <p14:tracePt t="55709" x="4840288" y="4510088"/>
          <p14:tracePt t="55725" x="4956175" y="4348163"/>
          <p14:tracePt t="55743" x="5099050" y="4214813"/>
          <p14:tracePt t="55759" x="5214938" y="4143375"/>
          <p14:tracePt t="55776" x="5295900" y="4143375"/>
          <p14:tracePt t="55816" x="5286375" y="4152900"/>
          <p14:tracePt t="55824" x="5259388" y="4160838"/>
          <p14:tracePt t="55832" x="5197475" y="4170363"/>
          <p14:tracePt t="55842" x="5099050" y="4170363"/>
          <p14:tracePt t="55859" x="4803775" y="4170363"/>
          <p14:tracePt t="55876" x="4340225" y="4027488"/>
          <p14:tracePt t="55893" x="3803650" y="3768725"/>
          <p14:tracePt t="55909" x="3276600" y="3429000"/>
          <p14:tracePt t="55926" x="3098800" y="3295650"/>
          <p14:tracePt t="55943" x="2911475" y="3062288"/>
          <p14:tracePt t="55961" x="2911475" y="2759075"/>
          <p14:tracePt t="55976" x="3125788" y="2455863"/>
          <p14:tracePt t="55993" x="3517900" y="2071688"/>
          <p14:tracePt t="56010" x="4027488" y="1751013"/>
          <p14:tracePt t="56027" x="4510088" y="1544638"/>
          <p14:tracePt t="56043" x="4768850" y="1490663"/>
          <p14:tracePt t="56060" x="5340350" y="1465263"/>
          <p14:tracePt t="56077" x="5956300" y="1589088"/>
          <p14:tracePt t="56094" x="6276975" y="1751013"/>
          <p14:tracePt t="56110" x="6367463" y="1866900"/>
          <p14:tracePt t="56127" x="6384925" y="1965325"/>
          <p14:tracePt t="56143" x="6330950" y="2098675"/>
          <p14:tracePt t="56161" x="6134100" y="2347913"/>
          <p14:tracePt t="56177" x="6045200" y="2419350"/>
          <p14:tracePt t="56194" x="5626100" y="2608263"/>
          <p14:tracePt t="56210" x="5054600" y="2724150"/>
          <p14:tracePt t="56228" x="4589463" y="2732088"/>
          <p14:tracePt t="56244" x="4241800" y="2751138"/>
          <p14:tracePt t="56261" x="4027488" y="2768600"/>
          <p14:tracePt t="56277" x="3902075" y="2786063"/>
          <p14:tracePt t="56295" x="3857625" y="2786063"/>
          <p14:tracePt t="56311" x="3848100" y="2786063"/>
          <p14:tracePt t="56328" x="3830638" y="2786063"/>
          <p14:tracePt t="56969" x="3840163" y="2786063"/>
          <p14:tracePt t="56984" x="3848100" y="2786063"/>
          <p14:tracePt t="56992" x="3857625" y="2786063"/>
          <p14:tracePt t="57001" x="3867150" y="2786063"/>
          <p14:tracePt t="57049" x="3867150" y="2776538"/>
          <p14:tracePt t="57056" x="3875088" y="2776538"/>
          <p14:tracePt t="57129" x="3857625" y="2776538"/>
          <p14:tracePt t="57137" x="3830638" y="2776538"/>
          <p14:tracePt t="57152" x="3803650" y="2786063"/>
          <p14:tracePt t="57164" x="3768725" y="2803525"/>
          <p14:tracePt t="57181" x="3714750" y="2830513"/>
          <p14:tracePt t="57198" x="3697288" y="2840038"/>
          <p14:tracePt t="57214" x="3687763" y="2840038"/>
          <p14:tracePt t="57248" x="3697288" y="2847975"/>
          <p14:tracePt t="57265" x="3697288" y="2867025"/>
          <p14:tracePt t="57281" x="3697288" y="2874963"/>
          <p14:tracePt t="57298" x="3697288" y="2982913"/>
          <p14:tracePt t="57315" x="3679825" y="3133725"/>
          <p14:tracePt t="57332" x="3670300" y="3268663"/>
          <p14:tracePt t="57348" x="3670300" y="3411538"/>
          <p14:tracePt t="57364" x="3670300" y="3536950"/>
          <p14:tracePt t="57381" x="3670300" y="3660775"/>
          <p14:tracePt t="57399" x="3670300" y="3724275"/>
          <p14:tracePt t="57415" x="3670300" y="3741738"/>
          <p14:tracePt t="57431" x="3670300" y="3776663"/>
          <p14:tracePt t="57448" x="3670300" y="3803650"/>
          <p14:tracePt t="57817" x="3670300" y="3795713"/>
          <p14:tracePt t="57825" x="3670300" y="3786188"/>
          <p14:tracePt t="57833" x="3670300" y="3768725"/>
          <p14:tracePt t="57850" x="3670300" y="3751263"/>
          <p14:tracePt t="57866" x="3670300" y="3741738"/>
          <p14:tracePt t="57883" x="3670300" y="3732213"/>
          <p14:tracePt t="58265" x="3687763" y="3724275"/>
          <p14:tracePt t="58273" x="3714750" y="3705225"/>
          <p14:tracePt t="58284" x="3741738" y="3679825"/>
          <p14:tracePt t="58301" x="3840163" y="3598863"/>
          <p14:tracePt t="58318" x="3894138" y="3544888"/>
          <p14:tracePt t="58336" x="3919538" y="3500438"/>
          <p14:tracePt t="58351" x="3919538" y="3465513"/>
          <p14:tracePt t="58368" x="3840163" y="3367088"/>
          <p14:tracePt t="58385" x="3786188" y="3313113"/>
          <p14:tracePt t="58402" x="3759200" y="3276600"/>
          <p14:tracePt t="58418" x="3732213" y="3241675"/>
          <p14:tracePt t="58435" x="3705225" y="3187700"/>
          <p14:tracePt t="58452" x="3660775" y="3133725"/>
          <p14:tracePt t="58469" x="3571875" y="3081338"/>
          <p14:tracePt t="58485" x="3517900" y="3044825"/>
          <p14:tracePt t="58502" x="3322638" y="2938463"/>
          <p14:tracePt t="58519" x="3089275" y="2813050"/>
          <p14:tracePt t="58537" x="2840038" y="2697163"/>
          <p14:tracePt t="58552" x="2705100" y="2633663"/>
          <p14:tracePt t="58569" x="2589213" y="2581275"/>
          <p14:tracePt t="58586" x="2482850" y="2527300"/>
          <p14:tracePt t="58603" x="2438400" y="2509838"/>
          <p14:tracePt t="58619" x="2357438" y="2455863"/>
          <p14:tracePt t="58636" x="2259013" y="2411413"/>
          <p14:tracePt t="58652" x="2179638" y="2366963"/>
          <p14:tracePt t="58670" x="2116138" y="2312988"/>
          <p14:tracePt t="58686" x="2054225" y="2268538"/>
          <p14:tracePt t="58703" x="2009775" y="2241550"/>
          <p14:tracePt t="58719" x="2000250" y="2241550"/>
          <p14:tracePt t="58761" x="1990725" y="2241550"/>
          <p14:tracePt t="58809" x="1982788" y="2241550"/>
          <p14:tracePt t="58817" x="1973263" y="2232025"/>
          <p14:tracePt t="58833" x="1973263" y="2224088"/>
          <p14:tracePt t="58857" x="1965325" y="2224088"/>
          <p14:tracePt t="58873" x="1965325" y="2214563"/>
          <p14:tracePt t="58881" x="1955800" y="2214563"/>
          <p14:tracePt t="58937" x="1955800" y="2205038"/>
          <p14:tracePt t="58961" x="1955800" y="2197100"/>
          <p14:tracePt t="58969" x="1955800" y="2187575"/>
          <p14:tracePt t="58993" x="1955800" y="2179638"/>
          <p14:tracePt t="59001" x="1965325" y="2170113"/>
          <p14:tracePt t="59009" x="1973263" y="2160588"/>
          <p14:tracePt t="59020" x="1973263" y="2143125"/>
          <p14:tracePt t="59038" x="1990725" y="2125663"/>
          <p14:tracePt t="59054" x="2009775" y="2108200"/>
          <p14:tracePt t="59071" x="2009775" y="2098675"/>
          <p14:tracePt t="59087" x="2017713" y="2081213"/>
          <p14:tracePt t="59105" x="2017713" y="2071688"/>
          <p14:tracePt t="59138" x="2027238" y="2062163"/>
          <p14:tracePt t="59154" x="2027238" y="2044700"/>
          <p14:tracePt t="59290" x="2027238" y="2054225"/>
          <p14:tracePt t="59297" x="2027238" y="2062163"/>
          <p14:tracePt t="59305" x="2036763" y="2081213"/>
          <p14:tracePt t="59322" x="2044700" y="2143125"/>
          <p14:tracePt t="59338" x="2062163" y="2205038"/>
          <p14:tracePt t="59355" x="2081213" y="2241550"/>
          <p14:tracePt t="59373" x="2116138" y="2303463"/>
          <p14:tracePt t="59389" x="2179638" y="2347913"/>
          <p14:tracePt t="59405" x="2232025" y="2393950"/>
          <p14:tracePt t="59422" x="2295525" y="2438400"/>
          <p14:tracePt t="59489" x="2705100" y="2608263"/>
          <p14:tracePt t="59540" x="2973388" y="2687638"/>
          <p14:tracePt t="59555" x="2990850" y="2687638"/>
          <p14:tracePt t="59572" x="3009900" y="2679700"/>
          <p14:tracePt t="59588" x="3027363" y="2633663"/>
          <p14:tracePt t="59606" x="3036888" y="2571750"/>
          <p14:tracePt t="59623" x="3036888" y="2544763"/>
          <p14:tracePt t="59640" x="3044825" y="2473325"/>
          <p14:tracePt t="59656" x="3054350" y="2428875"/>
          <p14:tracePt t="59673" x="3054350" y="2411413"/>
          <p14:tracePt t="59690" x="3062288" y="2384425"/>
          <p14:tracePt t="59707" x="3062288" y="2366963"/>
          <p14:tracePt t="59723" x="3062288" y="2347913"/>
          <p14:tracePt t="59756" x="3062288" y="2339975"/>
          <p14:tracePt t="59785" x="3054350" y="2339975"/>
          <p14:tracePt t="59801" x="3044825" y="2339975"/>
          <p14:tracePt t="59809" x="3036888" y="2339975"/>
          <p14:tracePt t="59823" x="3017838" y="2357438"/>
          <p14:tracePt t="59841" x="2911475" y="2393950"/>
          <p14:tracePt t="59857" x="2813050" y="2401888"/>
          <p14:tracePt t="59873" x="2697163" y="2411413"/>
          <p14:tracePt t="59890" x="2652713" y="2411413"/>
          <p14:tracePt t="59908" x="2544763" y="2411413"/>
          <p14:tracePt t="59924" x="2473325" y="2411413"/>
          <p14:tracePt t="59940" x="2465388" y="2401888"/>
          <p14:tracePt t="59957" x="2446338" y="2393950"/>
          <p14:tracePt t="59975" x="2438400" y="2384425"/>
          <p14:tracePt t="59991" x="2419350" y="2366963"/>
          <p14:tracePt t="60007" x="2374900" y="2339975"/>
          <p14:tracePt t="60024" x="2366963" y="2339975"/>
          <p14:tracePt t="60042" x="2312988" y="2312988"/>
          <p14:tracePt t="60057" x="2276475" y="2295525"/>
          <p14:tracePt t="60074" x="2259013" y="2286000"/>
          <p14:tracePt t="60091" x="2224088" y="2276475"/>
          <p14:tracePt t="60109" x="2179638" y="2251075"/>
          <p14:tracePt t="60124" x="2125663" y="2232025"/>
          <p14:tracePt t="60141" x="2108200" y="2214563"/>
          <p14:tracePt t="60158" x="2062163" y="2205038"/>
          <p14:tracePt t="60175" x="2027238" y="2187575"/>
          <p14:tracePt t="60191" x="2017713" y="2187575"/>
          <p14:tracePt t="60208" x="2000250" y="2179638"/>
          <p14:tracePt t="60329" x="1990725" y="2179638"/>
          <p14:tracePt t="60337" x="1990725" y="2187575"/>
          <p14:tracePt t="60345" x="1990725" y="2197100"/>
          <p14:tracePt t="60369" x="1990725" y="2205038"/>
          <p14:tracePt t="60377" x="1990725" y="2224088"/>
          <p14:tracePt t="60392" x="1990725" y="2241550"/>
          <p14:tracePt t="60410" x="1990725" y="2251075"/>
          <p14:tracePt t="60425" x="1990725" y="2259013"/>
          <p14:tracePt t="60442" x="1990725" y="2268538"/>
          <p14:tracePt t="60459" x="1990725" y="2276475"/>
          <p14:tracePt t="60492" x="2000250" y="2276475"/>
          <p14:tracePt t="60509" x="2000250" y="2286000"/>
          <p14:tracePt t="60526" x="2027238" y="2286000"/>
          <p14:tracePt t="60543" x="2062163" y="2312988"/>
          <p14:tracePt t="60559" x="2089150" y="2322513"/>
          <p14:tracePt t="60576" x="2108200" y="2330450"/>
          <p14:tracePt t="60593" x="2143125" y="2339975"/>
          <p14:tracePt t="60626" x="2152650" y="2339975"/>
          <p14:tracePt t="60665" x="2152650" y="2330450"/>
          <p14:tracePt t="60682" x="2152650" y="2322513"/>
          <p14:tracePt t="60689" x="2152650" y="2312988"/>
          <p14:tracePt t="60697" x="2152650" y="2303463"/>
          <p14:tracePt t="60710" x="2152650" y="2295525"/>
          <p14:tracePt t="60727" x="2152650" y="2276475"/>
          <p14:tracePt t="60743" x="2152650" y="2259013"/>
          <p14:tracePt t="60760" x="2152650" y="2232025"/>
          <p14:tracePt t="60777" x="2152650" y="2205038"/>
          <p14:tracePt t="60810" x="2152650" y="2187575"/>
          <p14:tracePt t="60828" x="2152650" y="2170113"/>
          <p14:tracePt t="60844" x="2152650" y="2160588"/>
          <p14:tracePt t="60860" x="2152650" y="2152650"/>
          <p14:tracePt t="60895" x="2152650" y="2143125"/>
          <p14:tracePt t="60910" x="2152650" y="2133600"/>
          <p14:tracePt t="60929" x="2152650" y="2125663"/>
          <p14:tracePt t="60945" x="2152650" y="2116138"/>
          <p14:tracePt t="60962" x="2152650" y="2108200"/>
          <p14:tracePt t="60978" x="2152650" y="2098675"/>
          <p14:tracePt t="60994" x="2152650" y="2089150"/>
          <p14:tracePt t="61011" x="2152650" y="2081213"/>
          <p14:tracePt t="61028" x="2152650" y="2071688"/>
          <p14:tracePt t="61097" x="2152650" y="2089150"/>
          <p14:tracePt t="61105" x="2152650" y="2108200"/>
          <p14:tracePt t="61113" x="2152650" y="2143125"/>
          <p14:tracePt t="61129" x="2160588" y="2205038"/>
          <p14:tracePt t="61145" x="2276475" y="2419350"/>
          <p14:tracePt t="61161" x="2517775" y="2670175"/>
          <p14:tracePt t="61179" x="2803525" y="2840038"/>
          <p14:tracePt t="61195" x="3081338" y="2938463"/>
          <p14:tracePt t="61212" x="3313113" y="2990850"/>
          <p14:tracePt t="61228" x="3517900" y="3009900"/>
          <p14:tracePt t="61246" x="3660775" y="3009900"/>
          <p14:tracePt t="61262" x="3697288" y="3000375"/>
          <p14:tracePt t="61279" x="3768725" y="2928938"/>
          <p14:tracePt t="61295" x="3803650" y="2813050"/>
          <p14:tracePt t="61297" x="3813175" y="2759075"/>
          <p14:tracePt t="61313" x="3813175" y="2652713"/>
          <p14:tracePt t="61329" x="3813175" y="2581275"/>
          <p14:tracePt t="61345" x="3813175" y="2509838"/>
          <p14:tracePt t="61362" x="3813175" y="2455863"/>
          <p14:tracePt t="61380" x="3813175" y="2428875"/>
          <p14:tracePt t="61396" x="3813175" y="2374900"/>
          <p14:tracePt t="61412" x="3813175" y="2330450"/>
          <p14:tracePt t="61429" x="3813175" y="2312988"/>
          <p14:tracePt t="61447" x="3813175" y="2295525"/>
          <p14:tracePt t="61462" x="3813175" y="2286000"/>
          <p14:tracePt t="61479" x="3813175" y="2276475"/>
          <p14:tracePt t="61496" x="3813175" y="2259013"/>
          <p14:tracePt t="61514" x="3813175" y="2232025"/>
          <p14:tracePt t="61529" x="3813175" y="2187575"/>
          <p14:tracePt t="61546" x="3813175" y="2143125"/>
          <p14:tracePt t="61563" x="3822700" y="2108200"/>
          <p14:tracePt t="61580" x="3822700" y="2071688"/>
          <p14:tracePt t="61596" x="3822700" y="2062163"/>
          <p14:tracePt t="61630" x="3830638" y="2062163"/>
          <p14:tracePt t="61647" x="3857625" y="2116138"/>
          <p14:tracePt t="61663" x="3884613" y="2187575"/>
          <p14:tracePt t="61680" x="4010025" y="2374900"/>
          <p14:tracePt t="61697" x="4295775" y="2554288"/>
          <p14:tracePt t="61714" x="4491038" y="2625725"/>
          <p14:tracePt t="61730" x="4714875" y="2660650"/>
          <p14:tracePt t="61747" x="4902200" y="2679700"/>
          <p14:tracePt t="61763" x="5045075" y="2679700"/>
          <p14:tracePt t="61781" x="5108575" y="2670175"/>
          <p14:tracePt t="61797" x="5224463" y="2616200"/>
          <p14:tracePt t="61814" x="5295900" y="2571750"/>
          <p14:tracePt t="61830" x="5340350" y="2527300"/>
          <p14:tracePt t="61848" x="5348288" y="2482850"/>
          <p14:tracePt t="61864" x="5348288" y="2446338"/>
          <p14:tracePt t="61881" x="5348288" y="2384425"/>
          <p14:tracePt t="61897" x="5357813" y="2330450"/>
          <p14:tracePt t="61915" x="5367338" y="2312988"/>
          <p14:tracePt t="61931" x="5384800" y="2276475"/>
          <p14:tracePt t="61948" x="5402263" y="2241550"/>
          <p14:tracePt t="61964" x="5411788" y="2224088"/>
          <p14:tracePt t="61982" x="5419725" y="2214563"/>
          <p14:tracePt t="61998" x="5429250" y="2205038"/>
          <p14:tracePt t="62014" x="5456238" y="2197100"/>
          <p14:tracePt t="62031" x="5473700" y="2179638"/>
          <p14:tracePt t="62049" x="5500688" y="2160588"/>
          <p14:tracePt t="62065" x="5537200" y="2133600"/>
          <p14:tracePt t="62082" x="5554663" y="2116138"/>
          <p14:tracePt t="62098" x="5581650" y="2098675"/>
          <p14:tracePt t="62116" x="5616575" y="2081213"/>
          <p14:tracePt t="62131" x="5643563" y="2062163"/>
          <p14:tracePt t="62148" x="5670550" y="2054225"/>
          <p14:tracePt t="62165" x="5680075" y="2044700"/>
          <p14:tracePt t="62182" x="5680075" y="2036763"/>
          <p14:tracePt t="62198" x="5688013" y="2036763"/>
          <p14:tracePt t="62369" x="5688013" y="2027238"/>
          <p14:tracePt t="62633" x="5680075" y="2027238"/>
          <p14:tracePt t="62649" x="5661025" y="2036763"/>
          <p14:tracePt t="62657" x="5634038" y="2062163"/>
          <p14:tracePt t="62667" x="5599113" y="2089150"/>
          <p14:tracePt t="62683" x="5473700" y="2179638"/>
          <p14:tracePt t="62700" x="5313363" y="2276475"/>
          <p14:tracePt t="62718" x="5214938" y="2322513"/>
          <p14:tracePt t="62734" x="4848225" y="2446338"/>
          <p14:tracePt t="62750" x="4313238" y="2536825"/>
          <p14:tracePt t="62767" x="3776663" y="2608263"/>
          <p14:tracePt t="62785" x="3187700" y="2670175"/>
          <p14:tracePt t="62801" x="2973388" y="2687638"/>
          <p14:tracePt t="62817" x="2822575" y="2687638"/>
          <p14:tracePt t="62834" x="2759075" y="2687638"/>
          <p14:tracePt t="62852" x="2652713" y="2687638"/>
          <p14:tracePt t="62867" x="2527300" y="2687638"/>
          <p14:tracePt t="62884" x="2393950" y="2670175"/>
          <p14:tracePt t="62901" x="2251075" y="2643188"/>
          <p14:tracePt t="62918" x="2071688" y="2598738"/>
          <p14:tracePt t="62934" x="1893888" y="2536825"/>
          <p14:tracePt t="62951" x="1768475" y="2500313"/>
          <p14:tracePt t="62968" x="1714500" y="2482850"/>
          <p14:tracePt t="62986" x="1616075" y="2446338"/>
          <p14:tracePt t="63001" x="1598613" y="2428875"/>
          <p14:tracePt t="63018" x="1598613" y="2411413"/>
          <p14:tracePt t="63035" x="1598613" y="2384425"/>
          <p14:tracePt t="63052" x="1616075" y="2339975"/>
          <p14:tracePt t="63068" x="1660525" y="2259013"/>
          <p14:tracePt t="63085" x="1704975" y="2187575"/>
          <p14:tracePt t="63102" x="1714500" y="2170113"/>
          <p14:tracePt t="63119" x="1741488" y="2133600"/>
          <p14:tracePt t="63135" x="1768475" y="2089150"/>
          <p14:tracePt t="63152" x="1785938" y="2062163"/>
          <p14:tracePt t="63169" x="1803400" y="2044700"/>
          <p14:tracePt t="63186" x="1812925" y="2027238"/>
          <p14:tracePt t="63202" x="1812925" y="2009775"/>
          <p14:tracePt t="63219" x="1812925" y="2000250"/>
          <p14:tracePt t="63236" x="1812925" y="1982788"/>
          <p14:tracePt t="63273" x="1812925" y="1973263"/>
          <p14:tracePt t="63425" x="1812925" y="1982788"/>
          <p14:tracePt t="63441" x="1812925" y="1990725"/>
          <p14:tracePt t="63449" x="1812925" y="2000250"/>
          <p14:tracePt t="63457" x="1812925" y="2009775"/>
          <p14:tracePt t="63470" x="1812925" y="2017713"/>
          <p14:tracePt t="63486" x="1803400" y="2054225"/>
          <p14:tracePt t="63504" x="1803400" y="2081213"/>
          <p14:tracePt t="63520" x="1803400" y="2116138"/>
          <p14:tracePt t="63537" x="1803400" y="2160588"/>
          <p14:tracePt t="63553" x="1803400" y="2187575"/>
          <p14:tracePt t="63571" x="1803400" y="2214563"/>
          <p14:tracePt t="63587" x="1803400" y="2251075"/>
          <p14:tracePt t="63603" x="1803400" y="2268538"/>
          <p14:tracePt t="63620" x="1803400" y="2295525"/>
          <p14:tracePt t="63638" x="1803400" y="2303463"/>
          <p14:tracePt t="63654" x="1812925" y="2330450"/>
          <p14:tracePt t="63670" x="1822450" y="2366963"/>
          <p14:tracePt t="63687" x="1830388" y="2393950"/>
          <p14:tracePt t="63705" x="1839913" y="2411413"/>
          <p14:tracePt t="63721" x="1839913" y="2419350"/>
          <p14:tracePt t="63737" x="1847850" y="2428875"/>
          <p14:tracePt t="63754" x="1847850" y="2438400"/>
          <p14:tracePt t="63772" x="1847850" y="2446338"/>
          <p14:tracePt t="63787" x="1857375" y="2465388"/>
          <p14:tracePt t="63804" x="1857375" y="2482850"/>
          <p14:tracePt t="63821" x="1857375" y="2490788"/>
          <p14:tracePt t="63838" x="1866900" y="2490788"/>
          <p14:tracePt t="63858" x="1874838" y="2490788"/>
          <p14:tracePt t="63874" x="1884363" y="2490788"/>
          <p14:tracePt t="63889" x="1893888" y="2490788"/>
          <p14:tracePt t="63906" x="1893888" y="2473325"/>
          <p14:tracePt t="63921" x="1911350" y="2446338"/>
          <p14:tracePt t="63938" x="1928813" y="2438400"/>
          <p14:tracePt t="63955" x="1928813" y="2419350"/>
          <p14:tracePt t="63972" x="1938338" y="2411413"/>
          <p14:tracePt t="63988" x="1946275" y="2393950"/>
          <p14:tracePt t="64005" x="1946275" y="2384425"/>
          <p14:tracePt t="64022" x="1946275" y="2374900"/>
          <p14:tracePt t="64055" x="1955800" y="2357438"/>
          <p14:tracePt t="64072" x="1965325" y="2357438"/>
          <p14:tracePt t="64089" x="1965325" y="2347913"/>
          <p14:tracePt t="64106" x="1965325" y="2339975"/>
          <p14:tracePt t="64122" x="1973263" y="2330450"/>
          <p14:tracePt t="64139" x="1973263" y="2322513"/>
          <p14:tracePt t="64155" x="1973263" y="2312988"/>
          <p14:tracePt t="64173" x="1973263" y="2303463"/>
          <p14:tracePt t="64189" x="1973263" y="2295525"/>
          <p14:tracePt t="64222" x="1973263" y="2286000"/>
          <p14:tracePt t="64257" x="1982788" y="2286000"/>
          <p14:tracePt t="64289" x="1982788" y="2295525"/>
          <p14:tracePt t="64305" x="1990725" y="2303463"/>
          <p14:tracePt t="64313" x="2000250" y="2339975"/>
          <p14:tracePt t="64323" x="2000250" y="2357438"/>
          <p14:tracePt t="64339" x="2000250" y="2384425"/>
          <p14:tracePt t="64356" x="2000250" y="2455863"/>
          <p14:tracePt t="64373" x="2000250" y="2527300"/>
          <p14:tracePt t="64390" x="2009775" y="2608263"/>
          <p14:tracePt t="64406" x="2017713" y="2643188"/>
          <p14:tracePt t="64423" x="2017713" y="2670175"/>
          <p14:tracePt t="64440" x="2036763" y="2687638"/>
          <p14:tracePt t="64458" x="2062163" y="2705100"/>
          <p14:tracePt t="64473" x="2071688" y="2705100"/>
          <p14:tracePt t="64490" x="2160588" y="2705100"/>
          <p14:tracePt t="64507" x="2295525" y="2705100"/>
          <p14:tracePt t="64524" x="2419350" y="2705100"/>
          <p14:tracePt t="64540" x="2581275" y="2705100"/>
          <p14:tracePt t="64557" x="2732088" y="2714625"/>
          <p14:tracePt t="64574" x="2874963" y="2714625"/>
          <p14:tracePt t="64591" x="2982913" y="2714625"/>
          <p14:tracePt t="64607" x="3009900" y="2714625"/>
          <p14:tracePt t="64624" x="3071813" y="2714625"/>
          <p14:tracePt t="64640" x="3089275" y="2714625"/>
          <p14:tracePt t="64658" x="3098800" y="2714625"/>
          <p14:tracePt t="64674" x="3098800" y="2687638"/>
          <p14:tracePt t="64691" x="3098800" y="2633663"/>
          <p14:tracePt t="64707" x="3098800" y="2571750"/>
          <p14:tracePt t="64725" x="3098800" y="2544763"/>
          <p14:tracePt t="64741" x="3098800" y="2490788"/>
          <p14:tracePt t="64758" x="3116263" y="2465388"/>
          <p14:tracePt t="64774" x="3133725" y="2455863"/>
          <p14:tracePt t="64792" x="3170238" y="2455863"/>
          <p14:tracePt t="64808" x="3224213" y="2473325"/>
          <p14:tracePt t="64809" x="3259138" y="2482850"/>
          <p14:tracePt t="64824" x="3303588" y="2509838"/>
          <p14:tracePt t="64841" x="3455988" y="2562225"/>
          <p14:tracePt t="64859" x="3509963" y="2581275"/>
          <p14:tracePt t="64875" x="3598863" y="2598738"/>
          <p14:tracePt t="64891" x="3660775" y="2598738"/>
          <p14:tracePt t="64908" x="3724275" y="2598738"/>
          <p14:tracePt t="64926" x="3776663" y="2598738"/>
          <p14:tracePt t="64941" x="3822700" y="2554288"/>
          <p14:tracePt t="64958" x="3848100" y="2482850"/>
          <p14:tracePt t="64975" x="3875088" y="2428875"/>
          <p14:tracePt t="64993" x="3875088" y="2374900"/>
          <p14:tracePt t="65008" x="3875088" y="2347913"/>
          <p14:tracePt t="65025" x="3875088" y="2295525"/>
          <p14:tracePt t="65042" x="3875088" y="2286000"/>
          <p14:tracePt t="65059" x="3875088" y="2276475"/>
          <p14:tracePt t="65075" x="3875088" y="2268538"/>
          <p14:tracePt t="65217" x="3867150" y="2268538"/>
          <p14:tracePt t="65234" x="3848100" y="2268538"/>
          <p14:tracePt t="65242" x="3830638" y="2268538"/>
          <p14:tracePt t="65249" x="3813175" y="2268538"/>
          <p14:tracePt t="65259" x="3795713" y="2268538"/>
          <p14:tracePt t="65276" x="3759200" y="2268538"/>
          <p14:tracePt t="65294" x="3732213" y="2268538"/>
          <p14:tracePt t="65309" x="3714750" y="2268538"/>
          <p14:tracePt t="65326" x="3697288" y="2268538"/>
          <p14:tracePt t="65343" x="3687763" y="2268538"/>
          <p14:tracePt t="65360" x="3670300" y="2268538"/>
          <p14:tracePt t="65376" x="3660775" y="2268538"/>
          <p14:tracePt t="65393" x="3643313" y="2268538"/>
          <p14:tracePt t="65410" x="3633788" y="2268538"/>
          <p14:tracePt t="65450" x="3633788" y="2259013"/>
          <p14:tracePt t="65465" x="3633788" y="2251075"/>
          <p14:tracePt t="65482" x="3633788" y="2241550"/>
          <p14:tracePt t="65494" x="3625850" y="2241550"/>
          <p14:tracePt t="65510" x="3625850" y="2232025"/>
          <p14:tracePt t="65527" x="3625850" y="2224088"/>
          <p14:tracePt t="65544" x="3625850" y="2214563"/>
          <p14:tracePt t="65561" x="3616325" y="2205038"/>
          <p14:tracePt t="65577" x="3608388" y="2205038"/>
          <p14:tracePt t="65658" x="3608388" y="2214563"/>
          <p14:tracePt t="65673" x="3608388" y="2224088"/>
          <p14:tracePt t="65682" x="3608388" y="2232025"/>
          <p14:tracePt t="65695" x="3608388" y="2251075"/>
          <p14:tracePt t="65711" x="3608388" y="2276475"/>
          <p14:tracePt t="65729" x="3608388" y="2322513"/>
          <p14:tracePt t="65744" x="3608388" y="2366963"/>
          <p14:tracePt t="65761" x="3608388" y="2411413"/>
          <p14:tracePt t="65778" x="3608388" y="2438400"/>
          <p14:tracePt t="65795" x="3608388" y="2465388"/>
          <p14:tracePt t="65811" x="3616325" y="2473325"/>
          <p14:tracePt t="65828" x="3616325" y="2482850"/>
          <p14:tracePt t="65845" x="3616325" y="2490788"/>
          <p14:tracePt t="65862" x="3633788" y="2500313"/>
          <p14:tracePt t="65878" x="3660775" y="2509838"/>
          <p14:tracePt t="65895" x="3724275" y="2527300"/>
          <p14:tracePt t="65912" x="3822700" y="2536825"/>
          <p14:tracePt t="65929" x="4062413" y="2544763"/>
          <p14:tracePt t="65945" x="4241800" y="2544763"/>
          <p14:tracePt t="65962" x="4330700" y="2562225"/>
          <p14:tracePt t="65979" x="4545013" y="2571750"/>
          <p14:tracePt t="65996" x="4724400" y="2571750"/>
          <p14:tracePt t="66012" x="4813300" y="2571750"/>
          <p14:tracePt t="66029" x="4894263" y="2571750"/>
          <p14:tracePt t="66046" x="4965700" y="2581275"/>
          <p14:tracePt t="66063" x="5027613" y="2598738"/>
          <p14:tracePt t="66079" x="5045075" y="2608263"/>
          <p14:tracePt t="66096" x="5054600" y="2608263"/>
          <p14:tracePt t="66112" x="5081588" y="2608263"/>
          <p14:tracePt t="66130" x="5116513" y="2562225"/>
          <p14:tracePt t="66146" x="5126038" y="2509838"/>
          <p14:tracePt t="66162" x="5143500" y="2446338"/>
          <p14:tracePt t="66179" x="5153025" y="2411413"/>
          <p14:tracePt t="66197" x="5160963" y="2384425"/>
          <p14:tracePt t="66213" x="5170488" y="2366963"/>
          <p14:tracePt t="66230" x="5180013" y="2366963"/>
          <p14:tracePt t="66246" x="5197475" y="2366963"/>
          <p14:tracePt t="66264" x="5224463" y="2366963"/>
          <p14:tracePt t="66280" x="5241925" y="2366963"/>
          <p14:tracePt t="66296" x="5251450" y="2366963"/>
          <p14:tracePt t="66313" x="5259388" y="2366963"/>
          <p14:tracePt t="66331" x="5276850" y="2366963"/>
          <p14:tracePt t="66347" x="5286375" y="2357438"/>
          <p14:tracePt t="66363" x="5295900" y="2303463"/>
          <p14:tracePt t="66380" x="5313363" y="2241550"/>
          <p14:tracePt t="66397" x="5313363" y="2214563"/>
          <p14:tracePt t="66413" x="5322888" y="2197100"/>
          <p14:tracePt t="66450" x="5330825" y="2197100"/>
          <p14:tracePt t="66466" x="5330825" y="2224088"/>
          <p14:tracePt t="66480" x="5330825" y="2251075"/>
          <p14:tracePt t="66497" x="5348288" y="2339975"/>
          <p14:tracePt t="66514" x="5357813" y="2393950"/>
          <p14:tracePt t="66531" x="5357813" y="2419350"/>
          <p14:tracePt t="66547" x="5357813" y="2428875"/>
          <p14:tracePt t="66564" x="5357813" y="2438400"/>
          <p14:tracePt t="66581" x="5357813" y="2455863"/>
          <p14:tracePt t="66598" x="5375275" y="2465388"/>
          <p14:tracePt t="66614" x="5384800" y="2465388"/>
          <p14:tracePt t="66631" x="5394325" y="2465388"/>
          <p14:tracePt t="66648" x="5438775" y="2465388"/>
          <p14:tracePt t="66665" x="5572125" y="2465388"/>
          <p14:tracePt t="66681" x="5670550" y="2465388"/>
          <p14:tracePt t="66698" x="5803900" y="2465388"/>
          <p14:tracePt t="66715" x="5965825" y="2465388"/>
          <p14:tracePt t="66732" x="6161088" y="2500313"/>
          <p14:tracePt t="66748" x="6340475" y="2517775"/>
          <p14:tracePt t="66765" x="6411913" y="2527300"/>
          <p14:tracePt t="66781" x="6554788" y="2527300"/>
          <p14:tracePt t="66799" x="6680200" y="2536825"/>
          <p14:tracePt t="66815" x="6732588" y="2536825"/>
          <p14:tracePt t="66832" x="6777038" y="2536825"/>
          <p14:tracePt t="66849" x="6786563" y="2536825"/>
          <p14:tracePt t="66866" x="6804025" y="2536825"/>
          <p14:tracePt t="66882" x="6813550" y="2536825"/>
          <p14:tracePt t="66898" x="6813550" y="2509838"/>
          <p14:tracePt t="66915" x="6823075" y="2473325"/>
          <p14:tracePt t="66933" x="6831013" y="2428875"/>
          <p14:tracePt t="66949" x="6840538" y="2393950"/>
          <p14:tracePt t="66965" x="6840538" y="2347913"/>
          <p14:tracePt t="66982" x="6840538" y="2312988"/>
          <p14:tracePt t="67000" x="6848475" y="2276475"/>
          <p14:tracePt t="67016" x="6848475" y="2268538"/>
          <p14:tracePt t="67032" x="6858000" y="2259013"/>
          <p14:tracePt t="67146" x="6858000" y="2268538"/>
          <p14:tracePt t="67154" x="6858000" y="2276475"/>
          <p14:tracePt t="67178" x="6858000" y="2286000"/>
          <p14:tracePt t="67194" x="6858000" y="2295525"/>
          <p14:tracePt t="67210" x="6858000" y="2303463"/>
          <p14:tracePt t="67218" x="6858000" y="2312988"/>
          <p14:tracePt t="67242" x="6858000" y="2322513"/>
          <p14:tracePt t="67266" x="6848475" y="2330450"/>
          <p14:tracePt t="67282" x="6848475" y="2339975"/>
          <p14:tracePt t="67290" x="6848475" y="2347913"/>
          <p14:tracePt t="67314" x="6840538" y="2347913"/>
          <p14:tracePt t="67338" x="6831013" y="2347913"/>
          <p14:tracePt t="67354" x="6823075" y="2347913"/>
          <p14:tracePt t="67370" x="6813550" y="2347913"/>
          <p14:tracePt t="67378" x="6813550" y="2357438"/>
          <p14:tracePt t="67386" x="6804025" y="2357438"/>
          <p14:tracePt t="67410" x="6796088" y="2357438"/>
          <p14:tracePt t="67426" x="6796088" y="2366963"/>
          <p14:tracePt t="67435" x="6786563" y="2366963"/>
          <p14:tracePt t="67450" x="6777038" y="2366963"/>
          <p14:tracePt t="67467" x="6769100" y="2374900"/>
          <p14:tracePt t="67484" x="6759575" y="2374900"/>
          <p14:tracePt t="67517" x="6751638" y="2384425"/>
          <p14:tracePt t="67534" x="6732588" y="2393950"/>
          <p14:tracePt t="67551" x="6715125" y="2393950"/>
          <p14:tracePt t="67568" x="6705600" y="2411413"/>
          <p14:tracePt t="67585" x="6697663" y="2411413"/>
          <p14:tracePt t="67601" x="6680200" y="2419350"/>
          <p14:tracePt t="67618" x="6670675" y="2428875"/>
          <p14:tracePt t="67635" x="6661150" y="2428875"/>
          <p14:tracePt t="67651" x="6661150" y="2438400"/>
          <p14:tracePt t="67668" x="6643688" y="2438400"/>
          <p14:tracePt t="67685" x="6643688" y="2446338"/>
          <p14:tracePt t="67702" x="6634163" y="2446338"/>
          <p14:tracePt t="67718" x="6626225" y="2455863"/>
          <p14:tracePt t="67735" x="6616700" y="2455863"/>
          <p14:tracePt t="67751" x="6608763" y="2455863"/>
          <p14:tracePt t="67769" x="6581775" y="2473325"/>
          <p14:tracePt t="67785" x="6537325" y="2490788"/>
          <p14:tracePt t="67802" x="6510338" y="2509838"/>
          <p14:tracePt t="67818" x="6483350" y="2536825"/>
          <p14:tracePt t="67836" x="6446838" y="2571750"/>
          <p14:tracePt t="67852" x="6411913" y="2608263"/>
          <p14:tracePt t="67869" x="6394450" y="2652713"/>
          <p14:tracePt t="67885" x="6394450" y="2660650"/>
          <p14:tracePt t="67903" x="6384925" y="2679700"/>
          <p14:tracePt t="67919" x="6367463" y="2687638"/>
          <p14:tracePt t="67936" x="6367463" y="2697163"/>
          <p14:tracePt t="70234" x="6375400" y="2687638"/>
          <p14:tracePt t="70250" x="6367463" y="2670175"/>
          <p14:tracePt t="70258" x="6323013" y="2652713"/>
          <p14:tracePt t="70266" x="6232525" y="2625725"/>
          <p14:tracePt t="70282" x="6099175" y="2598738"/>
          <p14:tracePt t="70294" x="5776913" y="2554288"/>
          <p14:tracePt t="70311" x="4911725" y="2490788"/>
          <p14:tracePt t="70327" x="4089400" y="2473325"/>
          <p14:tracePt t="70345" x="3482975" y="2473325"/>
          <p14:tracePt t="70347" x="3241675" y="2473325"/>
          <p14:tracePt t="70361" x="2990850" y="2473325"/>
          <p14:tracePt t="70379" x="2374900" y="2536825"/>
          <p14:tracePt t="70394" x="2125663" y="2554288"/>
          <p14:tracePt t="70411" x="2017713" y="2554288"/>
          <p14:tracePt t="70428" x="1803400" y="2562225"/>
          <p14:tracePt t="70445" x="1679575" y="2562225"/>
          <p14:tracePt t="70461" x="1633538" y="2562225"/>
          <p14:tracePt t="70478" x="1598613" y="2581275"/>
          <p14:tracePt t="70495" x="1562100" y="2589213"/>
          <p14:tracePt t="70512" x="1536700" y="2589213"/>
          <p14:tracePt t="70528" x="1500188" y="2598738"/>
          <p14:tracePt t="70545" x="1490663" y="2608263"/>
          <p14:tracePt t="70562" x="1465263" y="2616200"/>
          <p14:tracePt t="70579" x="1455738" y="2625725"/>
          <p14:tracePt t="70595" x="1438275" y="2625725"/>
          <p14:tracePt t="70612" x="1428750" y="2625725"/>
          <p14:tracePt t="70646" x="1428750" y="2608263"/>
          <p14:tracePt t="70679" x="1428750" y="2581275"/>
          <p14:tracePt t="70695" x="1455738" y="2527300"/>
          <p14:tracePt t="70713" x="1490663" y="2465388"/>
          <p14:tracePt t="70729" x="1517650" y="2419350"/>
          <p14:tracePt t="70746" x="1544638" y="2330450"/>
          <p14:tracePt t="70762" x="1562100" y="2295525"/>
          <p14:tracePt t="70780" x="1589088" y="2259013"/>
          <p14:tracePt t="70796" x="1598613" y="2241550"/>
          <p14:tracePt t="70812" x="1652588" y="2205038"/>
          <p14:tracePt t="70829" x="1697038" y="2179638"/>
          <p14:tracePt t="70847" x="1724025" y="2170113"/>
          <p14:tracePt t="70863" x="1741488" y="2160588"/>
          <p14:tracePt t="70879" x="1768475" y="2152650"/>
          <p14:tracePt t="70896" x="1803400" y="2143125"/>
          <p14:tracePt t="70914" x="1847850" y="2116138"/>
          <p14:tracePt t="70930" x="1874838" y="2108200"/>
          <p14:tracePt t="70946" x="1911350" y="2089150"/>
          <p14:tracePt t="70963" x="1928813" y="2089150"/>
          <p14:tracePt t="70980" x="1938338" y="2081213"/>
          <p14:tracePt t="70997" x="1955800" y="2081213"/>
          <p14:tracePt t="71013" x="1982788" y="2081213"/>
          <p14:tracePt t="71030" x="2027238" y="2081213"/>
          <p14:tracePt t="71047" x="2054225" y="2081213"/>
          <p14:tracePt t="71063" x="2089150" y="2081213"/>
          <p14:tracePt t="71080" x="2116138" y="2081213"/>
          <p14:tracePt t="71097" x="2133600" y="2081213"/>
          <p14:tracePt t="71146" x="2133600" y="2089150"/>
          <p14:tracePt t="71162" x="2125663" y="2089150"/>
          <p14:tracePt t="71170" x="2125663" y="2098675"/>
          <p14:tracePt t="71181" x="2116138" y="2108200"/>
          <p14:tracePt t="71197" x="2108200" y="2108200"/>
          <p14:tracePt t="71218" x="2098675" y="2108200"/>
          <p14:tracePt t="71231" x="2089150" y="2116138"/>
          <p14:tracePt t="71248" x="2081213" y="2116138"/>
          <p14:tracePt t="71266" x="2071688" y="2116138"/>
          <p14:tracePt t="71290" x="2071688" y="2125663"/>
          <p14:tracePt t="71314" x="2071688" y="2133600"/>
          <p14:tracePt t="71322" x="2062163" y="2133600"/>
          <p14:tracePt t="71331" x="2062163" y="2143125"/>
          <p14:tracePt t="71354" x="2062163" y="2152650"/>
          <p14:tracePt t="71370" x="2062163" y="2160588"/>
          <p14:tracePt t="71381" x="2062163" y="2170113"/>
          <p14:tracePt t="71399" x="2062163" y="2197100"/>
          <p14:tracePt t="71415" x="2062163" y="2224088"/>
          <p14:tracePt t="71431" x="2071688" y="2259013"/>
          <p14:tracePt t="71448" x="2089150" y="2276475"/>
          <p14:tracePt t="71466" x="2116138" y="2295525"/>
          <p14:tracePt t="71482" x="2116138" y="2303463"/>
          <p14:tracePt t="71498" x="2143125" y="2312988"/>
          <p14:tracePt t="71515" x="2160588" y="2330450"/>
          <p14:tracePt t="71533" x="2170113" y="2339975"/>
          <p14:tracePt t="71548" x="2179638" y="2339975"/>
          <p14:tracePt t="71714" x="2179638" y="2330450"/>
          <p14:tracePt t="71722" x="2179638" y="2322513"/>
          <p14:tracePt t="71746" x="2179638" y="2312988"/>
          <p14:tracePt t="71754" x="2179638" y="2295525"/>
          <p14:tracePt t="71766" x="2170113" y="2276475"/>
          <p14:tracePt t="71784" x="2143125" y="2232025"/>
          <p14:tracePt t="71799" x="2116138" y="2179638"/>
          <p14:tracePt t="71816" x="2089150" y="2125663"/>
          <p14:tracePt t="71833" x="2071688" y="2062163"/>
          <p14:tracePt t="71834" x="2062163" y="2036763"/>
          <p14:tracePt t="71850" x="2054225" y="2000250"/>
          <p14:tracePt t="71866" x="2044700" y="1982788"/>
          <p14:tracePt t="71883" x="2017713" y="1919288"/>
          <p14:tracePt t="71900" x="2009775" y="1874838"/>
          <p14:tracePt t="71917" x="2000250" y="1839913"/>
          <p14:tracePt t="71933" x="1990725" y="1830388"/>
          <p14:tracePt t="71978" x="1982788" y="1830388"/>
          <p14:tracePt t="72002" x="1982788" y="1839913"/>
          <p14:tracePt t="72010" x="1982788" y="1857375"/>
          <p14:tracePt t="72018" x="1982788" y="1884363"/>
          <p14:tracePt t="72034" x="1982788" y="1919288"/>
          <p14:tracePt t="72051" x="1990725" y="2017713"/>
          <p14:tracePt t="72067" x="2036763" y="2125663"/>
          <p14:tracePt t="72084" x="2071688" y="2170113"/>
          <p14:tracePt t="72100" x="2098675" y="2205038"/>
          <p14:tracePt t="72118" x="2125663" y="2224088"/>
          <p14:tracePt t="72134" x="2170113" y="2251075"/>
          <p14:tracePt t="72151" x="2259013" y="2295525"/>
          <p14:tracePt t="72167" x="2303463" y="2312988"/>
          <p14:tracePt t="72185" x="2428875" y="2347913"/>
          <p14:tracePt t="72201" x="2544763" y="2347913"/>
          <p14:tracePt t="72217" x="2608263" y="2347913"/>
          <p14:tracePt t="72234" x="2633663" y="2347913"/>
          <p14:tracePt t="72252" x="2652713" y="2347913"/>
          <p14:tracePt t="72268" x="2679700" y="2312988"/>
          <p14:tracePt t="72284" x="2724150" y="2251075"/>
          <p14:tracePt t="72301" x="2759075" y="2232025"/>
          <p14:tracePt t="72319" x="2884488" y="2160588"/>
          <p14:tracePt t="72335" x="3044825" y="2125663"/>
          <p14:tracePt t="72351" x="3197225" y="2125663"/>
          <p14:tracePt t="72368" x="3348038" y="2170113"/>
          <p14:tracePt t="72386" x="3581400" y="2295525"/>
          <p14:tracePt t="72401" x="3652838" y="2339975"/>
          <p14:tracePt t="72418" x="3795713" y="2401888"/>
          <p14:tracePt t="72435" x="3911600" y="2419350"/>
          <p14:tracePt t="72453" x="4010025" y="2419350"/>
          <p14:tracePt t="72468" x="4071938" y="2419350"/>
          <p14:tracePt t="72485" x="4116388" y="2411413"/>
          <p14:tracePt t="72502" x="4214813" y="2393950"/>
          <p14:tracePt t="72519" x="4411663" y="2347913"/>
          <p14:tracePt t="72535" x="4625975" y="2312988"/>
          <p14:tracePt t="72552" x="4724400" y="2303463"/>
          <p14:tracePt t="72569" x="4983163" y="2276475"/>
          <p14:tracePt t="72587" x="5357813" y="2276475"/>
          <p14:tracePt t="72602" x="5545138" y="2276475"/>
          <p14:tracePt t="72619" x="5732463" y="2276475"/>
          <p14:tracePt t="72636" x="5894388" y="2276475"/>
          <p14:tracePt t="72653" x="6000750" y="2276475"/>
          <p14:tracePt t="72669" x="6081713" y="2259013"/>
          <p14:tracePt t="72686" x="6108700" y="2241550"/>
          <p14:tracePt t="72702" x="6215063" y="2197100"/>
          <p14:tracePt t="72720" x="6323013" y="2160588"/>
          <p14:tracePt t="72736" x="6438900" y="2143125"/>
          <p14:tracePt t="72753" x="6581775" y="2152650"/>
          <p14:tracePt t="72769" x="6732588" y="2179638"/>
          <p14:tracePt t="72787" x="6965950" y="2224088"/>
          <p14:tracePt t="72803" x="7037388" y="2241550"/>
          <p14:tracePt t="72820" x="7126288" y="2276475"/>
          <p14:tracePt t="72836" x="7143750" y="2312988"/>
          <p14:tracePt t="72854" x="7045325" y="2366963"/>
          <p14:tracePt t="72870" x="6946900" y="2374900"/>
          <p14:tracePt t="72887" x="6938963" y="2374900"/>
          <p14:tracePt t="72903" x="6911975" y="2384425"/>
          <p14:tracePt t="72921" x="6875463" y="2419350"/>
          <p14:tracePt t="72937" x="6840538" y="2455863"/>
          <p14:tracePt t="72953" x="6786563" y="2500313"/>
          <p14:tracePt t="72970" x="6653213" y="2571750"/>
          <p14:tracePt t="72988" x="6634163" y="2608263"/>
          <p14:tracePt t="73004" x="6626225" y="2633663"/>
          <p14:tracePt t="73020" x="6626225" y="2643188"/>
          <p14:tracePt t="73037" x="6626225" y="2652713"/>
          <p14:tracePt t="73055" x="6643688" y="2679700"/>
          <p14:tracePt t="73070" x="6680200" y="2724150"/>
          <p14:tracePt t="73087" x="6823075" y="2795588"/>
          <p14:tracePt t="73104" x="6831013" y="2803525"/>
          <p14:tracePt t="73122" x="6777038" y="2822575"/>
          <p14:tracePt t="73137" x="6759575" y="2867025"/>
          <p14:tracePt t="73154" x="6608763" y="2982913"/>
          <p14:tracePt t="73171" x="6483350" y="3071813"/>
          <p14:tracePt t="73188" x="6429375" y="3116263"/>
          <p14:tracePt t="73204" x="6330950" y="3214688"/>
          <p14:tracePt t="73221" x="6232525" y="3313113"/>
          <p14:tracePt t="73238" x="6153150" y="3402013"/>
          <p14:tracePt t="73255" x="6116638" y="3438525"/>
          <p14:tracePt t="73271" x="6116638" y="3455988"/>
          <p14:tracePt t="73288" x="6108700" y="3465513"/>
          <p14:tracePt t="73305" x="6099175" y="3473450"/>
          <p14:tracePt t="73322" x="6089650" y="3473450"/>
          <p14:tracePt t="73338" x="6089650" y="3482975"/>
          <p14:tracePt t="77891" x="6081713" y="3482975"/>
          <p14:tracePt t="77907" x="6072188" y="3473450"/>
          <p14:tracePt t="77915" x="6045200" y="3438525"/>
          <p14:tracePt t="77923" x="6027738" y="3375025"/>
          <p14:tracePt t="77938" x="6018213" y="3276600"/>
          <p14:tracePt t="77955" x="6027738" y="3081338"/>
          <p14:tracePt t="77972" x="6089650" y="3000375"/>
          <p14:tracePt t="77988" x="6143625" y="2938463"/>
          <p14:tracePt t="78005" x="6330950" y="2813050"/>
          <p14:tracePt t="78021" x="6626225" y="2652713"/>
          <p14:tracePt t="78039" x="6902450" y="2554288"/>
          <p14:tracePt t="78055" x="7108825" y="2490788"/>
          <p14:tracePt t="78072" x="7313613" y="2473325"/>
          <p14:tracePt t="78088" x="7446963" y="2473325"/>
          <p14:tracePt t="78106" x="7518400" y="2465388"/>
          <p14:tracePt t="78122" x="7562850" y="2455863"/>
          <p14:tracePt t="78139" x="7661275" y="2393950"/>
          <p14:tracePt t="78155" x="7759700" y="2295525"/>
          <p14:tracePt t="78173" x="7858125" y="2197100"/>
          <p14:tracePt t="78189" x="7947025" y="2089150"/>
          <p14:tracePt t="78205" x="8072438" y="1982788"/>
          <p14:tracePt t="78222" x="8188325" y="1884363"/>
          <p14:tracePt t="78240" x="8304213" y="1795463"/>
          <p14:tracePt t="78256" x="8358188" y="1751013"/>
          <p14:tracePt t="78272" x="8456613" y="1643063"/>
          <p14:tracePt t="78289" x="8537575" y="1598613"/>
          <p14:tracePt t="78307" x="8589963" y="1581150"/>
          <p14:tracePt t="78323" x="8626475" y="1598613"/>
          <p14:tracePt t="78339" x="8688388" y="1670050"/>
          <p14:tracePt t="78356" x="8777288" y="1785938"/>
          <p14:tracePt t="78374" x="8831263" y="1839913"/>
          <p14:tracePt t="78389" x="8947150" y="1928813"/>
          <p14:tracePt t="78406" x="9028113" y="2000250"/>
          <p14:tracePt t="78423" x="9045575" y="2027238"/>
          <p14:tracePt t="78440" x="9055100" y="2036763"/>
          <p14:tracePt t="78456" x="9055100" y="2054225"/>
          <p14:tracePt t="78473" x="9055100" y="2098675"/>
          <p14:tracePt t="78490" x="9055100" y="2143125"/>
          <p14:tracePt t="78508" x="9055100" y="2179638"/>
          <p14:tracePt t="78523" x="9055100" y="2214563"/>
          <p14:tracePt t="78540" x="9055100" y="2251075"/>
          <p14:tracePt t="78557" x="9055100" y="2286000"/>
          <p14:tracePt t="78574" x="9028113" y="2330450"/>
          <p14:tracePt t="78590" x="9001125" y="2366963"/>
          <p14:tracePt t="78607" x="8966200" y="2401888"/>
          <p14:tracePt t="78624" x="8912225" y="2428875"/>
          <p14:tracePt t="78641" x="8885238" y="2446338"/>
          <p14:tracePt t="78657" x="8769350" y="2490788"/>
          <p14:tracePt t="78674" x="8634413" y="2527300"/>
          <p14:tracePt t="78691" x="8420100" y="2581275"/>
          <p14:tracePt t="78708" x="8242300" y="2608263"/>
          <p14:tracePt t="78724" x="8018463" y="2625725"/>
          <p14:tracePt t="78741" x="7786688" y="2633663"/>
          <p14:tracePt t="78757" x="7661275" y="2633663"/>
          <p14:tracePt t="78776" x="7394575" y="2643188"/>
          <p14:tracePt t="78791" x="7072313" y="2697163"/>
          <p14:tracePt t="78808" x="6831013" y="2759075"/>
          <p14:tracePt t="78824" x="6589713" y="2813050"/>
          <p14:tracePt t="78841" x="6323013" y="2867025"/>
          <p14:tracePt t="78859" x="5670550" y="2965450"/>
          <p14:tracePt t="78875" x="5232400" y="3009900"/>
          <p14:tracePt t="78891" x="5099050" y="3036888"/>
          <p14:tracePt t="78908" x="4751388" y="3098800"/>
          <p14:tracePt t="78926" x="4473575" y="3152775"/>
          <p14:tracePt t="78942" x="4268788" y="3170238"/>
          <p14:tracePt t="78958" x="4044950" y="3170238"/>
          <p14:tracePt t="78975" x="3768725" y="3170238"/>
          <p14:tracePt t="78992" x="3394075" y="3125788"/>
          <p14:tracePt t="79008" x="3009900" y="3089275"/>
          <p14:tracePt t="79025" x="2857500" y="3081338"/>
          <p14:tracePt t="79042" x="2527300" y="3071813"/>
          <p14:tracePt t="79059" x="2232025" y="3071813"/>
          <p14:tracePt t="79075" x="2027238" y="3054350"/>
          <p14:tracePt t="79092" x="1812925" y="3027363"/>
          <p14:tracePt t="79109" x="1608138" y="2990850"/>
          <p14:tracePt t="79126" x="1411288" y="2946400"/>
          <p14:tracePt t="79142" x="1330325" y="2928938"/>
          <p14:tracePt t="79159" x="1179513" y="2901950"/>
          <p14:tracePt t="79176" x="1054100" y="2857500"/>
          <p14:tracePt t="79193" x="955675" y="2822575"/>
          <p14:tracePt t="79209" x="901700" y="2776538"/>
          <p14:tracePt t="79226" x="795338" y="2732088"/>
          <p14:tracePt t="79243" x="615950" y="2660650"/>
          <p14:tracePt t="79260" x="509588" y="2616200"/>
          <p14:tracePt t="79276" x="473075" y="2608263"/>
          <p14:tracePt t="79293" x="393700" y="2562225"/>
          <p14:tracePt t="79309" x="330200" y="2517775"/>
          <p14:tracePt t="79327" x="303213" y="2500313"/>
          <p14:tracePt t="79343" x="276225" y="2465388"/>
          <p14:tracePt t="79359" x="250825" y="2428875"/>
          <p14:tracePt t="79376" x="223838" y="2411413"/>
          <p14:tracePt t="79394" x="204788" y="2374900"/>
          <p14:tracePt t="79410" x="196850" y="2366963"/>
          <p14:tracePt t="79427" x="179388" y="2330450"/>
          <p14:tracePt t="79443" x="160338" y="2312988"/>
          <p14:tracePt t="79461" x="152400" y="2303463"/>
          <p14:tracePt t="79477" x="142875" y="2295525"/>
          <p14:tracePt t="79493" x="133350" y="2286000"/>
          <p14:tracePt t="79510" x="133350" y="2276475"/>
          <p14:tracePt t="80851" x="133350" y="2268538"/>
          <p14:tracePt t="80875" x="133350" y="2251075"/>
          <p14:tracePt t="80883" x="133350" y="2241550"/>
          <p14:tracePt t="80891" x="142875" y="2224088"/>
          <p14:tracePt t="80899" x="142875" y="2214563"/>
          <p14:tracePt t="80915" x="142875" y="2197100"/>
          <p14:tracePt t="80933" x="142875" y="2179638"/>
          <p14:tracePt t="80949" x="142875" y="2160588"/>
          <p14:tracePt t="80965" x="142875" y="2152650"/>
          <p14:tracePt t="80982" x="142875" y="2133600"/>
          <p14:tracePt t="81000" x="142875" y="2125663"/>
          <p14:tracePt t="81015" x="142875" y="2098675"/>
          <p14:tracePt t="81032" x="142875" y="2071688"/>
          <p14:tracePt t="81049" x="142875" y="2027238"/>
          <p14:tracePt t="81066" x="142875" y="2000250"/>
          <p14:tracePt t="81082" x="142875" y="1965325"/>
          <p14:tracePt t="81099" x="142875" y="1911350"/>
          <p14:tracePt t="81116" x="133350" y="1893888"/>
          <p14:tracePt t="81133" x="133350" y="1857375"/>
          <p14:tracePt t="81149" x="133350" y="1839913"/>
          <p14:tracePt t="81166" x="133350" y="1830388"/>
          <p14:tracePt t="81183" x="133350" y="1812925"/>
          <p14:tracePt t="81200" x="133350" y="1803400"/>
          <p14:tracePt t="81216" x="133350" y="1795463"/>
          <p14:tracePt t="81233" x="133350" y="1776413"/>
          <p14:tracePt t="83252" x="142875" y="1768475"/>
          <p14:tracePt t="83260" x="223838" y="1758950"/>
          <p14:tracePt t="83273" x="393700" y="1751013"/>
          <p14:tracePt t="83290" x="1169988" y="1724025"/>
          <p14:tracePt t="83307" x="2428875" y="1724025"/>
          <p14:tracePt t="83325" x="3276600" y="1704975"/>
          <p14:tracePt t="83340" x="4133850" y="1670050"/>
          <p14:tracePt t="83357" x="4938713" y="1633538"/>
          <p14:tracePt t="83374" x="5330825" y="1633538"/>
          <p14:tracePt t="83391" x="6108700" y="1616075"/>
          <p14:tracePt t="83408" x="6643688" y="1616075"/>
          <p14:tracePt t="83424" x="6786563" y="1616075"/>
          <p14:tracePt t="83441" x="6804025" y="1625600"/>
          <p14:tracePt t="83458" x="6804025" y="1670050"/>
          <p14:tracePt t="83474" x="6759575" y="1741488"/>
          <p14:tracePt t="83491" x="6537325" y="1884363"/>
          <p14:tracePt t="83508" x="6429375" y="1919288"/>
          <p14:tracePt t="83525" x="5956300" y="2143125"/>
          <p14:tracePt t="83541" x="5411788" y="2438400"/>
          <p14:tracePt t="83558" x="5089525" y="2670175"/>
          <p14:tracePt t="83575" x="4768850" y="2894013"/>
          <p14:tracePt t="83592" x="4473575" y="3081338"/>
          <p14:tracePt t="83608" x="4276725" y="3205163"/>
          <p14:tracePt t="83625" x="4098925" y="3286125"/>
          <p14:tracePt t="83641" x="4027488" y="3322638"/>
          <p14:tracePt t="83659" x="3732213" y="3438525"/>
          <p14:tracePt t="83675" x="3581400" y="3500438"/>
          <p14:tracePt t="83692" x="3465513" y="3581400"/>
          <p14:tracePt t="83708" x="3330575" y="3670300"/>
          <p14:tracePt t="83726" x="3179763" y="3759200"/>
          <p14:tracePt t="83742" x="2990850" y="3848100"/>
          <p14:tracePt t="83759" x="2884488" y="3884613"/>
          <p14:tracePt t="83775" x="2608263" y="3983038"/>
          <p14:tracePt t="83793" x="2339975" y="4071938"/>
          <p14:tracePt t="83809" x="2179638" y="4125913"/>
          <p14:tracePt t="83825" x="2089150" y="4143375"/>
          <p14:tracePt t="83842" x="2017713" y="4170363"/>
          <p14:tracePt t="83860" x="1965325" y="4197350"/>
          <p14:tracePt t="83876" x="1946275" y="4205288"/>
          <p14:tracePt t="83916" x="1938338" y="4205288"/>
          <p14:tracePt t="83932" x="1928813" y="4214813"/>
          <p14:tracePt t="83948" x="1919288" y="4214813"/>
          <p14:tracePt t="83959" x="1911350" y="4214813"/>
          <p14:tracePt t="83976" x="1874838" y="4224338"/>
          <p14:tracePt t="83994" x="1847850" y="4224338"/>
          <p14:tracePt t="84010" x="1839913" y="4224338"/>
          <p14:tracePt t="84026" x="1830388" y="4224338"/>
          <p14:tracePt t="84084" x="1830388" y="4214813"/>
          <p14:tracePt t="84180" x="1822450" y="4205288"/>
          <p14:tracePt t="84188" x="1803400" y="4197350"/>
          <p14:tracePt t="84196" x="1785938" y="4179888"/>
          <p14:tracePt t="84210" x="1758950" y="4152900"/>
          <p14:tracePt t="84227" x="1731963" y="4116388"/>
          <p14:tracePt t="84244" x="1724025" y="4071938"/>
          <p14:tracePt t="84261" x="1724025" y="4000500"/>
          <p14:tracePt t="84277" x="1724025" y="3919538"/>
          <p14:tracePt t="84294" x="1724025" y="3875088"/>
          <p14:tracePt t="84311" x="1751013" y="3830638"/>
          <p14:tracePt t="84328" x="1768475" y="3795713"/>
          <p14:tracePt t="84344" x="1803400" y="3786188"/>
          <p14:tracePt t="84361" x="1847850" y="3776663"/>
          <p14:tracePt t="84377" x="1884363" y="3776663"/>
          <p14:tracePt t="84395" x="1893888" y="3822700"/>
          <p14:tracePt t="84411" x="1847850" y="3867150"/>
          <p14:tracePt t="84428" x="1822450" y="3902075"/>
          <p14:tracePt t="84444" x="1768475" y="3965575"/>
          <p14:tracePt t="84462" x="1697038" y="4027488"/>
          <p14:tracePt t="84478" x="1616075" y="4062413"/>
          <p14:tracePt t="84494" x="1419225" y="4098925"/>
          <p14:tracePt t="84511" x="1187450" y="4010025"/>
          <p14:tracePt t="84529" x="1036638" y="3857625"/>
          <p14:tracePt t="84545" x="1000125" y="3795713"/>
          <p14:tracePt t="84562" x="990600" y="3776663"/>
          <p14:tracePt t="84578" x="982663" y="3741738"/>
          <p14:tracePt t="84596" x="982663" y="3697288"/>
          <p14:tracePt t="84612" x="1000125" y="3670300"/>
          <p14:tracePt t="84628" x="1044575" y="3633788"/>
          <p14:tracePt t="84645" x="1081088" y="3616325"/>
          <p14:tracePt t="84663" x="1116013" y="3616325"/>
          <p14:tracePt t="84678" x="1133475" y="3616325"/>
          <p14:tracePt t="84695" x="1179513" y="3616325"/>
          <p14:tracePt t="84712" x="1285875" y="3616325"/>
          <p14:tracePt t="84729" x="1465263" y="3643313"/>
          <p14:tracePt t="84746" x="1741488" y="3697288"/>
          <p14:tracePt t="84762" x="1973263" y="3732213"/>
          <p14:tracePt t="84779" x="2170113" y="3786188"/>
          <p14:tracePt t="84797" x="2347913" y="3848100"/>
          <p14:tracePt t="84812" x="2366963" y="3857625"/>
          <p14:tracePt t="84829" x="2393950" y="3875088"/>
          <p14:tracePt t="84846" x="2393950" y="3884613"/>
          <p14:tracePt t="84863" x="2393950" y="3894138"/>
          <p14:tracePt t="84879" x="2393950" y="3902075"/>
          <p14:tracePt t="84896" x="2401888" y="3919538"/>
          <p14:tracePt t="84913" x="2455863" y="3965575"/>
          <p14:tracePt t="84930" x="2581275" y="4027488"/>
          <p14:tracePt t="84946" x="2670175" y="4062413"/>
          <p14:tracePt t="84963" x="3017838" y="4160838"/>
          <p14:tracePt t="84980" x="3643313" y="4251325"/>
          <p14:tracePt t="84997" x="4000500" y="4276725"/>
          <p14:tracePt t="85013" x="4419600" y="4295775"/>
          <p14:tracePt t="85030" x="4803775" y="4295775"/>
          <p14:tracePt t="85046" x="5126038" y="4295775"/>
          <p14:tracePt t="85064" x="5259388" y="4295775"/>
          <p14:tracePt t="85080" x="5545138" y="4295775"/>
          <p14:tracePt t="85097" x="5830888" y="4286250"/>
          <p14:tracePt t="85113" x="6054725" y="4276725"/>
          <p14:tracePt t="85131" x="6251575" y="4276725"/>
          <p14:tracePt t="85147" x="6419850" y="4313238"/>
          <p14:tracePt t="85164" x="6608763" y="4394200"/>
          <p14:tracePt t="85180" x="6688138" y="4438650"/>
          <p14:tracePt t="85198" x="6715125" y="4465638"/>
          <p14:tracePt t="85214" x="6742113" y="4500563"/>
          <p14:tracePt t="85230" x="6751638" y="4527550"/>
          <p14:tracePt t="85247" x="6751638" y="4537075"/>
          <p14:tracePt t="85265" x="6742113" y="4537075"/>
          <p14:tracePt t="85281" x="6732588" y="4545013"/>
          <p14:tracePt t="85297" x="6697663" y="4562475"/>
          <p14:tracePt t="85314" x="6670675" y="4581525"/>
          <p14:tracePt t="85332" x="6643688" y="4589463"/>
          <p14:tracePt t="85348" x="6599238" y="4608513"/>
          <p14:tracePt t="85364" x="6562725" y="4616450"/>
          <p14:tracePt t="85381" x="6518275" y="4625975"/>
          <p14:tracePt t="85399" x="6483350" y="4625975"/>
          <p14:tracePt t="85415" x="6456363" y="4625975"/>
          <p14:tracePt t="85431" x="6438900" y="4625975"/>
          <p14:tracePt t="85452" x="6429375" y="4625975"/>
          <p14:tracePt t="85516" x="6429375" y="4616450"/>
          <p14:tracePt t="85540" x="6438900" y="4616450"/>
          <p14:tracePt t="85548" x="6446838" y="4608513"/>
          <p14:tracePt t="85556" x="6456363" y="4598988"/>
          <p14:tracePt t="85565" x="6473825" y="4598988"/>
          <p14:tracePt t="85582" x="6500813" y="4581525"/>
          <p14:tracePt t="85598" x="6554788" y="4581525"/>
          <p14:tracePt t="85616" x="6616700" y="4572000"/>
          <p14:tracePt t="85632" x="6653213" y="4572000"/>
          <p14:tracePt t="85649" x="6724650" y="4562475"/>
          <p14:tracePt t="85665" x="6777038" y="4554538"/>
          <p14:tracePt t="85683" x="6786563" y="4545013"/>
          <p14:tracePt t="85699" x="6804025" y="4537075"/>
          <p14:tracePt t="85716" x="6823075" y="4537075"/>
          <p14:tracePt t="85732" x="6831013" y="4527550"/>
          <p14:tracePt t="85766" x="6840538" y="4518025"/>
          <p14:tracePt t="85782" x="6848475" y="4510088"/>
          <p14:tracePt t="85799" x="6858000" y="4510088"/>
          <p14:tracePt t="85817" x="6867525" y="4510088"/>
          <p14:tracePt t="86508" x="6858000" y="4510088"/>
          <p14:tracePt t="86597" x="6858000" y="4518025"/>
          <p14:tracePt t="86604" x="6867525" y="4518025"/>
          <p14:tracePt t="86620" x="6875463" y="4518025"/>
          <p14:tracePt t="86636" x="6919913" y="4518025"/>
          <p14:tracePt t="86652" x="6938963" y="4500563"/>
          <p14:tracePt t="86670" x="6956425" y="4483100"/>
          <p14:tracePt t="86686" x="6983413" y="4483100"/>
          <p14:tracePt t="86916" x="6983413" y="4473575"/>
          <p14:tracePt t="86932" x="6991350" y="4465638"/>
          <p14:tracePt t="86940" x="7000875" y="4446588"/>
          <p14:tracePt t="86956" x="7000875" y="4429125"/>
          <p14:tracePt t="86970" x="7000875" y="4411663"/>
          <p14:tracePt t="86988" x="6991350" y="4348163"/>
          <p14:tracePt t="87004" x="6991350" y="4286250"/>
          <p14:tracePt t="87020" x="7018338" y="4187825"/>
          <p14:tracePt t="87037" x="7054850" y="4098925"/>
          <p14:tracePt t="87055" x="7089775" y="4037013"/>
          <p14:tracePt t="87070" x="7116763" y="3990975"/>
          <p14:tracePt t="87087" x="7126288" y="3973513"/>
          <p14:tracePt t="87104" x="7205663" y="3938588"/>
          <p14:tracePt t="87121" x="7340600" y="3902075"/>
          <p14:tracePt t="87137" x="7456488" y="3884613"/>
          <p14:tracePt t="87154" x="7554913" y="3884613"/>
          <p14:tracePt t="87171" x="7634288" y="3884613"/>
          <p14:tracePt t="87188" x="7715250" y="3884613"/>
          <p14:tracePt t="87204" x="7724775" y="3902075"/>
          <p14:tracePt t="87221" x="7732713" y="3956050"/>
          <p14:tracePt t="87238" x="7715250" y="4062413"/>
          <p14:tracePt t="87255" x="7643813" y="4170363"/>
          <p14:tracePt t="87271" x="7554913" y="4251325"/>
          <p14:tracePt t="87288" x="7446963" y="4313238"/>
          <p14:tracePt t="87304" x="7313613" y="4340225"/>
          <p14:tracePt t="87322" x="7134225" y="4340225"/>
          <p14:tracePt t="87338" x="7027863" y="4330700"/>
          <p14:tracePt t="87355" x="6724650" y="4251325"/>
          <p14:tracePt t="87372" x="6054725" y="4000500"/>
          <p14:tracePt t="87389" x="5875338" y="3884613"/>
          <p14:tracePt t="87405" x="5803900" y="3776663"/>
          <p14:tracePt t="87422" x="5803900" y="3660775"/>
          <p14:tracePt t="87438" x="5929313" y="3527425"/>
          <p14:tracePt t="87456" x="6161088" y="3394075"/>
          <p14:tracePt t="87472" x="6296025" y="3322638"/>
          <p14:tracePt t="87488" x="6724650" y="3152775"/>
          <p14:tracePt t="87505" x="7089775" y="3108325"/>
          <p14:tracePt t="87523" x="7215188" y="3125788"/>
          <p14:tracePt t="87539" x="7242175" y="3179763"/>
          <p14:tracePt t="87556" x="7126288" y="3402013"/>
          <p14:tracePt t="87572" x="6875463" y="3660775"/>
          <p14:tracePt t="87590" x="6697663" y="3813175"/>
          <p14:tracePt t="87606" x="6108700" y="4224338"/>
          <p14:tracePt t="87622" x="5384800" y="4554538"/>
          <p14:tracePt t="87639" x="4724400" y="4687888"/>
          <p14:tracePt t="87657" x="4205288" y="4697413"/>
          <p14:tracePt t="87672" x="3822700" y="4670425"/>
          <p14:tracePt t="87689" x="3608388" y="4616450"/>
          <p14:tracePt t="87706" x="3490913" y="4572000"/>
          <p14:tracePt t="87724" x="3455988" y="4537075"/>
          <p14:tracePt t="87740" x="3446463" y="4500563"/>
          <p14:tracePt t="87756" x="3482975" y="4456113"/>
          <p14:tracePt t="87773" x="3571875" y="4429125"/>
          <p14:tracePt t="87790" x="3714750" y="4438650"/>
          <p14:tracePt t="87806" x="3911600" y="4500563"/>
          <p14:tracePt t="87823" x="4187825" y="4643438"/>
          <p14:tracePt t="87840" x="4438650" y="4840288"/>
          <p14:tracePt t="87857" x="4527550" y="4938713"/>
          <p14:tracePt t="87873" x="4643438" y="5133975"/>
          <p14:tracePt t="87890" x="4670425" y="5295900"/>
          <p14:tracePt t="87907" x="4643438" y="5394325"/>
          <p14:tracePt t="87924" x="4483100" y="5510213"/>
          <p14:tracePt t="87940" x="4295775" y="5572125"/>
          <p14:tracePt t="87957" x="4071938" y="5581650"/>
          <p14:tracePt t="87974" x="3956050" y="5581650"/>
          <p14:tracePt t="87991" x="3670300" y="5500688"/>
          <p14:tracePt t="88007" x="3419475" y="5357813"/>
          <p14:tracePt t="88024" x="3357563" y="5259388"/>
          <p14:tracePt t="88040" x="3348038" y="5153025"/>
          <p14:tracePt t="88058" x="3375025" y="4946650"/>
          <p14:tracePt t="88074" x="3571875" y="4660900"/>
          <p14:tracePt t="88091" x="3884613" y="4384675"/>
          <p14:tracePt t="88108" x="4286250" y="4179888"/>
          <p14:tracePt t="88125" x="4911725" y="4108450"/>
          <p14:tracePt t="88141" x="5527675" y="4125913"/>
          <p14:tracePt t="88158" x="5884863" y="4276725"/>
          <p14:tracePt t="88174" x="6072188" y="4456113"/>
          <p14:tracePt t="88192" x="6134100" y="4652963"/>
          <p14:tracePt t="88208" x="6126163" y="4840288"/>
          <p14:tracePt t="88225" x="6027738" y="5027613"/>
          <p14:tracePt t="88241" x="5946775" y="5116513"/>
          <p14:tracePt t="88259" x="5697538" y="5286375"/>
          <p14:tracePt t="88275" x="5322888" y="5411788"/>
          <p14:tracePt t="88292" x="4813300" y="5446713"/>
          <p14:tracePt t="88308" x="4554538" y="5446713"/>
          <p14:tracePt t="88326" x="4402138" y="5438775"/>
          <p14:tracePt t="88341" x="4357688" y="5419725"/>
          <p14:tracePt t="88358" x="4330700" y="5394325"/>
          <p14:tracePt t="88375" x="4303713" y="5340350"/>
          <p14:tracePt t="88392" x="4286250" y="5232400"/>
          <p14:tracePt t="88408" x="4295775" y="5133975"/>
          <p14:tracePt t="88425" x="4348163" y="5054600"/>
          <p14:tracePt t="88442" x="4394200" y="4991100"/>
          <p14:tracePt t="88460" x="4446588" y="4938713"/>
          <p14:tracePt t="88475" x="4456113" y="4938713"/>
          <p14:tracePt t="88492" x="4456113" y="4929188"/>
          <p14:tracePt t="88556" x="4446588" y="4929188"/>
          <p14:tracePt t="88564" x="4429125" y="4929188"/>
          <p14:tracePt t="88576" x="4402138" y="4929188"/>
          <p14:tracePt t="88592" x="4313238" y="4911725"/>
          <p14:tracePt t="88609" x="4170363" y="4857750"/>
          <p14:tracePt t="88627" x="3990975" y="4768850"/>
          <p14:tracePt t="88643" x="3822700" y="4660900"/>
          <p14:tracePt t="88659" x="3732213" y="4589463"/>
          <p14:tracePt t="88676" x="3482975" y="4232275"/>
          <p14:tracePt t="88694" x="3394075" y="3919538"/>
          <p14:tracePt t="88710" x="3384550" y="3724275"/>
          <p14:tracePt t="88726" x="3465513" y="3517900"/>
          <p14:tracePt t="88743" x="3652838" y="3313113"/>
          <p14:tracePt t="88761" x="3983038" y="3125788"/>
          <p14:tracePt t="88776" x="4402138" y="3000375"/>
          <p14:tracePt t="88793" x="4625975" y="2973388"/>
          <p14:tracePt t="88810" x="5295900" y="2965450"/>
          <p14:tracePt t="88828" x="6037263" y="3133725"/>
          <p14:tracePt t="88843" x="6126163" y="3187700"/>
          <p14:tracePt t="88860" x="6276975" y="3473450"/>
          <p14:tracePt t="88877" x="6303963" y="3759200"/>
          <p14:tracePt t="88894" x="6269038" y="4125913"/>
          <p14:tracePt t="88910" x="6215063" y="4348163"/>
          <p14:tracePt t="88927" x="6000750" y="4848225"/>
          <p14:tracePt t="88944" x="5715000" y="5348288"/>
          <p14:tracePt t="88961" x="5473700" y="5616575"/>
          <p14:tracePt t="88977" x="5268913" y="5732463"/>
          <p14:tracePt t="88994" x="5062538" y="5813425"/>
          <p14:tracePt t="89011" x="4857750" y="5857875"/>
          <p14:tracePt t="89028" x="4473575" y="5822950"/>
          <p14:tracePt t="89044" x="4322763" y="5776913"/>
          <p14:tracePt t="89061" x="3946525" y="5483225"/>
          <p14:tracePt t="89077" x="3643313" y="5126038"/>
          <p14:tracePt t="89095" x="3536950" y="4929188"/>
          <p14:tracePt t="89111" x="3500438" y="4776788"/>
          <p14:tracePt t="89128" x="3490913" y="4652963"/>
          <p14:tracePt t="89144" x="3527425" y="4562475"/>
          <p14:tracePt t="89162" x="3598863" y="4500563"/>
          <p14:tracePt t="89178" x="3625850" y="4483100"/>
          <p14:tracePt t="89195" x="3732213" y="4446588"/>
          <p14:tracePt t="89211" x="3786188" y="4438650"/>
          <p14:tracePt t="89229" x="3803650" y="4438650"/>
          <p14:tracePt t="89412" x="3795713" y="4438650"/>
          <p14:tracePt t="89421" x="3786188" y="4438650"/>
          <p14:tracePt t="89436" x="3768725" y="4438650"/>
          <p14:tracePt t="89446" x="3751263" y="4438650"/>
          <p14:tracePt t="89462" x="3732213" y="4446588"/>
          <p14:tracePt t="89479" x="3697288" y="4465638"/>
          <p14:tracePt t="89496" x="3652838" y="4483100"/>
          <p14:tracePt t="89512" x="3571875" y="4500563"/>
          <p14:tracePt t="89529" x="3465513" y="4500563"/>
          <p14:tracePt t="89546" x="3295650" y="4473575"/>
          <p14:tracePt t="89564" x="3044825" y="4402138"/>
          <p14:tracePt t="89579" x="2973388" y="4384675"/>
          <p14:tracePt t="89596" x="2847975" y="4367213"/>
          <p14:tracePt t="89613" x="2724150" y="4357688"/>
          <p14:tracePt t="89630" x="2652713" y="4357688"/>
          <p14:tracePt t="89646" x="2633663" y="4357688"/>
          <p14:tracePt t="89663" x="2616200" y="4357688"/>
          <p14:tracePt t="89680" x="2589213" y="4357688"/>
          <p14:tracePt t="89697" x="2544763" y="4357688"/>
          <p14:tracePt t="89713" x="2490788" y="4367213"/>
          <p14:tracePt t="89730" x="2465388" y="4367213"/>
          <p14:tracePt t="89747" x="2482850" y="4357688"/>
          <p14:tracePt t="89764" x="2544763" y="4330700"/>
          <p14:tracePt t="89780" x="2589213" y="4330700"/>
          <p14:tracePt t="89797" x="2633663" y="4322763"/>
          <p14:tracePt t="89813" x="2660650" y="4313238"/>
          <p14:tracePt t="89831" x="2660650" y="4322763"/>
          <p14:tracePt t="89847" x="2670175" y="4330700"/>
          <p14:tracePt t="89864" x="2679700" y="4340225"/>
          <p14:tracePt t="89880" x="2687638" y="4348163"/>
          <p14:tracePt t="89898" x="2705100" y="4348163"/>
          <p14:tracePt t="89914" x="2751138" y="4313238"/>
          <p14:tracePt t="89931" x="2847975" y="4205288"/>
          <p14:tracePt t="89947" x="2867025" y="4143375"/>
          <p14:tracePt t="89949" x="2857500" y="4133850"/>
          <p14:tracePt t="89965" x="2822575" y="4116388"/>
          <p14:tracePt t="89981" x="2795588" y="4116388"/>
          <p14:tracePt t="89997" x="2652713" y="4071938"/>
          <p14:tracePt t="90014" x="2455863" y="4027488"/>
          <p14:tracePt t="90032" x="2357438" y="4010025"/>
          <p14:tracePt t="90048" x="2303463" y="4000500"/>
          <p14:tracePt t="90064" x="2286000" y="3990975"/>
          <p14:tracePt t="90081" x="2259013" y="3983038"/>
          <p14:tracePt t="90099" x="2224088" y="3965575"/>
          <p14:tracePt t="90114" x="2214563" y="3956050"/>
          <p14:tracePt t="90131" x="2187575" y="3938588"/>
          <p14:tracePt t="90148" x="2170113" y="3929063"/>
          <p14:tracePt t="90166" x="2160588" y="3911600"/>
          <p14:tracePt t="90182" x="2143125" y="3902075"/>
          <p14:tracePt t="90198" x="2125663" y="3894138"/>
          <p14:tracePt t="90215" x="2125663" y="3884613"/>
          <p14:tracePt t="90248" x="2116138" y="3884613"/>
          <p14:tracePt t="90265" x="2108200" y="3884613"/>
          <p14:tracePt t="90282" x="2081213" y="3929063"/>
          <p14:tracePt t="90299" x="2036763" y="4027488"/>
          <p14:tracePt t="90315" x="1973263" y="4116388"/>
          <p14:tracePt t="90332" x="1866900" y="4251325"/>
          <p14:tracePt t="90349" x="1803400" y="4330700"/>
          <p14:tracePt t="90366" x="1724025" y="4429125"/>
          <p14:tracePt t="90382" x="1687513" y="4473575"/>
          <p14:tracePt t="90399" x="1581150" y="4554538"/>
          <p14:tracePt t="90416" x="1473200" y="4589463"/>
          <p14:tracePt t="90433" x="1411288" y="4589463"/>
          <p14:tracePt t="90449" x="1357313" y="4581525"/>
          <p14:tracePt t="90466" x="1295400" y="4518025"/>
          <p14:tracePt t="90468" x="1268413" y="4483100"/>
          <p14:tracePt t="90483" x="1241425" y="4438650"/>
          <p14:tracePt t="90500" x="1214438" y="4357688"/>
          <p14:tracePt t="90516" x="1187450" y="4232275"/>
          <p14:tracePt t="90533" x="1160463" y="4062413"/>
          <p14:tracePt t="90550" x="1152525" y="3919538"/>
          <p14:tracePt t="90567" x="1152525" y="3848100"/>
          <p14:tracePt t="90583" x="1169988" y="3822700"/>
          <p14:tracePt t="90600" x="1196975" y="3803650"/>
          <p14:tracePt t="90616" x="1214438" y="3803650"/>
          <p14:tracePt t="90634" x="1231900" y="3803650"/>
          <p14:tracePt t="90650" x="1303338" y="3894138"/>
          <p14:tracePt t="90667" x="1357313" y="4054475"/>
          <p14:tracePt t="90683" x="1366838" y="4205288"/>
          <p14:tracePt t="90701" x="1330325" y="4357688"/>
          <p14:tracePt t="90717" x="1295400" y="4411663"/>
          <p14:tracePt t="90733" x="1250950" y="4438650"/>
          <p14:tracePt t="90750" x="1196975" y="4446588"/>
          <p14:tracePt t="90768" x="1179513" y="4446588"/>
          <p14:tracePt t="90783" x="1125538" y="4446588"/>
          <p14:tracePt t="90800" x="1098550" y="4446588"/>
          <p14:tracePt t="90835" x="1098550" y="4456113"/>
          <p14:tracePt t="90850" x="1098550" y="4465638"/>
          <p14:tracePt t="90868" x="1108075" y="4473575"/>
          <p14:tracePt t="90884" x="1125538" y="4483100"/>
          <p14:tracePt t="90901" x="1143000" y="4491038"/>
          <p14:tracePt t="90917" x="1169988" y="4518025"/>
          <p14:tracePt t="90934" x="1187450" y="4537075"/>
          <p14:tracePt t="90951" x="1196975" y="4554538"/>
          <p14:tracePt t="90968" x="1204913" y="4554538"/>
          <p14:tracePt t="90984" x="1204913" y="4562475"/>
          <p14:tracePt t="91001" x="1196975" y="4562475"/>
          <p14:tracePt t="91018" x="1187450" y="4562475"/>
          <p14:tracePt t="91035" x="1179513" y="4562475"/>
          <p14:tracePt t="91051" x="1169988" y="4562475"/>
          <p14:tracePt t="91068" x="1160463" y="4545013"/>
          <p14:tracePt t="91085" x="1152525" y="4545013"/>
          <p14:tracePt t="91341" x="1152525" y="4537075"/>
          <p14:tracePt t="91357" x="1152525" y="4527550"/>
          <p14:tracePt t="91373" x="1152525" y="4518025"/>
          <p14:tracePt t="91381" x="1152525" y="4510088"/>
          <p14:tracePt t="91389" x="1160463" y="4500563"/>
          <p14:tracePt t="91405" x="1169988" y="4491038"/>
          <p14:tracePt t="91421" x="1169988" y="4483100"/>
          <p14:tracePt t="91436" x="1196975" y="4446588"/>
          <p14:tracePt t="91453" x="1258888" y="4375150"/>
          <p14:tracePt t="91470" x="1312863" y="4322763"/>
          <p14:tracePt t="91487" x="1347788" y="4259263"/>
          <p14:tracePt t="91503" x="1366838" y="4214813"/>
          <p14:tracePt t="91520" x="1384300" y="4179888"/>
          <p14:tracePt t="91536" x="1384300" y="4152900"/>
          <p14:tracePt t="91554" x="1384300" y="4125913"/>
          <p14:tracePt t="91570" x="1384300" y="4037013"/>
          <p14:tracePt t="91586" x="1374775" y="3965575"/>
          <p14:tracePt t="91603" x="1357313" y="3911600"/>
          <p14:tracePt t="91621" x="1357313" y="3875088"/>
          <p14:tracePt t="91637" x="1347788" y="3848100"/>
          <p14:tracePt t="91653" x="1339850" y="3813175"/>
          <p14:tracePt t="91670" x="1330325" y="3795713"/>
          <p14:tracePt t="91688" x="1322388" y="3759200"/>
          <p14:tracePt t="91703" x="1322388" y="3714750"/>
          <p14:tracePt t="91720" x="1322388" y="3687763"/>
          <p14:tracePt t="91737" x="1322388" y="3670300"/>
          <p14:tracePt t="91755" x="1322388" y="3643313"/>
          <p14:tracePt t="91771" x="1312863" y="3616325"/>
          <p14:tracePt t="91787" x="1312863" y="3598863"/>
          <p14:tracePt t="91804" x="1312863" y="3571875"/>
          <p14:tracePt t="91821" x="1312863" y="3554413"/>
          <p14:tracePt t="91837" x="1303338" y="3536950"/>
          <p14:tracePt t="91854" x="1295400" y="3527425"/>
          <p14:tracePt t="91871" x="1285875" y="3509963"/>
          <p14:tracePt t="91888" x="1276350" y="3490913"/>
          <p14:tracePt t="91904" x="1250950" y="3482975"/>
          <p14:tracePt t="91921" x="1214438" y="3473450"/>
          <p14:tracePt t="91938" x="1187450" y="3455988"/>
          <p14:tracePt t="91955" x="1116013" y="3438525"/>
          <p14:tracePt t="91971" x="1062038" y="3438525"/>
          <p14:tracePt t="91973" x="1036638" y="3438525"/>
          <p14:tracePt t="91988" x="965200" y="3455988"/>
          <p14:tracePt t="92005" x="911225" y="3473450"/>
          <p14:tracePt t="92022" x="893763" y="3482975"/>
          <p14:tracePt t="92038" x="874713" y="3490913"/>
          <p14:tracePt t="92055" x="866775" y="3500438"/>
          <p14:tracePt t="92072" x="857250" y="3500438"/>
          <p14:tracePt t="92149" x="857250" y="3509963"/>
          <p14:tracePt t="92261" x="866775" y="3509963"/>
          <p14:tracePt t="92269" x="874713" y="3509963"/>
          <p14:tracePt t="92285" x="884238" y="3509963"/>
          <p14:tracePt t="92293" x="893763" y="3509963"/>
          <p14:tracePt t="92306" x="901700" y="3509963"/>
          <p14:tracePt t="92322" x="938213" y="3509963"/>
          <p14:tracePt t="92340" x="990600" y="3509963"/>
          <p14:tracePt t="92356" x="1036638" y="3509963"/>
          <p14:tracePt t="92373" x="1187450" y="3509963"/>
          <p14:tracePt t="92389" x="1285875" y="3509963"/>
          <p14:tracePt t="92407" x="1374775" y="3509963"/>
          <p14:tracePt t="92423" x="1465263" y="3509963"/>
          <p14:tracePt t="92440" x="1536700" y="3509963"/>
          <p14:tracePt t="92456" x="1571625" y="3509963"/>
          <p14:tracePt t="92474" x="1643063" y="3509963"/>
          <p14:tracePt t="92490" x="1758950" y="3509963"/>
          <p14:tracePt t="92506" x="1866900" y="3509963"/>
          <p14:tracePt t="92523" x="1973263" y="3509963"/>
          <p14:tracePt t="92541" x="2108200" y="3509963"/>
          <p14:tracePt t="92557" x="2179638" y="3509963"/>
          <p14:tracePt t="92573" x="2232025" y="3509963"/>
          <p14:tracePt t="92590" x="2259013" y="3509963"/>
          <p14:tracePt t="92608" x="2322513" y="3527425"/>
          <p14:tracePt t="92623" x="2393950" y="3536950"/>
          <p14:tracePt t="92640" x="2473325" y="3536950"/>
          <p14:tracePt t="92657" x="2571750" y="3536950"/>
          <p14:tracePt t="92674" x="2670175" y="3509963"/>
          <p14:tracePt t="92690" x="2795588" y="3482975"/>
          <p14:tracePt t="92707" x="2965450" y="3455988"/>
          <p14:tracePt t="92724" x="3187700" y="3429000"/>
          <p14:tracePt t="92741" x="3411538" y="3411538"/>
          <p14:tracePt t="92757" x="3536950" y="3394075"/>
          <p14:tracePt t="92775" x="3598863" y="3394075"/>
          <p14:tracePt t="92791" x="3652838" y="3394075"/>
          <p14:tracePt t="92808" x="3679825" y="3394075"/>
          <p14:tracePt t="92824" x="3705225" y="3394075"/>
          <p14:tracePt t="92841" x="3732213" y="3394075"/>
          <p14:tracePt t="92858" x="3822700" y="3394075"/>
          <p14:tracePt t="92875" x="3990975" y="3357563"/>
          <p14:tracePt t="92891" x="4116388" y="3276600"/>
          <p14:tracePt t="92908" x="4224338" y="3143250"/>
          <p14:tracePt t="92925" x="4357688" y="3116263"/>
          <p14:tracePt t="92942" x="4357688" y="3133725"/>
          <p14:tracePt t="92958" x="4357688" y="3160713"/>
          <p14:tracePt t="92975" x="4330700" y="3170238"/>
          <p14:tracePt t="92992" x="4295775" y="3197225"/>
          <p14:tracePt t="93009" x="4276725" y="3197225"/>
          <p14:tracePt t="93025" x="4259263" y="3197225"/>
          <p14:tracePt t="93042" x="4232275" y="3187700"/>
          <p14:tracePt t="93058" x="4187825" y="3152775"/>
          <p14:tracePt t="93076" x="4143375" y="3133725"/>
          <p14:tracePt t="93109" x="4160838" y="3098800"/>
          <p14:tracePt t="93125" x="4179888" y="3089275"/>
          <p14:tracePt t="93143" x="4268788" y="3116263"/>
          <p14:tracePt t="93159" x="4419600" y="3179763"/>
          <p14:tracePt t="93175" x="4679950" y="3276600"/>
          <p14:tracePt t="93192" x="5099050" y="3429000"/>
          <p14:tracePt t="93210" x="5653088" y="3633788"/>
          <p14:tracePt t="93226" x="5938838" y="3732213"/>
          <p14:tracePt t="93242" x="6599238" y="3956050"/>
          <p14:tracePt t="93259" x="7188200" y="4125913"/>
          <p14:tracePt t="93277" x="7661275" y="4224338"/>
          <p14:tracePt t="93293" x="7858125" y="4259263"/>
          <p14:tracePt t="93309" x="8072438" y="4268788"/>
          <p14:tracePt t="93326" x="8286750" y="4276725"/>
          <p14:tracePt t="93344" x="8439150" y="4276725"/>
          <p14:tracePt t="93359" x="8491538" y="4268788"/>
          <p14:tracePt t="93376" x="8589963" y="4205288"/>
          <p14:tracePt t="93393" x="8634413" y="4125913"/>
          <p14:tracePt t="93410" x="8653463" y="4044950"/>
          <p14:tracePt t="93426" x="8670925" y="3990975"/>
          <p14:tracePt t="93443" x="8715375" y="3956050"/>
          <p14:tracePt t="93460" x="8786813" y="3911600"/>
          <p14:tracePt t="93462" x="8840788" y="3884613"/>
          <p14:tracePt t="93477" x="8875713" y="3867150"/>
          <p14:tracePt t="93493" x="8966200" y="3822700"/>
          <p14:tracePt t="93510" x="9010650" y="3795713"/>
          <p14:tracePt t="93527" x="9045575" y="3768725"/>
          <p14:tracePt t="93544" x="9055100" y="3768725"/>
          <p14:tracePt t="93560" x="9055100" y="3759200"/>
          <p14:tracePt t="93577" x="9055100" y="3751263"/>
          <p14:tracePt t="93594" x="9055100" y="3741738"/>
          <p14:tracePt t="93611" x="9055100" y="3732213"/>
          <p14:tracePt t="93627" x="9045575" y="3724275"/>
          <p14:tracePt t="93644" x="9001125" y="3670300"/>
          <p14:tracePt t="93661" x="8875713" y="3562350"/>
          <p14:tracePt t="93678" x="8769350" y="3490913"/>
          <p14:tracePt t="93694" x="8653463" y="3438525"/>
          <p14:tracePt t="93711" x="8555038" y="3402013"/>
          <p14:tracePt t="93727" x="8491538" y="3375025"/>
          <p14:tracePt t="93745" x="8466138" y="3367088"/>
          <p14:tracePt t="93761" x="8402638" y="3340100"/>
          <p14:tracePt t="93778" x="8348663" y="3330575"/>
          <p14:tracePt t="93795" x="8313738" y="3313113"/>
          <p14:tracePt t="93812" x="8277225" y="3313113"/>
          <p14:tracePt t="93828" x="8242300" y="3295650"/>
          <p14:tracePt t="93845" x="8188325" y="3286125"/>
          <p14:tracePt t="93861" x="8161338" y="3276600"/>
          <p14:tracePt t="93879" x="8153400" y="3276600"/>
          <p14:tracePt t="93895" x="8126413" y="3276600"/>
          <p14:tracePt t="93911" x="8116888" y="3276600"/>
          <p14:tracePt t="93928" x="8089900" y="3276600"/>
          <p14:tracePt t="93946" x="8072438" y="3295650"/>
          <p14:tracePt t="93962" x="8037513" y="3330575"/>
          <p14:tracePt t="93978" x="8001000" y="3384550"/>
          <p14:tracePt t="93995" x="7974013" y="3438525"/>
          <p14:tracePt t="94013" x="7956550" y="3500438"/>
          <p14:tracePt t="94029" x="7929563" y="3562350"/>
          <p14:tracePt t="94045" x="7912100" y="3625850"/>
          <p14:tracePt t="94062" x="7902575" y="3643313"/>
          <p14:tracePt t="94117" x="7902575" y="3652838"/>
          <p14:tracePt t="94133" x="7902575" y="3660775"/>
          <p14:tracePt t="94149" x="7902575" y="3670300"/>
          <p14:tracePt t="94237" x="7902575" y="3679825"/>
          <p14:tracePt t="94261" x="7902575" y="3687763"/>
          <p14:tracePt t="94277" x="7902575" y="3697288"/>
          <p14:tracePt t="94293" x="7902575" y="3705225"/>
          <p14:tracePt t="95053" x="7902575" y="3697288"/>
          <p14:tracePt t="95061" x="7912100" y="3697288"/>
          <p14:tracePt t="95069" x="7912100" y="3687763"/>
          <p14:tracePt t="95082" x="7912100" y="3660775"/>
          <p14:tracePt t="95099" x="7912100" y="3625850"/>
          <p14:tracePt t="95116" x="7875588" y="3509963"/>
          <p14:tracePt t="95133" x="7786688" y="3313113"/>
          <p14:tracePt t="95149" x="7715250" y="3232150"/>
          <p14:tracePt t="95166" x="7643813" y="3160713"/>
          <p14:tracePt t="95183" x="7545388" y="3098800"/>
          <p14:tracePt t="95200" x="7473950" y="3062288"/>
          <p14:tracePt t="95216" x="7429500" y="3044825"/>
          <p14:tracePt t="95233" x="7412038" y="3036888"/>
          <p14:tracePt t="95249" x="7402513" y="3036888"/>
          <p14:tracePt t="95267" x="7402513" y="3044825"/>
          <p14:tracePt t="95283" x="7394575" y="3089275"/>
          <p14:tracePt t="95300" x="7385050" y="3143250"/>
          <p14:tracePt t="95317" x="7375525" y="3241675"/>
          <p14:tracePt t="95334" x="7358063" y="3295650"/>
          <p14:tracePt t="95350" x="7340600" y="3303588"/>
          <p14:tracePt t="95367" x="7323138" y="3322638"/>
          <p14:tracePt t="95383" x="7286625" y="3330575"/>
          <p14:tracePt t="95401" x="7259638" y="3330575"/>
          <p14:tracePt t="95417" x="7251700" y="3330575"/>
          <p14:tracePt t="95433" x="7232650" y="3330575"/>
          <p14:tracePt t="95517" x="7232650" y="3340100"/>
          <p14:tracePt t="95525" x="7232650" y="3348038"/>
          <p14:tracePt t="95541" x="7232650" y="3357563"/>
          <p14:tracePt t="95565" x="7232650" y="3367088"/>
          <p14:tracePt t="95573" x="7232650" y="3394075"/>
          <p14:tracePt t="95584" x="7232650" y="3429000"/>
          <p14:tracePt t="95602" x="7242175" y="3473450"/>
          <p14:tracePt t="95618" x="7251700" y="3509963"/>
          <p14:tracePt t="95634" x="7251700" y="3554413"/>
          <p14:tracePt t="95651" x="7251700" y="3598863"/>
          <p14:tracePt t="95669" x="7251700" y="3633788"/>
          <p14:tracePt t="95684" x="7242175" y="3652838"/>
          <p14:tracePt t="95701" x="7224713" y="3670300"/>
          <p14:tracePt t="95718" x="7188200" y="3697288"/>
          <p14:tracePt t="95735" x="7161213" y="3724275"/>
          <p14:tracePt t="95751" x="7143750" y="3732213"/>
          <p14:tracePt t="95768" x="7116763" y="3741738"/>
          <p14:tracePt t="95785" x="7072313" y="3741738"/>
          <p14:tracePt t="95802" x="7037388" y="3759200"/>
          <p14:tracePt t="95818" x="7010400" y="3759200"/>
          <p14:tracePt t="95835" x="6973888" y="3759200"/>
          <p14:tracePt t="95852" x="6919913" y="3759200"/>
          <p14:tracePt t="95869" x="6840538" y="3759200"/>
          <p14:tracePt t="95885" x="6804025" y="3759200"/>
          <p14:tracePt t="95902" x="6769100" y="3741738"/>
          <p14:tracePt t="95918" x="6732588" y="3732213"/>
          <p14:tracePt t="95936" x="6715125" y="3724275"/>
          <p14:tracePt t="95952" x="6715125" y="3714750"/>
          <p14:tracePt t="95969" x="6697663" y="3697288"/>
          <p14:tracePt t="95985" x="6680200" y="3679825"/>
          <p14:tracePt t="96003" x="6670675" y="3660775"/>
          <p14:tracePt t="96019" x="6661150" y="3633788"/>
          <p14:tracePt t="96036" x="6661150" y="3598863"/>
          <p14:tracePt t="96053" x="6653213" y="3562350"/>
          <p14:tracePt t="96070" x="6653213" y="3544888"/>
          <p14:tracePt t="96086" x="6653213" y="3509963"/>
          <p14:tracePt t="96103" x="6653213" y="3473450"/>
          <p14:tracePt t="96119" x="6653213" y="3438525"/>
          <p14:tracePt t="96137" x="6653213" y="3419475"/>
          <p14:tracePt t="96153" x="6661150" y="3402013"/>
          <p14:tracePt t="96169" x="6670675" y="3375025"/>
          <p14:tracePt t="96186" x="6688138" y="3367088"/>
          <p14:tracePt t="96204" x="6688138" y="3357563"/>
          <p14:tracePt t="96220" x="6705600" y="3330575"/>
          <p14:tracePt t="96236" x="6724650" y="3303588"/>
          <p14:tracePt t="96253" x="6759575" y="3276600"/>
          <p14:tracePt t="96271" x="6777038" y="3259138"/>
          <p14:tracePt t="96286" x="6796088" y="3241675"/>
          <p14:tracePt t="96303" x="6823075" y="3224213"/>
          <p14:tracePt t="96320" x="6831013" y="3224213"/>
          <p14:tracePt t="96337" x="6840538" y="3224213"/>
          <p14:tracePt t="96354" x="6848475" y="3214688"/>
          <p14:tracePt t="96370" x="6867525" y="3214688"/>
          <p14:tracePt t="96387" x="6884988" y="3214688"/>
          <p14:tracePt t="96405" x="6911975" y="3214688"/>
          <p14:tracePt t="96437" x="6946900" y="3214688"/>
          <p14:tracePt t="96454" x="6956425" y="3214688"/>
          <p14:tracePt t="96471" x="6973888" y="3214688"/>
          <p14:tracePt t="96487" x="7000875" y="3224213"/>
          <p14:tracePt t="96504" x="7010400" y="3232150"/>
          <p14:tracePt t="96521" x="7027863" y="3241675"/>
          <p14:tracePt t="96538" x="7045325" y="3259138"/>
          <p14:tracePt t="96554" x="7054850" y="3276600"/>
          <p14:tracePt t="96571" x="7062788" y="3286125"/>
          <p14:tracePt t="96588" x="7072313" y="3303588"/>
          <p14:tracePt t="96605" x="7089775" y="3348038"/>
          <p14:tracePt t="96621" x="7099300" y="3375025"/>
          <p14:tracePt t="96638" x="7099300" y="3402013"/>
          <p14:tracePt t="96655" x="7099300" y="3419475"/>
          <p14:tracePt t="96672" x="7099300" y="3438525"/>
          <p14:tracePt t="96688" x="7099300" y="3465513"/>
          <p14:tracePt t="96705" x="7099300" y="3490913"/>
          <p14:tracePt t="96721" x="7099300" y="3500438"/>
          <p14:tracePt t="96739" x="7099300" y="3536950"/>
          <p14:tracePt t="96755" x="7099300" y="3554413"/>
          <p14:tracePt t="96772" x="7089775" y="3562350"/>
          <p14:tracePt t="96788" x="7089775" y="3581400"/>
          <p14:tracePt t="96806" x="7072313" y="3598863"/>
          <p14:tracePt t="96822" x="7054850" y="3616325"/>
          <p14:tracePt t="96839" x="7054850" y="3625850"/>
          <p14:tracePt t="96855" x="7027863" y="3643313"/>
          <p14:tracePt t="96873" x="7000875" y="3660775"/>
          <p14:tracePt t="96889" x="6983413" y="3670300"/>
          <p14:tracePt t="96905" x="6965950" y="3670300"/>
          <p14:tracePt t="96922" x="6956425" y="3679825"/>
          <p14:tracePt t="96940" x="6929438" y="3679825"/>
          <p14:tracePt t="96956" x="6902450" y="3679825"/>
          <p14:tracePt t="96989" x="6858000" y="3679825"/>
          <p14:tracePt t="97007" x="6823075" y="3679825"/>
          <p14:tracePt t="97023" x="6804025" y="3679825"/>
          <p14:tracePt t="97039" x="6796088" y="3670300"/>
          <p14:tracePt t="97056" x="6786563" y="3670300"/>
          <p14:tracePt t="97073" x="6777038" y="3660775"/>
          <p14:tracePt t="97089" x="6769100" y="3660775"/>
          <p14:tracePt t="97106" x="6769100" y="3652838"/>
          <p14:tracePt t="97140" x="6769100" y="3643313"/>
          <p14:tracePt t="97156" x="6769100" y="3633788"/>
          <p14:tracePt t="97173" x="6769100" y="3616325"/>
          <p14:tracePt t="97190" x="6769100" y="3608388"/>
          <p14:tracePt t="97207" x="6769100" y="3598863"/>
          <p14:tracePt t="97223" x="6769100" y="3589338"/>
          <p14:tracePt t="97240" x="6769100" y="3571875"/>
          <p14:tracePt t="97257" x="6769100" y="3562350"/>
          <p14:tracePt t="97274" x="6769100" y="3544888"/>
          <p14:tracePt t="97290" x="6769100" y="3527425"/>
          <p14:tracePt t="97307" x="6769100" y="3509963"/>
          <p14:tracePt t="97324" x="6769100" y="3482975"/>
          <p14:tracePt t="97341" x="6769100" y="3446463"/>
          <p14:tracePt t="97357" x="6777038" y="3438525"/>
          <p14:tracePt t="97374" x="6777038" y="3429000"/>
          <p14:tracePt t="97391" x="6786563" y="3411538"/>
          <p14:tracePt t="97408" x="6796088" y="3394075"/>
          <p14:tracePt t="97424" x="6804025" y="3384550"/>
          <p14:tracePt t="97441" x="6804025" y="3367088"/>
          <p14:tracePt t="97458" x="6813550" y="3367088"/>
          <p14:tracePt t="97475" x="6823075" y="3357563"/>
          <p14:tracePt t="97491" x="6831013" y="3357563"/>
          <p14:tracePt t="97507" x="6840538" y="3357563"/>
          <p14:tracePt t="97524" x="6867525" y="3357563"/>
          <p14:tracePt t="97542" x="6919913" y="3357563"/>
          <p14:tracePt t="97558" x="6956425" y="3357563"/>
          <p14:tracePt t="97574" x="6973888" y="3357563"/>
          <p14:tracePt t="97591" x="7000875" y="3367088"/>
          <p14:tracePt t="97609" x="7018338" y="3384550"/>
          <p14:tracePt t="97625" x="7062788" y="3411538"/>
          <p14:tracePt t="97641" x="7081838" y="3438525"/>
          <p14:tracePt t="97658" x="7143750" y="3509963"/>
          <p14:tracePt t="97676" x="7197725" y="3562350"/>
          <p14:tracePt t="97692" x="7232650" y="3589338"/>
          <p14:tracePt t="97708" x="7251700" y="3616325"/>
          <p14:tracePt t="97725" x="7259638" y="3633788"/>
          <p14:tracePt t="97743" x="7259638" y="3652838"/>
          <p14:tracePt t="97758" x="7259638" y="3660775"/>
          <p14:tracePt t="97775" x="7259638" y="3687763"/>
          <p14:tracePt t="97792" x="7259638" y="3705225"/>
          <p14:tracePt t="97809" x="7259638" y="3724275"/>
          <p14:tracePt t="97825" x="7259638" y="3751263"/>
          <p14:tracePt t="97842" x="7242175" y="3786188"/>
          <p14:tracePt t="97859" x="7215188" y="3822700"/>
          <p14:tracePt t="97876" x="7161213" y="3884613"/>
          <p14:tracePt t="97892" x="7134225" y="3919538"/>
          <p14:tracePt t="97909" x="6973888" y="4027488"/>
          <p14:tracePt t="97926" x="6831013" y="4116388"/>
          <p14:tracePt t="97943" x="6661150" y="4197350"/>
          <p14:tracePt t="97959" x="6500813" y="4268788"/>
          <p14:tracePt t="97976" x="6303963" y="4330700"/>
          <p14:tracePt t="97993" x="6062663" y="4394200"/>
          <p14:tracePt t="98010" x="5759450" y="4456113"/>
          <p14:tracePt t="98026" x="5616575" y="4483100"/>
          <p14:tracePt t="98043" x="5330825" y="4537075"/>
          <p14:tracePt t="98060" x="5072063" y="4581525"/>
          <p14:tracePt t="98077" x="4776788" y="4589463"/>
          <p14:tracePt t="98093" x="4581525" y="4589463"/>
          <p14:tracePt t="98110" x="4384675" y="4589463"/>
          <p14:tracePt t="98127" x="4160838" y="4589463"/>
          <p14:tracePt t="98144" x="4037013" y="4589463"/>
          <p14:tracePt t="98160" x="3724275" y="4589463"/>
          <p14:tracePt t="98177" x="3303588" y="4589463"/>
          <p14:tracePt t="98193" x="2965450" y="4589463"/>
          <p14:tracePt t="98211" x="2714625" y="4589463"/>
          <p14:tracePt t="98227" x="2517775" y="4589463"/>
          <p14:tracePt t="98243" x="2374900" y="4589463"/>
          <p14:tracePt t="98260" x="2251075" y="4598988"/>
          <p14:tracePt t="98278" x="2116138" y="4598988"/>
          <p14:tracePt t="98294" x="1955800" y="4598988"/>
          <p14:tracePt t="98310" x="1785938" y="4581525"/>
          <p14:tracePt t="98327" x="1643063" y="4545013"/>
          <p14:tracePt t="98345" x="1536700" y="4537075"/>
          <p14:tracePt t="98361" x="1446213" y="4527550"/>
          <p14:tracePt t="98377" x="1366838" y="4527550"/>
          <p14:tracePt t="98394" x="1312863" y="4527550"/>
          <p14:tracePt t="98412" x="1285875" y="4527550"/>
          <p14:tracePt t="98427" x="1276350" y="4518025"/>
          <p14:tracePt t="98477" x="1285875" y="4518025"/>
          <p14:tracePt t="98485" x="1312863" y="4518025"/>
          <p14:tracePt t="98495" x="1357313" y="4518025"/>
          <p14:tracePt t="98511" x="1544638" y="4518025"/>
          <p14:tracePt t="98528" x="1830388" y="4518025"/>
          <p14:tracePt t="98545" x="2251075" y="4510088"/>
          <p14:tracePt t="98562" x="2536825" y="4510088"/>
          <p14:tracePt t="98578" x="3286125" y="4510088"/>
          <p14:tracePt t="98595" x="4160838" y="4510088"/>
          <p14:tracePt t="98611" x="4911725" y="4510088"/>
          <p14:tracePt t="98629" x="5875338" y="4510088"/>
          <p14:tracePt t="98645" x="6465888" y="4510088"/>
          <p14:tracePt t="98662" x="6875463" y="4510088"/>
          <p14:tracePt t="98678" x="7126288" y="4510088"/>
          <p14:tracePt t="98696" x="7224713" y="4510088"/>
          <p14:tracePt t="98712" x="7419975" y="4510088"/>
          <p14:tracePt t="98729" x="7545388" y="4510088"/>
          <p14:tracePt t="98745" x="7581900" y="4491038"/>
          <p14:tracePt t="98763" x="7599363" y="4483100"/>
          <p14:tracePt t="98779" x="7608888" y="4483100"/>
          <p14:tracePt t="98796" x="7626350" y="4473575"/>
          <p14:tracePt t="98812" x="7653338" y="4456113"/>
          <p14:tracePt t="98830" x="7732713" y="4438650"/>
          <p14:tracePt t="98846" x="7840663" y="4429125"/>
          <p14:tracePt t="98862" x="7929563" y="4429125"/>
          <p14:tracePt t="98879" x="7991475" y="4419600"/>
          <p14:tracePt t="98897" x="8027988" y="4411663"/>
          <p14:tracePt t="98913" x="8037513" y="4411663"/>
          <p14:tracePt t="98929" x="8037513" y="4402138"/>
          <p14:tracePt t="99021" x="8045450" y="4411663"/>
          <p14:tracePt t="99029" x="8045450" y="4419600"/>
          <p14:tracePt t="99037" x="8045450" y="4429125"/>
          <p14:tracePt t="99046" x="8045450" y="4446588"/>
          <p14:tracePt t="99063" x="8045450" y="4465638"/>
          <p14:tracePt t="99080" x="8045450" y="4483100"/>
          <p14:tracePt t="99097" x="8027988" y="4491038"/>
          <p14:tracePt t="99114" x="8001000" y="4510088"/>
          <p14:tracePt t="99130" x="7966075" y="4527550"/>
          <p14:tracePt t="99147" x="7939088" y="4537075"/>
          <p14:tracePt t="99163" x="7867650" y="4545013"/>
          <p14:tracePt t="99181" x="7751763" y="4554538"/>
          <p14:tracePt t="99197" x="7688263" y="4554538"/>
          <p14:tracePt t="99214" x="7626350" y="4554538"/>
          <p14:tracePt t="99230" x="7572375" y="4554538"/>
          <p14:tracePt t="99248" x="7545388" y="4554538"/>
          <p14:tracePt t="99264" x="7527925" y="4554538"/>
          <p14:tracePt t="99281" x="7491413" y="4554538"/>
          <p14:tracePt t="99297" x="7466013" y="4554538"/>
          <p14:tracePt t="99315" x="7429500" y="4554538"/>
          <p14:tracePt t="99331" x="7385050" y="4554538"/>
          <p14:tracePt t="99347" x="7331075" y="4554538"/>
          <p14:tracePt t="99364" x="7277100" y="4537075"/>
          <p14:tracePt t="99382" x="7242175" y="4518025"/>
          <p14:tracePt t="99398" x="7232650" y="4518025"/>
          <p14:tracePt t="99414" x="7215188" y="4500563"/>
          <p14:tracePt t="99431" x="7205663" y="4465638"/>
          <p14:tracePt t="99449" x="7188200" y="4429125"/>
          <p14:tracePt t="99465" x="7180263" y="4384675"/>
          <p14:tracePt t="99481" x="7170738" y="4348163"/>
          <p14:tracePt t="99498" x="7170738" y="4313238"/>
          <p14:tracePt t="99515" x="7170738" y="4268788"/>
          <p14:tracePt t="99531" x="7170738" y="4251325"/>
          <p14:tracePt t="99548" x="7170738" y="4214813"/>
          <p14:tracePt t="99565" x="7180263" y="4152900"/>
          <p14:tracePt t="99583" x="7188200" y="4098925"/>
          <p14:tracePt t="99598" x="7197725" y="4062413"/>
          <p14:tracePt t="99615" x="7205663" y="4027488"/>
          <p14:tracePt t="99632" x="7224713" y="3990975"/>
          <p14:tracePt t="99649" x="7224713" y="3973513"/>
          <p14:tracePt t="99665" x="7242175" y="3929063"/>
          <p14:tracePt t="99682" x="7259638" y="3884613"/>
          <p14:tracePt t="99699" x="7269163" y="3857625"/>
          <p14:tracePt t="99716" x="7277100" y="3830638"/>
          <p14:tracePt t="99732" x="7296150" y="3795713"/>
          <p14:tracePt t="99749" x="7313613" y="3751263"/>
          <p14:tracePt t="99766" x="7323138" y="3714750"/>
          <p14:tracePt t="99783" x="7331075" y="3705225"/>
          <p14:tracePt t="99799" x="7348538" y="3670300"/>
          <p14:tracePt t="99816" x="7358063" y="3652838"/>
          <p14:tracePt t="99833" x="7375525" y="3633788"/>
          <p14:tracePt t="99850" x="7385050" y="3625850"/>
          <p14:tracePt t="99866" x="7402513" y="3608388"/>
          <p14:tracePt t="99883" x="7429500" y="3598863"/>
          <p14:tracePt t="99900" x="7466013" y="3598863"/>
          <p14:tracePt t="99917" x="7500938" y="3598863"/>
          <p14:tracePt t="99933" x="7545388" y="3598863"/>
          <p14:tracePt t="99950" x="7589838" y="3598863"/>
          <p14:tracePt t="99966" x="7643813" y="3598863"/>
          <p14:tracePt t="99984" x="7688263" y="3598863"/>
          <p14:tracePt t="100000" x="7742238" y="3598863"/>
          <p14:tracePt t="100016" x="7769225" y="3598863"/>
          <p14:tracePt t="100033" x="7786688" y="3608388"/>
          <p14:tracePt t="100113" x="7983538" y="3768725"/>
          <p14:tracePt t="100133" x="8027988" y="3795713"/>
          <p14:tracePt t="100150" x="8045450" y="3822700"/>
          <p14:tracePt t="100167" x="8045450" y="3840163"/>
          <p14:tracePt t="100184" x="8081963" y="3902075"/>
          <p14:tracePt t="100202" x="8108950" y="3956050"/>
          <p14:tracePt t="100217" x="8116888" y="4000500"/>
          <p14:tracePt t="100234" x="8143875" y="4062413"/>
          <p14:tracePt t="100251" x="8153400" y="4116388"/>
          <p14:tracePt t="100268" x="8153400" y="4170363"/>
          <p14:tracePt t="100284" x="8153400" y="4232275"/>
          <p14:tracePt t="100301" x="8153400" y="4303713"/>
          <p14:tracePt t="100318" x="8153400" y="4394200"/>
          <p14:tracePt t="100335" x="8153400" y="4456113"/>
          <p14:tracePt t="100351" x="8153400" y="4491038"/>
          <p14:tracePt t="100368" x="8153400" y="4537075"/>
          <p14:tracePt t="100384" x="8153400" y="4562475"/>
          <p14:tracePt t="100402" x="8153400" y="4598988"/>
          <p14:tracePt t="100418" x="8143875" y="4608513"/>
          <p14:tracePt t="100435" x="8134350" y="4625975"/>
          <p14:tracePt t="100451" x="8116888" y="4660900"/>
          <p14:tracePt t="100469" x="8089900" y="4679950"/>
          <p14:tracePt t="100485" x="8062913" y="4687888"/>
          <p14:tracePt t="100502" x="8037513" y="4705350"/>
          <p14:tracePt t="100518" x="8001000" y="4724400"/>
          <p14:tracePt t="100536" x="7947025" y="4741863"/>
          <p14:tracePt t="100552" x="7920038" y="4741863"/>
          <p14:tracePt t="100568" x="7858125" y="4751388"/>
          <p14:tracePt t="100585" x="7804150" y="4759325"/>
          <p14:tracePt t="100603" x="7759700" y="4759325"/>
          <p14:tracePt t="100619" x="7732713" y="4759325"/>
          <p14:tracePt t="100635" x="7715250" y="4759325"/>
          <p14:tracePt t="100652" x="7697788" y="4759325"/>
          <p14:tracePt t="100670" x="7688263" y="4759325"/>
          <p14:tracePt t="100686" x="7670800" y="4759325"/>
          <p14:tracePt t="100702" x="7634288" y="4759325"/>
          <p14:tracePt t="100719" x="7608888" y="4741863"/>
          <p14:tracePt t="100737" x="7572375" y="4732338"/>
          <p14:tracePt t="100753" x="7545388" y="4714875"/>
          <p14:tracePt t="100769" x="7527925" y="4714875"/>
          <p14:tracePt t="100786" x="7510463" y="4697413"/>
          <p14:tracePt t="100803" x="7491413" y="4697413"/>
          <p14:tracePt t="100819" x="7466013" y="4670425"/>
          <p14:tracePt t="100836" x="7412038" y="4616450"/>
          <p14:tracePt t="100853" x="7375525" y="4572000"/>
          <p14:tracePt t="100871" x="7340600" y="4500563"/>
          <p14:tracePt t="100886" x="7323138" y="4456113"/>
          <p14:tracePt t="100903" x="7304088" y="4411663"/>
          <p14:tracePt t="100920" x="7304088" y="4357688"/>
          <p14:tracePt t="100937" x="7296150" y="4322763"/>
          <p14:tracePt t="100953" x="7286625" y="4241800"/>
          <p14:tracePt t="100970" x="7277100" y="4179888"/>
          <p14:tracePt t="100987" x="7277100" y="4133850"/>
          <p14:tracePt t="101004" x="7277100" y="4089400"/>
          <p14:tracePt t="101020" x="7277100" y="4037013"/>
          <p14:tracePt t="101022" x="7277100" y="4010025"/>
          <p14:tracePt t="101037" x="7277100" y="3965575"/>
          <p14:tracePt t="101054" x="7286625" y="3946525"/>
          <p14:tracePt t="101071" x="7304088" y="3902075"/>
          <p14:tracePt t="101087" x="7313613" y="3848100"/>
          <p14:tracePt t="101104" x="7331075" y="3803650"/>
          <p14:tracePt t="101120" x="7358063" y="3759200"/>
          <p14:tracePt t="101138" x="7394575" y="3724275"/>
          <p14:tracePt t="101154" x="7439025" y="3687763"/>
          <p14:tracePt t="101171" x="7491413" y="3660775"/>
          <p14:tracePt t="101187" x="7527925" y="3643313"/>
          <p14:tracePt t="101205" x="7626350" y="3625850"/>
          <p14:tracePt t="101221" x="7670800" y="3625850"/>
          <p14:tracePt t="101238" x="7777163" y="3643313"/>
          <p14:tracePt t="101254" x="7823200" y="3687763"/>
          <p14:tracePt t="101272" x="7867650" y="3732213"/>
          <p14:tracePt t="101288" x="7912100" y="3776663"/>
          <p14:tracePt t="101304" x="7947025" y="3840163"/>
          <p14:tracePt t="101321" x="7966075" y="3884613"/>
          <p14:tracePt t="101339" x="7991475" y="3973513"/>
          <p14:tracePt t="101355" x="8001000" y="4044950"/>
          <p14:tracePt t="101371" x="8001000" y="4089400"/>
          <p14:tracePt t="101388" x="8001000" y="4125913"/>
          <p14:tracePt t="101406" x="8001000" y="4179888"/>
          <p14:tracePt t="101422" x="7983538" y="4205288"/>
          <p14:tracePt t="101438" x="7947025" y="4232275"/>
          <p14:tracePt t="101455" x="7867650" y="4276725"/>
          <p14:tracePt t="101472" x="7732713" y="4322763"/>
          <p14:tracePt t="101488" x="7562850" y="4348163"/>
          <p14:tracePt t="101505" x="7358063" y="4348163"/>
          <p14:tracePt t="101522" x="7099300" y="4348163"/>
          <p14:tracePt t="101539" x="6804025" y="4348163"/>
          <p14:tracePt t="101556" x="6402388" y="4357688"/>
          <p14:tracePt t="101572" x="6161088" y="4357688"/>
          <p14:tracePt t="101589" x="5483225" y="4357688"/>
          <p14:tracePt t="101606" x="4322763" y="4357688"/>
          <p14:tracePt t="101622" x="3946525" y="4384675"/>
          <p14:tracePt t="101639" x="3608388" y="4419600"/>
          <p14:tracePt t="101656" x="3340100" y="4446588"/>
          <p14:tracePt t="101673" x="3152775" y="4465638"/>
          <p14:tracePt t="101689" x="3017838" y="4465638"/>
          <p14:tracePt t="101706" x="2982913" y="4465638"/>
          <p14:tracePt t="101723" x="2894013" y="4465638"/>
          <p14:tracePt t="101740" x="2830513" y="4465638"/>
          <p14:tracePt t="101756" x="2759075" y="4465638"/>
          <p14:tracePt t="101773" x="2633663" y="4465638"/>
          <p14:tracePt t="101790" x="2366963" y="4465638"/>
          <p14:tracePt t="101807" x="2179638" y="4465638"/>
          <p14:tracePt t="101823" x="2081213" y="4465638"/>
          <p14:tracePt t="101840" x="1901825" y="4456113"/>
          <p14:tracePt t="101856" x="1714500" y="4429125"/>
          <p14:tracePt t="101874" x="1589088" y="4419600"/>
          <p14:tracePt t="101890" x="1509713" y="4419600"/>
          <p14:tracePt t="101907" x="1438275" y="4411663"/>
          <p14:tracePt t="101923" x="1347788" y="4394200"/>
          <p14:tracePt t="101941" x="1258888" y="4375150"/>
          <p14:tracePt t="101957" x="1231900" y="4367213"/>
          <p14:tracePt t="101974" x="1169988" y="4348163"/>
          <p14:tracePt t="101990" x="1143000" y="4330700"/>
          <p14:tracePt t="102008" x="1125538" y="4330700"/>
          <p14:tracePt t="102024" x="1125538" y="4322763"/>
          <p14:tracePt t="102102" x="1116013" y="4313238"/>
          <p14:tracePt t="102158" x="1116013" y="4303713"/>
          <p14:tracePt t="102166" x="1133475" y="4276725"/>
          <p14:tracePt t="102175" x="1133475" y="4224338"/>
          <p14:tracePt t="102191" x="1125538" y="4160838"/>
          <p14:tracePt t="102208" x="1000125" y="4037013"/>
          <p14:tracePt t="102224" x="901700" y="3973513"/>
          <p14:tracePt t="102242" x="866775" y="3956050"/>
          <p14:tracePt t="102258" x="830263" y="3929063"/>
          <p14:tracePt t="102275" x="795338" y="3911600"/>
          <p14:tracePt t="102291" x="768350" y="3902075"/>
          <p14:tracePt t="102309" x="750888" y="3902075"/>
          <p14:tracePt t="102342" x="714375" y="3919538"/>
          <p14:tracePt t="102358" x="696913" y="3919538"/>
          <p14:tracePt t="102376" x="696913" y="3902075"/>
          <p14:tracePt t="102392" x="669925" y="3894138"/>
          <p14:tracePt t="102430" x="660400" y="3894138"/>
          <p14:tracePt t="102446" x="652463" y="3894138"/>
          <p14:tracePt t="102458" x="652463" y="3902075"/>
          <p14:tracePt t="102475" x="723900" y="3929063"/>
          <p14:tracePt t="102492" x="822325" y="3973513"/>
          <p14:tracePt t="102510" x="893763" y="4037013"/>
          <p14:tracePt t="102526" x="928688" y="4071938"/>
          <p14:tracePt t="102542" x="955675" y="4116388"/>
          <p14:tracePt t="102559" x="990600" y="4143375"/>
          <p14:tracePt t="102577" x="1009650" y="4160838"/>
          <p14:tracePt t="102592" x="1108075" y="4197350"/>
          <p14:tracePt t="102609" x="1231900" y="4232275"/>
          <p14:tracePt t="102626" x="1330325" y="4259263"/>
          <p14:tracePt t="102643" x="1428750" y="4276725"/>
          <p14:tracePt t="102659" x="1482725" y="4286250"/>
          <p14:tracePt t="102676" x="1536700" y="4295775"/>
          <p14:tracePt t="102693" x="1589088" y="4322763"/>
          <p14:tracePt t="102711" x="1625600" y="4340225"/>
          <p14:tracePt t="102726" x="1670050" y="4357688"/>
          <p14:tracePt t="102743" x="1697038" y="4375150"/>
          <p14:tracePt t="102760" x="1714500" y="4384675"/>
          <p14:tracePt t="102777" x="1724025" y="4384675"/>
          <p14:tracePt t="102793" x="1731963" y="4394200"/>
          <p14:tracePt t="102810" x="1731963" y="4402138"/>
          <p14:tracePt t="102844" x="1741488" y="4419600"/>
          <p14:tracePt t="102860" x="1751013" y="4446588"/>
          <p14:tracePt t="102877" x="1768475" y="4473575"/>
          <p14:tracePt t="102893" x="1803400" y="4545013"/>
          <p14:tracePt t="102911" x="1847850" y="4589463"/>
          <p14:tracePt t="102927" x="1901825" y="4643438"/>
          <p14:tracePt t="102944" x="1990725" y="4705350"/>
          <p14:tracePt t="102960" x="2036763" y="4741863"/>
          <p14:tracePt t="102978" x="2160588" y="4840288"/>
          <p14:tracePt t="102994" x="2322513" y="4938713"/>
          <p14:tracePt t="103010" x="2419350" y="4983163"/>
          <p14:tracePt t="103027" x="2500313" y="5000625"/>
          <p14:tracePt t="103045" x="2544763" y="4991100"/>
          <p14:tracePt t="103061" x="2608263" y="4946650"/>
          <p14:tracePt t="103077" x="2795588" y="4840288"/>
          <p14:tracePt t="103094" x="2938463" y="4751388"/>
          <p14:tracePt t="103112" x="2946400" y="4732338"/>
          <p14:tracePt t="103128" x="2928938" y="4670425"/>
          <p14:tracePt t="103144" x="2901950" y="4625975"/>
          <p14:tracePt t="103161" x="2894013" y="4608513"/>
          <p14:tracePt t="103179" x="2911475" y="4589463"/>
          <p14:tracePt t="103194" x="2973388" y="4589463"/>
          <p14:tracePt t="103211" x="2990850" y="4589463"/>
          <p14:tracePt t="103228" x="2990850" y="4598988"/>
          <p14:tracePt t="103246" x="2973388" y="4670425"/>
          <p14:tracePt t="103261" x="2973388" y="4679950"/>
          <p14:tracePt t="103430" x="2990850" y="4679950"/>
          <p14:tracePt t="103454" x="2982913" y="4670425"/>
          <p14:tracePt t="103470" x="2982913" y="4660900"/>
          <p14:tracePt t="103478" x="2973388" y="4660900"/>
          <p14:tracePt t="103502" x="2955925" y="4652963"/>
          <p14:tracePt t="103510" x="2938463" y="4643438"/>
          <p14:tracePt t="103518" x="2919413" y="4643438"/>
          <p14:tracePt t="103529" x="2901950" y="4633913"/>
          <p14:tracePt t="103546" x="2884488" y="4625975"/>
          <p14:tracePt t="103563" x="2874963" y="4616450"/>
          <p14:tracePt t="103580" x="2857500" y="4616450"/>
          <p14:tracePt t="103596" x="2840038" y="4598988"/>
          <p14:tracePt t="103613" x="2822575" y="4598988"/>
          <p14:tracePt t="103630" x="2795588" y="4598988"/>
          <p14:tracePt t="103647" x="2776538" y="4598988"/>
          <p14:tracePt t="103663" x="2768600" y="4598988"/>
          <p14:tracePt t="103679" x="2759075" y="4598988"/>
          <p14:tracePt t="103696" x="2751138" y="4598988"/>
          <p14:tracePt t="103714" x="2741613" y="4598988"/>
          <p14:tracePt t="103730" x="2732088" y="4598988"/>
          <p14:tracePt t="103746" x="2724150" y="4598988"/>
          <p14:tracePt t="103781" x="2705100" y="4598988"/>
          <p14:tracePt t="103797" x="2697163" y="4598988"/>
          <p14:tracePt t="103813" x="2687638" y="4598988"/>
          <p14:tracePt t="103830" x="2679700" y="4598988"/>
          <p14:tracePt t="103848" x="2660650" y="4598988"/>
          <p14:tracePt t="103880" x="2652713" y="4598988"/>
          <p14:tracePt t="103966" x="2643188" y="4598988"/>
          <p14:tracePt t="103982" x="2633663" y="4598988"/>
          <p14:tracePt t="103990" x="2625725" y="4598988"/>
          <p14:tracePt t="104006" x="2616200" y="4598988"/>
          <p14:tracePt t="104015" x="2608263" y="4589463"/>
          <p14:tracePt t="104031" x="2589213" y="4589463"/>
          <p14:tracePt t="104048" x="2571750" y="4581525"/>
          <p14:tracePt t="104064" x="2562225" y="4572000"/>
          <p14:tracePt t="104081" x="2562225" y="4562475"/>
          <p14:tracePt t="104098" x="2554288" y="4562475"/>
          <p14:tracePt t="104115" x="2544763" y="4562475"/>
          <p14:tracePt t="104148" x="2536825" y="4562475"/>
          <p14:tracePt t="104165" x="2527300" y="4554538"/>
          <p14:tracePt t="104182" x="2482850" y="4554538"/>
          <p14:tracePt t="104198" x="2428875" y="4545013"/>
          <p14:tracePt t="104215" x="2374900" y="4545013"/>
          <p14:tracePt t="104231" x="2339975" y="4537075"/>
          <p14:tracePt t="104249" x="2286000" y="4537075"/>
          <p14:tracePt t="104265" x="2251075" y="4537075"/>
          <p14:tracePt t="104282" x="2232025" y="4537075"/>
          <p14:tracePt t="104298" x="2224088" y="4537075"/>
          <p14:tracePt t="104316" x="2214563" y="4537075"/>
          <p14:tracePt t="104332" x="2205038" y="4537075"/>
          <p14:tracePt t="104349" x="2197100" y="4537075"/>
          <p14:tracePt t="104366" x="2187575" y="4527550"/>
          <p14:tracePt t="104399" x="2179638" y="4518025"/>
          <p14:tracePt t="104432" x="2170113" y="4518025"/>
          <p14:tracePt t="104558" x="2170113" y="4510088"/>
          <p14:tracePt t="104582" x="2170113" y="4500563"/>
          <p14:tracePt t="104590" x="2170113" y="4491038"/>
          <p14:tracePt t="104599" x="2160588" y="4491038"/>
          <p14:tracePt t="104616" x="2152650" y="4473575"/>
          <p14:tracePt t="104634" x="2152650" y="4456113"/>
          <p14:tracePt t="104650" x="2143125" y="4411663"/>
          <p14:tracePt t="104666" x="2125663" y="4340225"/>
          <p14:tracePt t="104683" x="2089150" y="4259263"/>
          <p14:tracePt t="104701" x="2036763" y="4179888"/>
          <p14:tracePt t="104717" x="1990725" y="4098925"/>
          <p14:tracePt t="104733" x="1928813" y="3983038"/>
          <p14:tracePt t="104750" x="1866900" y="3830638"/>
          <p14:tracePt t="104768" x="1724025" y="3589338"/>
          <p14:tracePt t="104783" x="1473200" y="3259138"/>
          <p14:tracePt t="104800" x="1285875" y="3009900"/>
          <p14:tracePt t="104817" x="1179513" y="2874963"/>
          <p14:tracePt t="104835" x="1108075" y="2795588"/>
          <p14:tracePt t="104851" x="1044575" y="2724150"/>
          <p14:tracePt t="104867" x="990600" y="2652713"/>
          <p14:tracePt t="104884" x="955675" y="2616200"/>
          <p14:tracePt t="104902" x="839788" y="2482850"/>
          <p14:tracePt t="104918" x="758825" y="2384425"/>
          <p14:tracePt t="104935" x="704850" y="2339975"/>
          <p14:tracePt t="104951" x="652463" y="2286000"/>
          <p14:tracePt t="104968" x="598488" y="2232025"/>
          <p14:tracePt t="104984" x="544513" y="2160588"/>
          <p14:tracePt t="105001" x="509588" y="2081213"/>
          <p14:tracePt t="105018" x="482600" y="2044700"/>
          <p14:tracePt t="105035" x="438150" y="1973263"/>
          <p14:tracePt t="105051" x="401638" y="1928813"/>
          <p14:tracePt t="105068" x="393700" y="1919288"/>
          <p14:tracePt t="105085" x="384175" y="1911350"/>
          <p14:tracePt t="105102" x="366713" y="1911350"/>
          <p14:tracePt t="105118" x="347663" y="1938338"/>
          <p14:tracePt t="105135" x="339725" y="1965325"/>
          <p14:tracePt t="105152" x="303213" y="2017713"/>
          <p14:tracePt t="105169" x="285750" y="2089150"/>
          <p14:tracePt t="105185" x="268288" y="2133600"/>
          <p14:tracePt t="105202" x="268288" y="2187575"/>
          <p14:tracePt t="105218" x="276225" y="2224088"/>
          <p14:tracePt t="105236" x="303213" y="2241550"/>
          <p14:tracePt t="105252" x="339725" y="2251075"/>
          <p14:tracePt t="105269" x="366713" y="2259013"/>
          <p14:tracePt t="105285" x="473075" y="2268538"/>
          <p14:tracePt t="105303" x="785813" y="2312988"/>
          <p14:tracePt t="105319" x="1027113" y="2347913"/>
          <p14:tracePt t="105335" x="1322388" y="2384425"/>
          <p14:tracePt t="105352" x="1679575" y="2419350"/>
          <p14:tracePt t="105370" x="2009775" y="2438400"/>
          <p14:tracePt t="105386" x="2384425" y="2455863"/>
          <p14:tracePt t="105402" x="2581275" y="2455863"/>
          <p14:tracePt t="105419" x="3214688" y="2455863"/>
          <p14:tracePt t="105437" x="3840163" y="2455863"/>
          <p14:tracePt t="105453" x="4259263" y="2455863"/>
          <p14:tracePt t="105470" x="4732338" y="2455863"/>
          <p14:tracePt t="105486" x="4991100" y="2455863"/>
          <p14:tracePt t="105504" x="5214938" y="2455863"/>
          <p14:tracePt t="105520" x="5322888" y="2455863"/>
          <p14:tracePt t="105536" x="5510213" y="2455863"/>
          <p14:tracePt t="105553" x="5643563" y="2438400"/>
          <p14:tracePt t="105571" x="5705475" y="2401888"/>
          <p14:tracePt t="105586" x="5741988" y="2366963"/>
          <p14:tracePt t="105603" x="5759450" y="2322513"/>
          <p14:tracePt t="105620" x="5776913" y="2286000"/>
          <p14:tracePt t="105638" x="5803900" y="2251075"/>
          <p14:tracePt t="105671" x="5830888" y="2205038"/>
          <p14:tracePt t="105687" x="5840413" y="2187575"/>
          <p14:tracePt t="105704" x="5848350" y="2179638"/>
          <p14:tracePt t="105766" x="5848350" y="2187575"/>
          <p14:tracePt t="105774" x="5822950" y="2197100"/>
          <p14:tracePt t="105788" x="5776913" y="2232025"/>
          <p14:tracePt t="105804" x="5608638" y="2330450"/>
          <p14:tracePt t="105820" x="5510213" y="2374900"/>
          <p14:tracePt t="105837" x="5214938" y="2517775"/>
          <p14:tracePt t="105855" x="4473575" y="2795588"/>
          <p14:tracePt t="105871" x="4054475" y="2928938"/>
          <p14:tracePt t="105887" x="3554413" y="3098800"/>
          <p14:tracePt t="105904" x="3160713" y="3251200"/>
          <p14:tracePt t="105922" x="2803525" y="3394075"/>
          <p14:tracePt t="105938" x="2571750" y="3473450"/>
          <p14:tracePt t="105954" x="2490788" y="3500438"/>
          <p14:tracePt t="105971" x="2347913" y="3562350"/>
          <p14:tracePt t="105989" x="2259013" y="3608388"/>
          <p14:tracePt t="106004" x="2232025" y="3625850"/>
          <p14:tracePt t="106021" x="2214563" y="3652838"/>
          <p14:tracePt t="106038" x="2170113" y="3732213"/>
          <p14:tracePt t="106056" x="2116138" y="3813175"/>
          <p14:tracePt t="106072" x="2089150" y="3857625"/>
          <p14:tracePt t="106088" x="2000250" y="3973513"/>
          <p14:tracePt t="106105" x="1919288" y="4108450"/>
          <p14:tracePt t="106122" x="1857375" y="4214813"/>
          <p14:tracePt t="106138" x="1822450" y="4303713"/>
          <p14:tracePt t="106155" x="1803400" y="4384675"/>
          <p14:tracePt t="106172" x="1785938" y="4473575"/>
          <p14:tracePt t="106189" x="1758950" y="4554538"/>
          <p14:tracePt t="106205" x="1751013" y="4589463"/>
          <p14:tracePt t="106222" x="1704975" y="4697413"/>
          <p14:tracePt t="106239" x="1687513" y="4741863"/>
          <p14:tracePt t="106256" x="1679575" y="4759325"/>
          <p14:tracePt t="106272" x="1652588" y="4768850"/>
          <p14:tracePt t="106289" x="1616075" y="4776788"/>
          <p14:tracePt t="106306" x="1589088" y="4786313"/>
          <p14:tracePt t="106323" x="1554163" y="4795838"/>
          <p14:tracePt t="106339" x="1536700" y="4795838"/>
          <p14:tracePt t="106356" x="1517650" y="4803775"/>
          <p14:tracePt t="106372" x="1500188" y="4813300"/>
          <p14:tracePt t="106390" x="1490663" y="4822825"/>
          <p14:tracePt t="106406" x="1490663" y="4830763"/>
          <p14:tracePt t="106423" x="1490663" y="4857750"/>
          <p14:tracePt t="106439" x="1500188" y="4884738"/>
          <p14:tracePt t="106457" x="1517650" y="4902200"/>
          <p14:tracePt t="106473" x="1536700" y="4919663"/>
          <p14:tracePt t="106490" x="1544638" y="4929188"/>
          <p14:tracePt t="106506" x="1544638" y="4946650"/>
          <p14:tracePt t="106524" x="1554163" y="4956175"/>
          <p14:tracePt t="106540" x="1562100" y="4956175"/>
          <p14:tracePt t="106556" x="1562100" y="4965700"/>
          <p14:tracePt t="106573" x="1562100" y="4983163"/>
          <p14:tracePt t="106615" x="1562100" y="4991100"/>
          <p14:tracePt t="106623" x="1554163" y="4991100"/>
          <p14:tracePt t="106640" x="1544638" y="4991100"/>
          <p14:tracePt t="106658" x="1544638" y="5000625"/>
          <p14:tracePt t="106674" x="1536700" y="5000625"/>
          <p14:tracePt t="106690" x="1517650" y="5000625"/>
          <p14:tracePt t="106707" x="1509713" y="5000625"/>
          <p14:tracePt t="106725" x="1490663" y="5010150"/>
          <p14:tracePt t="106757" x="1465263" y="5010150"/>
          <p14:tracePt t="106774" x="1438275" y="5010150"/>
          <p14:tracePt t="106791" x="1419225" y="5010150"/>
          <p14:tracePt t="106807" x="1401763" y="5010150"/>
          <p14:tracePt t="106824" x="1366838" y="5000625"/>
          <p14:tracePt t="106841" x="1339850" y="4991100"/>
          <p14:tracePt t="106858" x="1330325" y="4991100"/>
          <p14:tracePt t="106874" x="1303338" y="4991100"/>
          <p14:tracePt t="106891" x="1295400" y="4991100"/>
          <p14:tracePt t="106908" x="1285875" y="4991100"/>
          <p14:tracePt t="106925" x="1276350" y="4991100"/>
          <p14:tracePt t="107054" x="1285875" y="4991100"/>
          <p14:tracePt t="107062" x="1295400" y="4991100"/>
          <p14:tracePt t="107075" x="1303338" y="4991100"/>
          <p14:tracePt t="107092" x="1347788" y="5010150"/>
          <p14:tracePt t="107108" x="1366838" y="5018088"/>
          <p14:tracePt t="107126" x="1490663" y="5027613"/>
          <p14:tracePt t="107142" x="1544638" y="5027613"/>
          <p14:tracePt t="107159" x="1581150" y="5027613"/>
          <p14:tracePt t="107175" x="1598613" y="5045075"/>
          <p14:tracePt t="107193" x="1616075" y="5045075"/>
          <p14:tracePt t="107209" x="1652588" y="5027613"/>
          <p14:tracePt t="107226" x="1670050" y="5018088"/>
          <p14:tracePt t="107242" x="1704975" y="4991100"/>
          <p14:tracePt t="107260" x="1714500" y="4983163"/>
          <p14:tracePt t="107276" x="1724025" y="4973638"/>
          <p14:tracePt t="107292" x="1731963" y="4973638"/>
          <p14:tracePt t="107327" x="1724025" y="4973638"/>
          <p14:tracePt t="107343" x="1731963" y="4983163"/>
          <p14:tracePt t="107359" x="1751013" y="4983163"/>
          <p14:tracePt t="107376" x="1911350" y="5037138"/>
          <p14:tracePt t="107394" x="2251075" y="5081588"/>
          <p14:tracePt t="107409" x="2393950" y="5054600"/>
          <p14:tracePt t="107426" x="2374900" y="5000625"/>
          <p14:tracePt t="107443" x="2347913" y="4956175"/>
          <p14:tracePt t="107461" x="2312988" y="4929188"/>
          <p14:tracePt t="107476" x="2268538" y="4902200"/>
          <p14:tracePt t="107493" x="2259013" y="4902200"/>
          <p14:tracePt t="107510" x="2232025" y="4965700"/>
          <p14:tracePt t="107527" x="2214563" y="5010150"/>
          <p14:tracePt t="107543" x="2214563" y="5037138"/>
          <p14:tracePt t="107560" x="2205038" y="5089525"/>
          <p14:tracePt t="107577" x="2224088" y="5133975"/>
          <p14:tracePt t="107594" x="2251075" y="5180013"/>
          <p14:tracePt t="107610" x="2259013" y="5214938"/>
          <p14:tracePt t="107627" x="2286000" y="5251450"/>
          <p14:tracePt t="107644" x="2286000" y="5286375"/>
          <p14:tracePt t="107661" x="2295525" y="5303838"/>
          <p14:tracePt t="107677" x="2303463" y="5313363"/>
          <p14:tracePt t="107743" x="2312988" y="5313363"/>
          <p14:tracePt t="107759" x="2330450" y="5313363"/>
          <p14:tracePt t="107767" x="2347913" y="5313363"/>
          <p14:tracePt t="107777" x="2384425" y="5313363"/>
          <p14:tracePt t="107794" x="2438400" y="5313363"/>
          <p14:tracePt t="107812" x="2687638" y="5322888"/>
          <p14:tracePt t="107828" x="3036888" y="5348288"/>
          <p14:tracePt t="107844" x="3251200" y="5357813"/>
          <p14:tracePt t="107861" x="3429000" y="5357813"/>
          <p14:tracePt t="107879" x="3571875" y="5357813"/>
          <p14:tracePt t="107895" x="3616325" y="5348288"/>
          <p14:tracePt t="107911" x="3625850" y="5340350"/>
          <p14:tracePt t="107928" x="3652838" y="5303838"/>
          <p14:tracePt t="107946" x="3670300" y="5241925"/>
          <p14:tracePt t="107961" x="3697288" y="5170488"/>
          <p14:tracePt t="107978" x="3697288" y="5126038"/>
          <p14:tracePt t="107995" x="3697288" y="5072063"/>
          <p14:tracePt t="108012" x="3697288" y="5037138"/>
          <p14:tracePt t="108028" x="3705225" y="4983163"/>
          <p14:tracePt t="108031" x="3705225" y="4956175"/>
          <p14:tracePt t="108047" x="3724275" y="4938713"/>
          <p14:tracePt t="108062" x="3813175" y="4894263"/>
          <p14:tracePt t="108079" x="3911600" y="4840288"/>
          <p14:tracePt t="108095" x="3973513" y="4822825"/>
          <p14:tracePt t="108112" x="4062413" y="4822825"/>
          <p14:tracePt t="108129" x="4160838" y="4822825"/>
          <p14:tracePt t="108146" x="4224338" y="4822825"/>
          <p14:tracePt t="108162" x="4268788" y="4813300"/>
          <p14:tracePt t="108179" x="4286250" y="4813300"/>
          <p14:tracePt t="108196" x="4322763" y="4803775"/>
          <p14:tracePt t="108213" x="4357688" y="4776788"/>
          <p14:tracePt t="108229" x="4367213" y="4759325"/>
          <p14:tracePt t="108246" x="4375150" y="4751388"/>
          <p14:tracePt t="108263" x="4375150" y="4741863"/>
          <p14:tracePt t="108280" x="4375150" y="4732338"/>
          <p14:tracePt t="108296" x="4375150" y="4724400"/>
          <p14:tracePt t="108313" x="4357688" y="4714875"/>
          <p14:tracePt t="108329" x="4330700" y="4705350"/>
          <p14:tracePt t="108347" x="4286250" y="4679950"/>
          <p14:tracePt t="108363" x="4251325" y="4679950"/>
          <p14:tracePt t="108380" x="4214813" y="4679950"/>
          <p14:tracePt t="108396" x="4170363" y="4679950"/>
          <p14:tracePt t="108414" x="4081463" y="4679950"/>
          <p14:tracePt t="108430" x="4044950" y="4679950"/>
          <p14:tracePt t="108447" x="3956050" y="4679950"/>
          <p14:tracePt t="108463" x="3848100" y="4679950"/>
          <p14:tracePt t="108481" x="3741738" y="4687888"/>
          <p14:tracePt t="108497" x="3652838" y="4687888"/>
          <p14:tracePt t="108513" x="3571875" y="4687888"/>
          <p14:tracePt t="108530" x="3455988" y="4687888"/>
          <p14:tracePt t="108548" x="3348038" y="4687888"/>
          <p14:tracePt t="108564" x="3286125" y="4687888"/>
          <p14:tracePt t="108580" x="3143250" y="4687888"/>
          <p14:tracePt t="108597" x="3017838" y="4697413"/>
          <p14:tracePt t="108615" x="2894013" y="4732338"/>
          <p14:tracePt t="108631" x="2840038" y="4759325"/>
          <p14:tracePt t="108647" x="2776538" y="4803775"/>
          <p14:tracePt t="108664" x="2705100" y="4848225"/>
          <p14:tracePt t="108682" x="2660650" y="4884738"/>
          <p14:tracePt t="108697" x="2652713" y="4902200"/>
          <p14:tracePt t="108714" x="2608263" y="4938713"/>
          <p14:tracePt t="108731" x="2571750" y="4973638"/>
          <p14:tracePt t="108748" x="2544763" y="4991100"/>
          <p14:tracePt t="108764" x="2536825" y="5000625"/>
          <p14:tracePt t="108781" x="2527300" y="5010150"/>
          <p14:tracePt t="108798" x="2527300" y="5027613"/>
          <p14:tracePt t="108831" x="2527300" y="5037138"/>
          <p14:tracePt t="108848" x="2527300" y="5045075"/>
          <p14:tracePt t="108865" x="2527300" y="5054600"/>
          <p14:tracePt t="108882" x="2527300" y="5062538"/>
          <p14:tracePt t="108903" x="2544763" y="5072063"/>
          <p14:tracePt t="108915" x="2554288" y="5081588"/>
          <p14:tracePt t="108932" x="2589213" y="5099050"/>
          <p14:tracePt t="108949" x="2616200" y="5116513"/>
          <p14:tracePt t="108965" x="2633663" y="5116513"/>
          <p14:tracePt t="108982" x="2660650" y="5126038"/>
          <p14:tracePt t="108999" x="2687638" y="5133975"/>
          <p14:tracePt t="109135" x="2679700" y="5133975"/>
          <p14:tracePt t="109151" x="2670175" y="5133975"/>
          <p14:tracePt t="109167" x="2652713" y="5133975"/>
          <p14:tracePt t="109175" x="2633663" y="5133975"/>
          <p14:tracePt t="109183" x="2625725" y="5133975"/>
          <p14:tracePt t="109200" x="2608263" y="5133975"/>
          <p14:tracePt t="109217" x="2571750" y="5133975"/>
          <p14:tracePt t="109233" x="2527300" y="5133975"/>
          <p14:tracePt t="109249" x="2517775" y="5133975"/>
          <p14:tracePt t="109303" x="2527300" y="5133975"/>
          <p14:tracePt t="109311" x="2544763" y="5133975"/>
          <p14:tracePt t="109319" x="2571750" y="5133975"/>
          <p14:tracePt t="109333" x="2598738" y="5143500"/>
          <p14:tracePt t="109351" x="2776538" y="5143500"/>
          <p14:tracePt t="109367" x="2857500" y="5143500"/>
          <p14:tracePt t="109383" x="3133725" y="5143500"/>
          <p14:tracePt t="109400" x="3465513" y="5170488"/>
          <p14:tracePt t="109417" x="3741738" y="5180013"/>
          <p14:tracePt t="109433" x="4089400" y="5187950"/>
          <p14:tracePt t="109450" x="4446588" y="5214938"/>
          <p14:tracePt t="109467" x="4697413" y="5214938"/>
          <p14:tracePt t="109484" x="4911725" y="5214938"/>
          <p14:tracePt t="109500" x="5000625" y="5214938"/>
          <p14:tracePt t="109517" x="5251450" y="5214938"/>
          <p14:tracePt t="109534" x="5473700" y="5214938"/>
          <p14:tracePt t="109535" x="5554663" y="5214938"/>
          <p14:tracePt t="109551" x="5715000" y="5214938"/>
          <p14:tracePt t="109567" x="5857875" y="5214938"/>
          <p14:tracePt t="109584" x="5991225" y="5197475"/>
          <p14:tracePt t="109601" x="6126163" y="5170488"/>
          <p14:tracePt t="109618" x="6180138" y="5160963"/>
          <p14:tracePt t="109634" x="6286500" y="5153025"/>
          <p14:tracePt t="109651" x="6357938" y="5153025"/>
          <p14:tracePt t="109667" x="6429375" y="5153025"/>
          <p14:tracePt t="109685" x="6500813" y="5153025"/>
          <p14:tracePt t="109701" x="6554788" y="5153025"/>
          <p14:tracePt t="109718" x="6608763" y="5153025"/>
          <p14:tracePt t="109735" x="6715125" y="5143500"/>
          <p14:tracePt t="109752" x="6777038" y="5133975"/>
          <p14:tracePt t="109768" x="6875463" y="5089525"/>
          <p14:tracePt t="109785" x="6911975" y="5072063"/>
          <p14:tracePt t="109801" x="6902450" y="5081588"/>
          <p14:tracePt t="109819" x="6884988" y="5089525"/>
          <p14:tracePt t="109835" x="6831013" y="5099050"/>
          <p14:tracePt t="109851" x="6796088" y="5108575"/>
          <p14:tracePt t="109868" x="6769100" y="5116513"/>
          <p14:tracePt t="109886" x="6759575" y="5116513"/>
          <p14:tracePt t="109902" x="6732588" y="5126038"/>
          <p14:tracePt t="109919" x="6732588" y="5133975"/>
          <p14:tracePt t="110047" x="6724650" y="5133975"/>
          <p14:tracePt t="110063" x="6705600" y="5133975"/>
          <p14:tracePt t="110071" x="6697663" y="5133975"/>
          <p14:tracePt t="110079" x="6688138" y="5133975"/>
          <p14:tracePt t="110095" x="6688138" y="5143500"/>
          <p14:tracePt t="110103" x="6688138" y="5153025"/>
          <p14:tracePt t="110120" x="6688138" y="5160963"/>
          <p14:tracePt t="110136" x="6742113" y="5232400"/>
          <p14:tracePt t="110153" x="6840538" y="5313363"/>
          <p14:tracePt t="110169" x="6929438" y="5367338"/>
          <p14:tracePt t="110187" x="7010400" y="5402263"/>
          <p14:tracePt t="110203" x="7099300" y="5456238"/>
          <p14:tracePt t="110220" x="7143750" y="5483225"/>
          <p14:tracePt t="110236" x="7180263" y="5510213"/>
          <p14:tracePt t="110254" x="7180263" y="5518150"/>
          <p14:tracePt t="110270" x="7188200" y="5554663"/>
          <p14:tracePt t="110287" x="7188200" y="5626100"/>
          <p14:tracePt t="110303" x="7143750" y="5688013"/>
          <p14:tracePt t="110321" x="7099300" y="5741988"/>
          <p14:tracePt t="110337" x="7054850" y="5795963"/>
          <p14:tracePt t="110353" x="7018338" y="5840413"/>
          <p14:tracePt t="110370" x="6991350" y="5848350"/>
          <p14:tracePt t="110388" x="6956425" y="5875338"/>
          <p14:tracePt t="110404" x="6911975" y="5902325"/>
          <p14:tracePt t="110420" x="6884988" y="5919788"/>
          <p14:tracePt t="110437" x="6875463" y="5919788"/>
          <p14:tracePt t="110455" x="6858000" y="5929313"/>
          <p14:tracePt t="110471" x="6848475" y="5938838"/>
          <p14:tracePt t="110487" x="6848475" y="5946775"/>
          <p14:tracePt t="110504" x="6840538" y="5946775"/>
          <p14:tracePt t="110521" x="6840538" y="5956300"/>
          <p14:tracePt t="110537" x="6831013" y="5956300"/>
          <p14:tracePt t="110575" x="6831013" y="5965825"/>
          <p14:tracePt t="111606" x="6840538" y="5965825"/>
          <p14:tracePt t="111622" x="6848475" y="5965825"/>
          <p14:tracePt t="111630" x="6858000" y="5956300"/>
          <p14:tracePt t="111640" x="6875463" y="5956300"/>
          <p14:tracePt t="111657" x="6884988" y="5946775"/>
          <p14:tracePt t="111674" x="6894513" y="5946775"/>
          <p14:tracePt t="111691" x="6902450" y="5938838"/>
          <p14:tracePt t="116503" x="6911975" y="5938838"/>
          <p14:tracePt t="116511" x="6911975" y="5929313"/>
          <p14:tracePt t="116525" x="6929438" y="5919788"/>
          <p14:tracePt t="116541" x="7018338" y="5867400"/>
          <p14:tracePt t="116558" x="7143750" y="5803900"/>
          <p14:tracePt t="116575" x="7429500" y="5732463"/>
          <p14:tracePt t="116592" x="7554913" y="5705475"/>
          <p14:tracePt t="116608" x="7796213" y="5670550"/>
          <p14:tracePt t="116626" x="7920038" y="5626100"/>
          <p14:tracePt t="116643" x="7939088" y="5599113"/>
          <p14:tracePt t="116659" x="7848600" y="5473700"/>
          <p14:tracePt t="116676" x="7562850" y="5197475"/>
          <p14:tracePt t="116693" x="7331075" y="5000625"/>
          <p14:tracePt t="116710" x="7232650" y="4919663"/>
          <p14:tracePt t="116726" x="7215188" y="4902200"/>
          <p14:tracePt t="116743" x="7197725" y="4875213"/>
          <p14:tracePt t="116760" x="7180263" y="4875213"/>
          <p14:tracePt t="116777" x="7153275" y="4911725"/>
          <p14:tracePt t="116793" x="7099300" y="4991100"/>
          <p14:tracePt t="116810" x="6973888" y="5062538"/>
          <p14:tracePt t="116826" x="6867525" y="5126038"/>
          <p14:tracePt t="116844" x="6777038" y="5170488"/>
          <p14:tracePt t="116860" x="6759575" y="5180013"/>
          <p14:tracePt t="116877" x="6751638" y="5180013"/>
          <p14:tracePt t="116893" x="6769100" y="5180013"/>
          <p14:tracePt t="116911" x="6786563" y="5180013"/>
          <p14:tracePt t="116927" x="6796088" y="5180013"/>
          <p14:tracePt t="117072" x="6786563" y="5170488"/>
          <p14:tracePt t="117080" x="6759575" y="5160963"/>
          <p14:tracePt t="117094" x="6697663" y="5133975"/>
          <p14:tracePt t="117111" x="6429375" y="5062538"/>
          <p14:tracePt t="117128" x="5956300" y="4983163"/>
          <p14:tracePt t="117145" x="5537200" y="4983163"/>
          <p14:tracePt t="117161" x="5214938" y="5081588"/>
          <p14:tracePt t="117178" x="4902200" y="5224463"/>
          <p14:tracePt t="117194" x="4446588" y="5394325"/>
          <p14:tracePt t="117212" x="4133850" y="5438775"/>
          <p14:tracePt t="117228" x="3973513" y="5429250"/>
          <p14:tracePt t="117245" x="3938588" y="5411788"/>
          <p14:tracePt t="117261" x="3938588" y="5375275"/>
          <p14:tracePt t="117279" x="4054475" y="5357813"/>
          <p14:tracePt t="117295" x="4205288" y="5340350"/>
          <p14:tracePt t="117312" x="4348163" y="5259388"/>
          <p14:tracePt t="117328" x="4384675" y="5259388"/>
          <p14:tracePt t="117346" x="4402138" y="5241925"/>
          <p14:tracePt t="117362" x="4367213" y="5170488"/>
          <p14:tracePt t="117378" x="4322763" y="5099050"/>
          <p14:tracePt t="117395" x="4276725" y="4965700"/>
          <p14:tracePt t="117413" x="4259263" y="4911725"/>
          <p14:tracePt t="117428" x="4241800" y="4867275"/>
          <p14:tracePt t="117445" x="4197350" y="4830763"/>
          <p14:tracePt t="117462" x="4160838" y="4830763"/>
          <p14:tracePt t="117480" x="4108450" y="4822825"/>
          <p14:tracePt t="117495" x="4081463" y="4822825"/>
          <p14:tracePt t="117512" x="4017963" y="4813300"/>
          <p14:tracePt t="117529" x="3919538" y="4840288"/>
          <p14:tracePt t="117546" x="3822700" y="4875213"/>
          <p14:tracePt t="117562" x="3741738" y="4884738"/>
          <p14:tracePt t="117579" x="3660775" y="4894263"/>
          <p14:tracePt t="117596" x="3581400" y="4894263"/>
          <p14:tracePt t="117613" x="3482975" y="4894263"/>
          <p14:tracePt t="117629" x="3446463" y="4894263"/>
          <p14:tracePt t="117646" x="3394075" y="4894263"/>
          <p14:tracePt t="117663" x="3357563" y="4894263"/>
          <p14:tracePt t="117680" x="3340100" y="4894263"/>
          <p14:tracePt t="117768" x="3340100" y="4902200"/>
          <p14:tracePt t="117792" x="3340100" y="4919663"/>
          <p14:tracePt t="117800" x="3357563" y="4938713"/>
          <p14:tracePt t="117813" x="3394075" y="4973638"/>
          <p14:tracePt t="117830" x="3465513" y="5045075"/>
          <p14:tracePt t="117848" x="3589338" y="5133975"/>
          <p14:tracePt t="117864" x="3803650" y="5268913"/>
          <p14:tracePt t="117880" x="4054475" y="5402263"/>
          <p14:tracePt t="117897" x="4232275" y="5491163"/>
          <p14:tracePt t="117914" x="4340225" y="5537200"/>
          <p14:tracePt t="117930" x="4394200" y="5554663"/>
          <p14:tracePt t="117947" x="4411663" y="5554663"/>
          <p14:tracePt t="117964" x="4419600" y="5554663"/>
          <p14:tracePt t="117997" x="4429125" y="5545138"/>
          <p14:tracePt t="118014" x="4429125" y="5537200"/>
          <p14:tracePt t="118031" x="4446588" y="5518150"/>
          <p14:tracePt t="118048" x="4500563" y="5500688"/>
          <p14:tracePt t="118064" x="4527550" y="5483225"/>
          <p14:tracePt t="118081" x="4562475" y="5473700"/>
          <p14:tracePt t="118098" x="4581525" y="5456238"/>
          <p14:tracePt t="118115" x="4608513" y="5438775"/>
          <p14:tracePt t="118131" x="4625975" y="5429250"/>
          <p14:tracePt t="118368" x="4616450" y="5429250"/>
          <p14:tracePt t="118392" x="4608513" y="5429250"/>
          <p14:tracePt t="118400" x="4598988" y="5429250"/>
          <p14:tracePt t="118408" x="4581525" y="5429250"/>
          <p14:tracePt t="118416" x="4562475" y="5429250"/>
          <p14:tracePt t="118432" x="4518025" y="5429250"/>
          <p14:tracePt t="118450" x="4500563" y="5429250"/>
          <p14:tracePt t="118466" x="4473575" y="5429250"/>
          <p14:tracePt t="118482" x="4438650" y="5429250"/>
          <p14:tracePt t="118499" x="4402138" y="5429250"/>
          <p14:tracePt t="118517" x="4367213" y="5429250"/>
          <p14:tracePt t="118533" x="4330700" y="5429250"/>
          <p14:tracePt t="118549" x="4286250" y="5419725"/>
          <p14:tracePt t="118566" x="4251325" y="5411788"/>
          <p14:tracePt t="118584" x="4232275" y="5411788"/>
          <p14:tracePt t="118632" x="4241800" y="5411788"/>
          <p14:tracePt t="118640" x="4251325" y="5411788"/>
          <p14:tracePt t="118650" x="4259263" y="5411788"/>
          <p14:tracePt t="118666" x="4303713" y="5411788"/>
          <p14:tracePt t="118683" x="4357688" y="5411788"/>
          <p14:tracePt t="118700" x="4438650" y="5411788"/>
          <p14:tracePt t="118717" x="4537075" y="5375275"/>
          <p14:tracePt t="118733" x="4589463" y="5357813"/>
          <p14:tracePt t="118750" x="4741863" y="5394325"/>
          <p14:tracePt t="118767" x="4848225" y="5429250"/>
          <p14:tracePt t="118784" x="4848225" y="5402263"/>
          <p14:tracePt t="118800" x="4830763" y="5384800"/>
          <p14:tracePt t="118817" x="4813300" y="5375275"/>
          <p14:tracePt t="118833" x="4813300" y="5384800"/>
          <p14:tracePt t="118944" x="4813300" y="5394325"/>
          <p14:tracePt t="118960" x="4822825" y="5402263"/>
          <p14:tracePt t="118968" x="4830763" y="5411788"/>
          <p14:tracePt t="118976" x="4840288" y="5419725"/>
          <p14:tracePt t="118984" x="4848225" y="5429250"/>
          <p14:tracePt t="119001" x="4857750" y="5446713"/>
          <p14:tracePt t="119018" x="4857750" y="5456238"/>
          <p14:tracePt t="119072" x="4848225" y="5456238"/>
          <p14:tracePt t="119104" x="4840288" y="5456238"/>
          <p14:tracePt t="119160" x="4840288" y="5465763"/>
          <p14:tracePt t="119208" x="4840288" y="5473700"/>
          <p14:tracePt t="119280" x="4840288" y="5465763"/>
          <p14:tracePt t="119576" x="4840288" y="5456238"/>
          <p14:tracePt t="119592" x="4840288" y="5446713"/>
          <p14:tracePt t="119600" x="4830763" y="5438775"/>
          <p14:tracePt t="119608" x="4822825" y="5438775"/>
          <p14:tracePt t="119620" x="4822825" y="5429250"/>
          <p14:tracePt t="119636" x="4813300" y="5419725"/>
          <p14:tracePt t="119784" x="4813300" y="5411788"/>
          <p14:tracePt t="119800" x="4830763" y="5411788"/>
          <p14:tracePt t="119808" x="4857750" y="5402263"/>
          <p14:tracePt t="119820" x="4911725" y="5394325"/>
          <p14:tracePt t="119836" x="5062538" y="5394325"/>
          <p14:tracePt t="119854" x="5241925" y="5394325"/>
          <p14:tracePt t="119871" x="5446713" y="5394325"/>
          <p14:tracePt t="119887" x="5661025" y="5411788"/>
          <p14:tracePt t="119904" x="5929313" y="5483225"/>
          <p14:tracePt t="119922" x="6276975" y="5554663"/>
          <p14:tracePt t="119937" x="6572250" y="5608638"/>
          <p14:tracePt t="119954" x="6769100" y="5634038"/>
          <p14:tracePt t="119971" x="6902450" y="5653088"/>
          <p14:tracePt t="119988" x="7000875" y="5653088"/>
          <p14:tracePt t="120004" x="7108825" y="5653088"/>
          <p14:tracePt t="120021" x="7153275" y="5653088"/>
          <p14:tracePt t="120038" x="7277100" y="5643563"/>
          <p14:tracePt t="120056" x="7518400" y="5562600"/>
          <p14:tracePt t="120071" x="7643813" y="5500688"/>
          <p14:tracePt t="120088" x="7751763" y="5438775"/>
          <p14:tracePt t="120105" x="7804150" y="5384800"/>
          <p14:tracePt t="120122" x="7804150" y="5340350"/>
          <p14:tracePt t="120138" x="7813675" y="5340350"/>
          <p14:tracePt t="120160" x="7848600" y="5348288"/>
          <p14:tracePt t="120172" x="7875588" y="5367338"/>
          <p14:tracePt t="120189" x="7939088" y="5384800"/>
          <p14:tracePt t="120205" x="7947025" y="5394325"/>
          <p14:tracePt t="120222" x="7956550" y="5411788"/>
          <p14:tracePt t="120296" x="7947025" y="5402263"/>
          <p14:tracePt t="120304" x="7939088" y="5394325"/>
          <p14:tracePt t="120312" x="7920038" y="5375275"/>
          <p14:tracePt t="120323" x="7920038" y="5367338"/>
          <p14:tracePt t="120344" x="7920038" y="5357813"/>
          <p14:tracePt t="120356" x="7947025" y="5348288"/>
          <p14:tracePt t="120372" x="7966075" y="5330825"/>
          <p14:tracePt t="120390" x="7974013" y="5322888"/>
          <p14:tracePt t="120406" x="7983538" y="5313363"/>
          <p14:tracePt t="120423" x="7991475" y="5303838"/>
          <p14:tracePt t="120439" x="8010525" y="5259388"/>
          <p14:tracePt t="120457" x="8037513" y="5214938"/>
          <p14:tracePt t="120473" x="8037513" y="5187950"/>
          <p14:tracePt t="120489" x="8062913" y="5108575"/>
          <p14:tracePt t="120506" x="8089900" y="5045075"/>
          <p14:tracePt t="120524" x="8099425" y="4991100"/>
          <p14:tracePt t="120540" x="8116888" y="4946650"/>
          <p14:tracePt t="120557" x="8126413" y="4911725"/>
          <p14:tracePt t="120573" x="8126413" y="4875213"/>
          <p14:tracePt t="120591" x="8134350" y="4840288"/>
          <p14:tracePt t="120607" x="8134350" y="4822825"/>
          <p14:tracePt t="120624" x="8134350" y="4759325"/>
          <p14:tracePt t="120640" x="8134350" y="4741863"/>
          <p14:tracePt t="120658" x="8134350" y="4724400"/>
          <p14:tracePt t="120736" x="8126413" y="4724400"/>
          <p14:tracePt t="120752" x="8116888" y="4724400"/>
          <p14:tracePt t="120760" x="8116888" y="4732338"/>
          <p14:tracePt t="120773" x="8108950" y="4751388"/>
          <p14:tracePt t="120790" x="8099425" y="4786313"/>
          <p14:tracePt t="120808" x="8027988" y="5010150"/>
          <p14:tracePt t="120824" x="8001000" y="5143500"/>
          <p14:tracePt t="120841" x="7974013" y="5232400"/>
          <p14:tracePt t="120858" x="7974013" y="5295900"/>
          <p14:tracePt t="120875" x="7966075" y="5340350"/>
          <p14:tracePt t="120891" x="7956550" y="5367338"/>
          <p14:tracePt t="120908" x="7956550" y="5375275"/>
          <p14:tracePt t="120924" x="7956550" y="5419725"/>
          <p14:tracePt t="120942" x="7956550" y="5456238"/>
          <p14:tracePt t="120958" x="7956550" y="5483225"/>
          <p14:tracePt t="120975" x="7956550" y="5500688"/>
          <p14:tracePt t="120991" x="7966075" y="5510213"/>
          <p14:tracePt t="121009" x="7974013" y="5518150"/>
          <p14:tracePt t="121025" x="7974013" y="5527675"/>
          <p14:tracePt t="121041" x="7974013" y="5537200"/>
          <p14:tracePt t="121058" x="7983538" y="5545138"/>
          <p14:tracePt t="121076" x="7991475" y="5554663"/>
          <p14:tracePt t="121092" x="8010525" y="5562600"/>
          <p14:tracePt t="121528" x="8018463" y="5562600"/>
          <p14:tracePt t="121552" x="8018463" y="5554663"/>
          <p14:tracePt t="121560" x="8018463" y="5545138"/>
          <p14:tracePt t="121568" x="8018463" y="5537200"/>
          <p14:tracePt t="121577" x="8018463" y="5518150"/>
          <p14:tracePt t="121593" x="8027988" y="5491163"/>
          <p14:tracePt t="121611" x="8037513" y="5456238"/>
          <p14:tracePt t="121627" x="8037513" y="5429250"/>
          <p14:tracePt t="121644" x="8045450" y="5429250"/>
          <p14:tracePt t="121976" x="8045450" y="5438775"/>
          <p14:tracePt t="121984" x="8045450" y="5446713"/>
          <p14:tracePt t="122992" x="8045450" y="5429250"/>
          <p14:tracePt t="123000" x="8045450" y="5411788"/>
          <p14:tracePt t="123015" x="8045450" y="5384800"/>
          <p14:tracePt t="123032" x="8045450" y="5313363"/>
          <p14:tracePt t="123049" x="8054975" y="5232400"/>
          <p14:tracePt t="123066" x="8062913" y="5160963"/>
          <p14:tracePt t="123082" x="8081963" y="5089525"/>
          <p14:tracePt t="123099" x="8099425" y="5037138"/>
          <p14:tracePt t="123115" x="8099425" y="5027613"/>
          <p14:tracePt t="123133" x="8143875" y="4983163"/>
          <p14:tracePt t="123149" x="8188325" y="4956175"/>
          <p14:tracePt t="123166" x="8232775" y="4946650"/>
          <p14:tracePt t="123168" x="8242300" y="4946650"/>
          <p14:tracePt t="123183" x="8259763" y="4946650"/>
          <p14:tracePt t="123200" x="8296275" y="4946650"/>
          <p14:tracePt t="123216" x="8304213" y="4946650"/>
          <p14:tracePt t="123233" x="8313738" y="4946650"/>
          <p14:tracePt t="123249" x="8323263" y="4946650"/>
          <p14:tracePt t="123267" x="8323263" y="4938713"/>
          <p14:tracePt t="123283" x="8331200" y="4929188"/>
          <p14:tracePt t="123299" x="8358188" y="4902200"/>
          <p14:tracePt t="123316" x="8394700" y="4875213"/>
          <p14:tracePt t="123334" x="8420100" y="4848225"/>
          <p14:tracePt t="123350" x="8429625" y="4840288"/>
          <p14:tracePt t="123408" x="8429625" y="4857750"/>
          <p14:tracePt t="123417" x="8439150" y="4875213"/>
          <p14:tracePt t="123424" x="8439150" y="4902200"/>
          <p14:tracePt t="123433" x="8439150" y="4929188"/>
          <p14:tracePt t="123450" x="8447088" y="4983163"/>
          <p14:tracePt t="123467" x="8447088" y="5037138"/>
          <p14:tracePt t="123484" x="8447088" y="5099050"/>
          <p14:tracePt t="123500" x="8447088" y="5143500"/>
          <p14:tracePt t="123517" x="8439150" y="5187950"/>
          <p14:tracePt t="123534" x="8429625" y="5214938"/>
          <p14:tracePt t="123551" x="8420100" y="5259388"/>
          <p14:tracePt t="123567" x="8402638" y="5286375"/>
          <p14:tracePt t="123584" x="8375650" y="5340350"/>
          <p14:tracePt t="123601" x="8340725" y="5394325"/>
          <p14:tracePt t="123618" x="8323263" y="5429250"/>
          <p14:tracePt t="123634" x="8331200" y="5411788"/>
          <p14:tracePt t="123651" x="8331200" y="5367338"/>
          <p14:tracePt t="123667" x="8313738" y="5276850"/>
          <p14:tracePt t="123685" x="8242300" y="5187950"/>
          <p14:tracePt t="123701" x="8215313" y="5133975"/>
          <p14:tracePt t="123718" x="8205788" y="5116513"/>
          <p14:tracePt t="123734" x="8188325" y="5116513"/>
          <p14:tracePt t="123752" x="8180388" y="5126038"/>
          <p14:tracePt t="123768" x="8180388" y="5133975"/>
          <p14:tracePt t="123785" x="8170863" y="5133975"/>
          <p14:tracePt t="123801" x="8205788" y="5126038"/>
          <p14:tracePt t="123819" x="8313738" y="5081588"/>
          <p14:tracePt t="123835" x="8367713" y="5062538"/>
          <p14:tracePt t="123851" x="8412163" y="5000625"/>
          <p14:tracePt t="123868" x="8394700" y="4857750"/>
          <p14:tracePt t="123886" x="8331200" y="4670425"/>
          <p14:tracePt t="123902" x="8242300" y="4510088"/>
          <p14:tracePt t="123918" x="8205788" y="4473575"/>
          <p14:tracePt t="123935" x="8188325" y="4446588"/>
          <p14:tracePt t="123953" x="8188325" y="4438650"/>
          <p14:tracePt t="123969" x="8188325" y="4419600"/>
          <p14:tracePt t="123985" x="8188325" y="4411663"/>
          <p14:tracePt t="124002" x="8188325" y="4402138"/>
          <p14:tracePt t="124020" x="8170863" y="4348163"/>
          <p14:tracePt t="124036" x="8153400" y="4330700"/>
          <p14:tracePt t="124052" x="8134350" y="4295775"/>
          <p14:tracePt t="124069" x="8126413" y="4259263"/>
          <p14:tracePt t="124086" x="8116888" y="4241800"/>
          <p14:tracePt t="124128" x="8108950" y="4241800"/>
          <p14:tracePt t="124145" x="8108950" y="4259263"/>
          <p14:tracePt t="124154" x="8108950" y="4286250"/>
          <p14:tracePt t="124170" x="8108950" y="4367213"/>
          <p14:tracePt t="124186" x="8126413" y="4419600"/>
          <p14:tracePt t="124203" x="8126413" y="4446588"/>
          <p14:tracePt t="124220" x="8134350" y="4510088"/>
          <p14:tracePt t="124236" x="8153400" y="4598988"/>
          <p14:tracePt t="124253" x="8180388" y="4679950"/>
          <p14:tracePt t="124270" x="8205788" y="4732338"/>
          <p14:tracePt t="124287" x="8224838" y="4776788"/>
          <p14:tracePt t="124303" x="8232775" y="4803775"/>
          <p14:tracePt t="124320" x="8259763" y="4822825"/>
          <p14:tracePt t="124337" x="8259763" y="4830763"/>
          <p14:tracePt t="124354" x="8269288" y="4840288"/>
          <p14:tracePt t="124370" x="8277225" y="4840288"/>
          <p14:tracePt t="124387" x="8296275" y="4848225"/>
          <p14:tracePt t="124404" x="8304213" y="4848225"/>
          <p14:tracePt t="124421" x="8304213" y="4867275"/>
          <p14:tracePt t="124437" x="8313738" y="4875213"/>
          <p14:tracePt t="124454" x="8313738" y="4884738"/>
          <p14:tracePt t="124470" x="8313738" y="4902200"/>
          <p14:tracePt t="124488" x="8313738" y="4938713"/>
          <p14:tracePt t="124504" x="8313738" y="4965700"/>
          <p14:tracePt t="124521" x="8313738" y="4973638"/>
          <p14:tracePt t="124537" x="8304213" y="4973638"/>
          <p14:tracePt t="124673" x="8296275" y="4973638"/>
          <p14:tracePt t="124697" x="8286750" y="4973638"/>
          <p14:tracePt t="125097" x="8277225" y="4973638"/>
          <p14:tracePt t="125113" x="8269288" y="4973638"/>
          <p14:tracePt t="125121" x="8259763" y="4973638"/>
          <p14:tracePt t="125145" x="8251825" y="4973638"/>
          <p14:tracePt t="125161" x="8242300" y="4983163"/>
          <p14:tracePt t="125185" x="8232775" y="4983163"/>
          <p14:tracePt t="125193" x="8224838" y="4991100"/>
          <p14:tracePt t="125207" x="8224838" y="5000625"/>
          <p14:tracePt t="125223" x="8215313" y="5000625"/>
          <p14:tracePt t="125240" x="8205788" y="5010150"/>
          <p14:tracePt t="125257" x="8197850" y="5010150"/>
          <p14:tracePt t="125273" x="8188325" y="5018088"/>
          <p14:tracePt t="125307" x="8180388" y="5027613"/>
          <p14:tracePt t="125325" x="8170863" y="5027613"/>
          <p14:tracePt t="125340" x="8170863" y="5037138"/>
          <p14:tracePt t="125357" x="8161338" y="5037138"/>
          <p14:tracePt t="125374" x="8153400" y="5037138"/>
          <p14:tracePt t="125391" x="8143875" y="5037138"/>
          <p14:tracePt t="125407" x="8134350" y="5037138"/>
          <p14:tracePt t="125424" x="8116888" y="5045075"/>
          <p14:tracePt t="125441" x="8081963" y="5054600"/>
          <p14:tracePt t="125458" x="8054975" y="5054600"/>
          <p14:tracePt t="125474" x="8045450" y="5054600"/>
          <p14:tracePt t="125491" x="8018463" y="5054600"/>
          <p14:tracePt t="125507" x="7983538" y="5062538"/>
          <p14:tracePt t="125525" x="7956550" y="5062538"/>
          <p14:tracePt t="125541" x="7920038" y="5081588"/>
          <p14:tracePt t="125557" x="7894638" y="5089525"/>
          <p14:tracePt t="125574" x="7875588" y="5099050"/>
          <p14:tracePt t="125592" x="7840663" y="5116513"/>
          <p14:tracePt t="125625" x="7804150" y="5133975"/>
          <p14:tracePt t="125641" x="7786688" y="5153025"/>
          <p14:tracePt t="125659" x="7769225" y="5160963"/>
          <p14:tracePt t="125675" x="7751763" y="5160963"/>
          <p14:tracePt t="125691" x="7724775" y="5180013"/>
          <p14:tracePt t="125708" x="7697788" y="5187950"/>
          <p14:tracePt t="125726" x="7680325" y="5197475"/>
          <p14:tracePt t="125741" x="7670800" y="5205413"/>
          <p14:tracePt t="125758" x="7634288" y="5224463"/>
          <p14:tracePt t="125775" x="7589838" y="5241925"/>
          <p14:tracePt t="125793" x="7545388" y="5268913"/>
          <p14:tracePt t="125809" x="7537450" y="5276850"/>
          <p14:tracePt t="125825" x="7527925" y="5286375"/>
          <p14:tracePt t="125842" x="7510463" y="5303838"/>
          <p14:tracePt t="125860" x="7500938" y="5303838"/>
          <p14:tracePt t="125875" x="7491413" y="5313363"/>
          <p14:tracePt t="125892" x="7483475" y="5322888"/>
          <p14:tracePt t="125909" x="7483475" y="5330825"/>
          <p14:tracePt t="125926" x="7473950" y="5330825"/>
          <p14:tracePt t="126249" x="7466013" y="5330825"/>
          <p14:tracePt t="126257" x="7466013" y="5340350"/>
          <p14:tracePt t="126273" x="7456488" y="5340350"/>
          <p14:tracePt t="126281" x="7446963" y="5340350"/>
          <p14:tracePt t="126297" x="7439025" y="5348288"/>
          <p14:tracePt t="126313" x="7419975" y="5348288"/>
          <p14:tracePt t="126328" x="7394575" y="5357813"/>
          <p14:tracePt t="126344" x="7323138" y="5357813"/>
          <p14:tracePt t="126361" x="7108825" y="5357813"/>
          <p14:tracePt t="126377" x="6929438" y="5357813"/>
          <p14:tracePt t="126395" x="6742113" y="5357813"/>
          <p14:tracePt t="126410" x="6562725" y="5357813"/>
          <p14:tracePt t="126428" x="6429375" y="5357813"/>
          <p14:tracePt t="126444" x="6384925" y="5357813"/>
          <p14:tracePt t="126461" x="6323013" y="5357813"/>
          <p14:tracePt t="126477" x="6296025" y="5357813"/>
          <p14:tracePt t="126494" x="6286500" y="5357813"/>
          <p14:tracePt t="127801" x="6276975" y="5357813"/>
          <p14:tracePt t="127825" x="6259513" y="5340350"/>
          <p14:tracePt t="127833" x="6259513" y="5330825"/>
          <p14:tracePt t="127841" x="6232525" y="5322888"/>
          <p14:tracePt t="127849" x="6232525" y="5313363"/>
          <p14:tracePt t="127866" x="6215063" y="5303838"/>
          <p14:tracePt t="127883" x="6205538" y="5303838"/>
          <p14:tracePt t="127899" x="6188075" y="5303838"/>
          <p14:tracePt t="127916" x="6180138" y="5303838"/>
          <p14:tracePt t="127933" x="6161088" y="5303838"/>
          <p14:tracePt t="127966" x="6161088" y="5268913"/>
          <p14:tracePt t="127983" x="6180138" y="5205413"/>
          <p14:tracePt t="127999" x="6224588" y="5187950"/>
          <p14:tracePt t="128017" x="6402388" y="5170488"/>
          <p14:tracePt t="128033" x="6473825" y="5143500"/>
          <p14:tracePt t="128050" x="6510338" y="5116513"/>
          <p14:tracePt t="128066" x="6510338" y="5108575"/>
          <p14:tracePt t="128084" x="6483350" y="5089525"/>
          <p14:tracePt t="128100" x="6446838" y="5089525"/>
          <p14:tracePt t="128117" x="6429375" y="5089525"/>
          <p14:tracePt t="128133" x="6419850" y="5089525"/>
          <p14:tracePt t="128151" x="6384925" y="5081588"/>
          <p14:tracePt t="128167" x="6348413" y="5072063"/>
          <p14:tracePt t="128169" x="6340475" y="5089525"/>
          <p14:tracePt t="128184" x="6330950" y="5108575"/>
          <p14:tracePt t="128200" x="6313488" y="5153025"/>
          <p14:tracePt t="128218" x="6313488" y="5170488"/>
          <p14:tracePt t="128250" x="6323013" y="5170488"/>
          <p14:tracePt t="128273" x="6330950" y="5170488"/>
          <p14:tracePt t="128289" x="6330950" y="5160963"/>
          <p14:tracePt t="128301" x="6323013" y="5160963"/>
          <p14:tracePt t="128317" x="6303963" y="5143500"/>
          <p14:tracePt t="128334" x="6296025" y="5143500"/>
          <p14:tracePt t="128352" x="6269038" y="5143500"/>
          <p14:tracePt t="128368" x="6259513" y="5133975"/>
          <p14:tracePt t="128384" x="6251575" y="5133975"/>
          <p14:tracePt t="128401" x="6224588" y="5133975"/>
          <p14:tracePt t="128419" x="6197600" y="5133975"/>
          <p14:tracePt t="128435" x="6180138" y="5133975"/>
          <p14:tracePt t="128451" x="6161088" y="5133975"/>
          <p14:tracePt t="128468" x="6153150" y="5133975"/>
          <p14:tracePt t="128485" x="6134100" y="5133975"/>
          <p14:tracePt t="128518" x="6126163" y="5133975"/>
          <p14:tracePt t="128553" x="6116638" y="5133975"/>
          <p14:tracePt t="128625" x="6108700" y="5133975"/>
          <p14:tracePt t="128633" x="6099175" y="5133975"/>
          <p14:tracePt t="130129" x="6108700" y="5133975"/>
          <p14:tracePt t="130137" x="6126163" y="5133975"/>
          <p14:tracePt t="130145" x="6134100" y="5133975"/>
          <p14:tracePt t="130157" x="6161088" y="5126038"/>
          <p14:tracePt t="130174" x="6224588" y="5126038"/>
          <p14:tracePt t="130191" x="6276975" y="5126038"/>
          <p14:tracePt t="130193" x="6348413" y="5126038"/>
          <p14:tracePt t="130209" x="6616700" y="5126038"/>
          <p14:tracePt t="130224" x="6786563" y="5126038"/>
          <p14:tracePt t="130241" x="7170738" y="5126038"/>
          <p14:tracePt t="130258" x="7348538" y="5126038"/>
          <p14:tracePt t="130275" x="7491413" y="5126038"/>
          <p14:tracePt t="130291" x="7562850" y="5126038"/>
          <p14:tracePt t="130308" x="7608888" y="5126038"/>
          <p14:tracePt t="130324" x="7634288" y="5126038"/>
          <p14:tracePt t="130342" x="7661275" y="5126038"/>
          <p14:tracePt t="130358" x="7688263" y="5133975"/>
          <p14:tracePt t="130375" x="7705725" y="5143500"/>
          <p14:tracePt t="130391" x="7715250" y="5153025"/>
          <p14:tracePt t="130409" x="7724775" y="5170488"/>
          <p14:tracePt t="130425" x="7732713" y="5187950"/>
          <p14:tracePt t="130441" x="7732713" y="5205413"/>
          <p14:tracePt t="130458" x="7742238" y="5224463"/>
          <p14:tracePt t="130476" x="7759700" y="5259388"/>
          <p14:tracePt t="130492" x="7777163" y="5286375"/>
          <p14:tracePt t="130508" x="7804150" y="5322888"/>
          <p14:tracePt t="130525" x="7858125" y="5357813"/>
          <p14:tracePt t="130543" x="7929563" y="5394325"/>
          <p14:tracePt t="130559" x="8010525" y="5402263"/>
          <p14:tracePt t="130575" x="8054975" y="5402263"/>
          <p14:tracePt t="130592" x="8134350" y="5357813"/>
          <p14:tracePt t="130610" x="8277225" y="5241925"/>
          <p14:tracePt t="130626" x="8296275" y="5205413"/>
          <p14:tracePt t="130642" x="8296275" y="5187950"/>
          <p14:tracePt t="130825" x="8323263" y="5197475"/>
          <p14:tracePt t="130833" x="8367713" y="5251450"/>
          <p14:tracePt t="130843" x="8420100" y="5303838"/>
          <p14:tracePt t="130860" x="8466138" y="5357813"/>
          <p14:tracePt t="130876" x="8589963" y="5394325"/>
          <p14:tracePt t="130893" x="8724900" y="5411788"/>
          <p14:tracePt t="130911" x="8796338" y="5411788"/>
          <p14:tracePt t="130927" x="8840788" y="5411788"/>
          <p14:tracePt t="130943" x="8867775" y="5402263"/>
          <p14:tracePt t="130960" x="8912225" y="5384800"/>
          <p14:tracePt t="130978" x="8947150" y="5367338"/>
          <p14:tracePt t="130994" x="8991600" y="5348288"/>
          <p14:tracePt t="131010" x="9045575" y="5322888"/>
          <p14:tracePt t="131027" x="9082088" y="5295900"/>
          <p14:tracePt t="131045" x="9099550" y="5276850"/>
          <p14:tracePt t="131060" x="9109075" y="5259388"/>
          <p14:tracePt t="131077" x="9117013" y="5251450"/>
          <p14:tracePt t="131094" x="9117013" y="5232400"/>
          <p14:tracePt t="131127" x="9117013" y="5214938"/>
          <p14:tracePt t="131144" x="9117013" y="5197475"/>
          <p14:tracePt t="131161" x="9117013" y="5160963"/>
          <p14:tracePt t="131178" x="9099550" y="5143500"/>
          <p14:tracePt t="131194" x="9090025" y="5126038"/>
          <p14:tracePt t="131211" x="9063038" y="5108575"/>
          <p14:tracePt t="131228" x="9045575" y="5081588"/>
          <p14:tracePt t="131245" x="9028113" y="5072063"/>
          <p14:tracePt t="131261" x="9001125" y="5045075"/>
          <p14:tracePt t="131278" x="8956675" y="5018088"/>
          <p14:tracePt t="131295" x="8929688" y="5000625"/>
          <p14:tracePt t="131312" x="8912225" y="4991100"/>
          <p14:tracePt t="131328" x="8885238" y="4983163"/>
          <p14:tracePt t="131345" x="8823325" y="4956175"/>
          <p14:tracePt t="131361" x="8804275" y="4946650"/>
          <p14:tracePt t="131379" x="8769350" y="4929188"/>
          <p14:tracePt t="131395" x="8724900" y="4911725"/>
          <p14:tracePt t="131412" x="8697913" y="4902200"/>
          <p14:tracePt t="131428" x="8680450" y="4902200"/>
          <p14:tracePt t="131890" x="8670925" y="4902200"/>
          <p14:tracePt t="131897" x="8670925" y="4911725"/>
          <p14:tracePt t="131914" x="8653463" y="4919663"/>
          <p14:tracePt t="131921" x="8653463" y="4938713"/>
          <p14:tracePt t="131937" x="8643938" y="4938713"/>
          <p14:tracePt t="131947" x="8634413" y="4956175"/>
          <p14:tracePt t="131964" x="8616950" y="4983163"/>
          <p14:tracePt t="131980" x="8609013" y="5000625"/>
          <p14:tracePt t="131997" x="8609013" y="5010150"/>
          <p14:tracePt t="132014" x="8599488" y="5018088"/>
          <p14:tracePt t="132031" x="8599488" y="5027613"/>
          <p14:tracePt t="132047" x="8589963" y="5045075"/>
          <p14:tracePt t="132064" x="8582025" y="5045075"/>
          <p14:tracePt t="132081" x="8572500" y="5062538"/>
          <p14:tracePt t="132098" x="8562975" y="5081588"/>
          <p14:tracePt t="132114" x="8555038" y="5089525"/>
          <p14:tracePt t="132148" x="8555038" y="5099050"/>
          <p14:tracePt t="132165" x="8545513" y="5099050"/>
          <p14:tracePt t="132393" x="8545513" y="5081588"/>
          <p14:tracePt t="132401" x="8545513" y="5054600"/>
          <p14:tracePt t="132416" x="8545513" y="5000625"/>
          <p14:tracePt t="132432" x="8545513" y="4902200"/>
          <p14:tracePt t="132449" x="8518525" y="4527550"/>
          <p14:tracePt t="132466" x="8491538" y="4348163"/>
          <p14:tracePt t="132482" x="8474075" y="4232275"/>
          <p14:tracePt t="132499" x="8466138" y="4143375"/>
          <p14:tracePt t="132516" x="8447088" y="4089400"/>
          <p14:tracePt t="132533" x="8439150" y="4054475"/>
          <p14:tracePt t="132549" x="8429625" y="4037013"/>
          <p14:tracePt t="132566" x="8367713" y="3983038"/>
          <p14:tracePt t="132582" x="8269288" y="3919538"/>
          <p14:tracePt t="132600" x="8161338" y="3894138"/>
          <p14:tracePt t="132616" x="8027988" y="3875088"/>
          <p14:tracePt t="132633" x="7796213" y="3894138"/>
          <p14:tracePt t="132649" x="7643813" y="3956050"/>
          <p14:tracePt t="132667" x="7510463" y="4081463"/>
          <p14:tracePt t="132683" x="7439025" y="4179888"/>
          <p14:tracePt t="132700" x="7296150" y="4527550"/>
          <p14:tracePt t="132716" x="7197725" y="4929188"/>
          <p14:tracePt t="132734" x="7188200" y="5180013"/>
          <p14:tracePt t="132750" x="7251700" y="5411788"/>
          <p14:tracePt t="132767" x="7367588" y="5581650"/>
          <p14:tracePt t="132783" x="7491413" y="5705475"/>
          <p14:tracePt t="132801" x="7626350" y="5795963"/>
          <p14:tracePt t="132817" x="7759700" y="5848350"/>
          <p14:tracePt t="132834" x="7831138" y="5867400"/>
          <p14:tracePt t="132850" x="7858125" y="5867400"/>
          <p14:tracePt t="132922" x="7858125" y="5857875"/>
          <p14:tracePt t="132938" x="7858125" y="5848350"/>
          <p14:tracePt t="132954" x="7858125" y="5840413"/>
          <p14:tracePt t="132969" x="7858125" y="5830888"/>
          <p14:tracePt t="132978" x="7858125" y="5822950"/>
          <p14:tracePt t="133138" x="7858125" y="5813425"/>
          <p14:tracePt t="133146" x="7858125" y="5803900"/>
          <p14:tracePt t="133162" x="7858125" y="5795963"/>
          <p14:tracePt t="133178" x="7858125" y="5786438"/>
          <p14:tracePt t="133185" x="7867650" y="5786438"/>
          <p14:tracePt t="133202" x="7867650" y="5776913"/>
          <p14:tracePt t="133219" x="7875588" y="5776913"/>
          <p14:tracePt t="135418" x="7875588" y="5768975"/>
          <p14:tracePt t="135442" x="7867650" y="5759450"/>
          <p14:tracePt t="135450" x="7804150" y="5715000"/>
          <p14:tracePt t="135459" x="7732713" y="5653088"/>
          <p14:tracePt t="135476" x="7554913" y="5537200"/>
          <p14:tracePt t="135494" x="7429500" y="5483225"/>
          <p14:tracePt t="135510" x="7277100" y="5419725"/>
          <p14:tracePt t="135527" x="7072313" y="5348288"/>
          <p14:tracePt t="135543" x="6840538" y="5286375"/>
          <p14:tracePt t="135561" x="6634163" y="5241925"/>
          <p14:tracePt t="135577" x="6537325" y="5224463"/>
          <p14:tracePt t="135593" x="6224588" y="5160963"/>
          <p14:tracePt t="135610" x="6126163" y="5143500"/>
          <p14:tracePt t="135627" x="6089650" y="5143500"/>
          <p14:tracePt t="135643" x="6089650" y="5108575"/>
          <p14:tracePt t="135660" x="6116638" y="5072063"/>
          <p14:tracePt t="135677" x="6161088" y="5045075"/>
          <p14:tracePt t="135694" x="6188075" y="5045075"/>
          <p14:tracePt t="135710" x="6205538" y="5037138"/>
          <p14:tracePt t="135727" x="6205538" y="5027613"/>
          <p14:tracePt t="135962" x="6197600" y="5027613"/>
          <p14:tracePt t="135970" x="6180138" y="5018088"/>
          <p14:tracePt t="135978" x="6161088" y="5018088"/>
          <p14:tracePt t="135995" x="6126163" y="5018088"/>
          <p14:tracePt t="136011" x="6089650" y="5027613"/>
          <p14:tracePt t="136028" x="6054725" y="5054600"/>
          <p14:tracePt t="136046" x="6037263" y="5072063"/>
          <p14:tracePt t="136062" x="6010275" y="5108575"/>
          <p14:tracePt t="136078" x="5965825" y="5153025"/>
          <p14:tracePt t="136095" x="5938838" y="5170488"/>
          <p14:tracePt t="136113" x="5911850" y="5197475"/>
          <p14:tracePt t="136128" x="5902325" y="5224463"/>
          <p14:tracePt t="136146" x="5894388" y="5259388"/>
          <p14:tracePt t="136162" x="5894388" y="5286375"/>
          <p14:tracePt t="136179" x="5894388" y="5295900"/>
          <p14:tracePt t="136195" x="5894388" y="5313363"/>
          <p14:tracePt t="136212" x="5894388" y="5330825"/>
          <p14:tracePt t="136229" x="5894388" y="5340350"/>
          <p14:tracePt t="136246" x="5894388" y="5348288"/>
          <p14:tracePt t="136262" x="5894388" y="5357813"/>
          <p14:tracePt t="136279" x="5894388" y="5367338"/>
          <p14:tracePt t="136298" x="5894388" y="5375275"/>
          <p14:tracePt t="136314" x="5894388" y="5384800"/>
          <p14:tracePt t="137075" x="5902325" y="5384800"/>
          <p14:tracePt t="137418" x="5911850" y="5384800"/>
          <p14:tracePt t="137426" x="5919788" y="5384800"/>
          <p14:tracePt t="137442" x="5929313" y="5384800"/>
          <p14:tracePt t="137450" x="5938838" y="5384800"/>
          <p14:tracePt t="137467" x="5965825" y="5384800"/>
          <p14:tracePt t="137501" x="5946775" y="5384800"/>
          <p14:tracePt t="137517" x="5929313" y="5375275"/>
          <p14:tracePt t="137534" x="5830888" y="5348288"/>
          <p14:tracePt t="137550" x="5715000" y="5313363"/>
          <p14:tracePt t="137568" x="5608638" y="5286375"/>
          <p14:tracePt t="137584" x="5473700" y="5276850"/>
          <p14:tracePt t="137600" x="5340350" y="5268913"/>
          <p14:tracePt t="137617" x="5205413" y="5268913"/>
          <p14:tracePt t="137635" x="5108575" y="5268913"/>
          <p14:tracePt t="137651" x="5010150" y="5268913"/>
          <p14:tracePt t="137667" x="4946650" y="5268913"/>
          <p14:tracePt t="137684" x="4919663" y="5268913"/>
          <p14:tracePt t="137702" x="4919663" y="5259388"/>
          <p14:tracePt t="137717" x="4938713" y="5224463"/>
          <p14:tracePt t="137734" x="4965700" y="5187950"/>
          <p14:tracePt t="137751" x="4973638" y="5187950"/>
          <p14:tracePt t="137784" x="4965700" y="5187950"/>
          <p14:tracePt t="137801" x="4991100" y="5143500"/>
          <p14:tracePt t="137818" x="4991100" y="5126038"/>
          <p14:tracePt t="137914" x="4991100" y="5133975"/>
          <p14:tracePt t="137922" x="4991100" y="5143500"/>
          <p14:tracePt t="137938" x="4991100" y="5153025"/>
          <p14:tracePt t="137978" x="4983163" y="5153025"/>
          <p14:tracePt t="137994" x="4973638" y="5153025"/>
          <p14:tracePt t="138002" x="4973638" y="5160963"/>
          <p14:tracePt t="138026" x="4973638" y="5170488"/>
          <p14:tracePt t="138034" x="4965700" y="5170488"/>
          <p14:tracePt t="138042" x="4965700" y="5180013"/>
          <p14:tracePt t="138052" x="4946650" y="5187950"/>
          <p14:tracePt t="138069" x="4929188" y="5205413"/>
          <p14:tracePt t="138085" x="4911725" y="5214938"/>
          <p14:tracePt t="138102" x="4894263" y="5224463"/>
          <p14:tracePt t="138119" x="4884738" y="5224463"/>
          <p14:tracePt t="138194" x="4875213" y="5224463"/>
          <p14:tracePt t="139186" x="4875213" y="5205413"/>
          <p14:tracePt t="139194" x="4857750" y="5160963"/>
          <p14:tracePt t="139205" x="4830763" y="5099050"/>
          <p14:tracePt t="139222" x="4705350" y="4911725"/>
          <p14:tracePt t="139239" x="4598988" y="4803775"/>
          <p14:tracePt t="139256" x="4179888" y="4419600"/>
          <p14:tracePt t="139272" x="3536950" y="3894138"/>
          <p14:tracePt t="139289" x="2857500" y="3402013"/>
          <p14:tracePt t="139306" x="1911350" y="2795588"/>
          <p14:tracePt t="139323" x="1384300" y="2446338"/>
          <p14:tracePt t="139339" x="928688" y="2170113"/>
          <p14:tracePt t="139356" x="615950" y="1965325"/>
          <p14:tracePt t="139373" x="490538" y="1893888"/>
          <p14:tracePt t="139390" x="258763" y="1697038"/>
          <p14:tracePt t="139406" x="44450" y="1536700"/>
          <p14:tracePt t="141651" x="9525" y="250825"/>
          <p14:tracePt t="141659" x="107950" y="322263"/>
          <p14:tracePt t="141667" x="241300" y="411163"/>
          <p14:tracePt t="141681" x="482600" y="544513"/>
          <p14:tracePt t="141699" x="1347788" y="10001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510605"/>
            <a:ext cx="30895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a-IR" sz="3000" b="1" dirty="0" smtClean="0">
                <a:cs typeface="B Titr" pitchFamily="2" charset="-78"/>
              </a:rPr>
              <a:t>ارزشیابی</a:t>
            </a:r>
            <a:endParaRPr lang="fa-IR" sz="3000" b="1" dirty="0">
              <a:cs typeface="B Titr" pitchFamily="2" charset="-78"/>
            </a:endParaRPr>
          </a:p>
          <a:p>
            <a:pPr algn="ctr">
              <a:lnSpc>
                <a:spcPct val="200000"/>
              </a:lnSpc>
            </a:pPr>
            <a:r>
              <a:rPr lang="fa-IR" b="1" dirty="0" smtClean="0">
                <a:cs typeface="B Nazanin" pitchFamily="2" charset="-78"/>
              </a:rPr>
              <a:t>تمرین های کلاسی: 2 نمره</a:t>
            </a:r>
          </a:p>
          <a:p>
            <a:pPr algn="ctr">
              <a:lnSpc>
                <a:spcPct val="200000"/>
              </a:lnSpc>
            </a:pPr>
            <a:r>
              <a:rPr lang="fa-IR" b="1" dirty="0" smtClean="0">
                <a:cs typeface="B Nazanin" pitchFamily="2" charset="-78"/>
              </a:rPr>
              <a:t>کوییز 2 نمره</a:t>
            </a:r>
          </a:p>
          <a:p>
            <a:pPr algn="ctr">
              <a:lnSpc>
                <a:spcPct val="200000"/>
              </a:lnSpc>
            </a:pPr>
            <a:r>
              <a:rPr lang="fa-IR" b="1" dirty="0" smtClean="0">
                <a:cs typeface="B Nazanin" pitchFamily="2" charset="-78"/>
              </a:rPr>
              <a:t>میان ترم : 6 نمره</a:t>
            </a:r>
          </a:p>
          <a:p>
            <a:pPr algn="ctr">
              <a:lnSpc>
                <a:spcPct val="200000"/>
              </a:lnSpc>
            </a:pPr>
            <a:r>
              <a:rPr lang="fa-IR" b="1" dirty="0" smtClean="0">
                <a:cs typeface="B Nazanin" pitchFamily="2" charset="-78"/>
              </a:rPr>
              <a:t>پایان ترم: 8 نمره</a:t>
            </a:r>
          </a:p>
          <a:p>
            <a:pPr algn="ctr">
              <a:lnSpc>
                <a:spcPct val="200000"/>
              </a:lnSpc>
            </a:pPr>
            <a:r>
              <a:rPr lang="fa-IR" b="1" dirty="0">
                <a:cs typeface="B Nazanin" pitchFamily="2" charset="-78"/>
              </a:rPr>
              <a:t>سمینار تئوری ساختاری 2 </a:t>
            </a:r>
            <a:r>
              <a:rPr lang="fa-IR" b="1" dirty="0" smtClean="0">
                <a:cs typeface="B Nazanin" pitchFamily="2" charset="-78"/>
              </a:rPr>
              <a:t>نمره</a:t>
            </a:r>
          </a:p>
          <a:p>
            <a:pPr algn="ctr" rtl="1">
              <a:lnSpc>
                <a:spcPct val="200000"/>
              </a:lnSpc>
            </a:pPr>
            <a:r>
              <a:rPr lang="fa-I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inspired</a:t>
            </a:r>
            <a:r>
              <a:rPr lang="fa-I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a-I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87510" y="1510605"/>
            <a:ext cx="52765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a-IR" sz="3000" b="1" dirty="0" smtClean="0">
                <a:cs typeface="B Titr" pitchFamily="2" charset="-78"/>
              </a:rPr>
              <a:t>منابع</a:t>
            </a:r>
            <a:endParaRPr lang="en-US" sz="3000" b="1" dirty="0" smtClean="0">
              <a:cs typeface="B Titr" pitchFamily="2" charset="-78"/>
            </a:endParaRP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anose="00000400000000000000" pitchFamily="2" charset="-78"/>
              </a:rPr>
              <a:t>1- مکانیک سیالات: فرانک ام. وایت ، ترجمه: بهرام پوستی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anose="00000400000000000000" pitchFamily="2" charset="-78"/>
              </a:rPr>
              <a:t>2-</a:t>
            </a:r>
            <a:r>
              <a:rPr lang="fa-IR" b="1" dirty="0">
                <a:cs typeface="B Nazanin" panose="00000400000000000000" pitchFamily="2" charset="-78"/>
              </a:rPr>
              <a:t>مکانیک سیالات: </a:t>
            </a:r>
            <a:r>
              <a:rPr lang="fa-IR" b="1" dirty="0" smtClean="0">
                <a:cs typeface="B Nazanin" panose="00000400000000000000" pitchFamily="2" charset="-78"/>
              </a:rPr>
              <a:t>استریتر </a:t>
            </a:r>
            <a:r>
              <a:rPr lang="fa-IR" b="1" dirty="0">
                <a:cs typeface="B Nazanin" panose="00000400000000000000" pitchFamily="2" charset="-78"/>
              </a:rPr>
              <a:t>، ترجمه: </a:t>
            </a:r>
            <a:r>
              <a:rPr lang="fa-IR" b="1" dirty="0" smtClean="0">
                <a:cs typeface="B Nazanin" panose="00000400000000000000" pitchFamily="2" charset="-78"/>
              </a:rPr>
              <a:t>مهندس علیرضا انتظاری</a:t>
            </a:r>
            <a:endParaRPr lang="fa-IR" b="1" dirty="0">
              <a:cs typeface="B Nazanin" panose="00000400000000000000" pitchFamily="2" charset="-78"/>
            </a:endParaRPr>
          </a:p>
          <a:p>
            <a:pPr algn="r">
              <a:lnSpc>
                <a:spcPct val="300000"/>
              </a:lnSpc>
            </a:pPr>
            <a:r>
              <a:rPr lang="fa-IR" b="1" dirty="0">
                <a:cs typeface="B Nazanin" panose="00000400000000000000" pitchFamily="2" charset="-78"/>
              </a:rPr>
              <a:t>3- مکانیک سیالات: </a:t>
            </a:r>
            <a:r>
              <a:rPr lang="fa-IR" b="1" dirty="0" smtClean="0">
                <a:cs typeface="B Nazanin" panose="00000400000000000000" pitchFamily="2" charset="-78"/>
              </a:rPr>
              <a:t>شیمز، </a:t>
            </a:r>
            <a:r>
              <a:rPr lang="fa-IR" b="1" dirty="0">
                <a:cs typeface="B Nazanin" panose="00000400000000000000" pitchFamily="2" charset="-78"/>
              </a:rPr>
              <a:t>ترجمه: مهندس علیرضا انتظاری</a:t>
            </a:r>
          </a:p>
          <a:p>
            <a:pPr algn="r">
              <a:lnSpc>
                <a:spcPct val="200000"/>
              </a:lnSpc>
            </a:pPr>
            <a:endParaRPr lang="fa-IR" b="1" dirty="0">
              <a:cs typeface="B Nazanin" panose="00000400000000000000" pitchFamily="2" charset="-78"/>
            </a:endParaRPr>
          </a:p>
          <a:p>
            <a:pPr algn="ctr">
              <a:lnSpc>
                <a:spcPct val="200000"/>
              </a:lnSpc>
            </a:pPr>
            <a:endParaRPr lang="fa-IR" b="1" dirty="0" smtClean="0">
              <a:cs typeface="B Nazanin" pitchFamily="2" charset="-78"/>
            </a:endParaRPr>
          </a:p>
        </p:txBody>
      </p: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31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24"/>
    </mc:Choice>
    <mc:Fallback xmlns="">
      <p:transition spd="slow" advTm="12402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خواص ترمودینامیکی سیالات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62" y="2963556"/>
            <a:ext cx="1190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08" y="3377775"/>
            <a:ext cx="6283036" cy="75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02" y="2909012"/>
            <a:ext cx="3093891" cy="33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83" y="2873541"/>
            <a:ext cx="1089062" cy="3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319" y="976712"/>
            <a:ext cx="9137073" cy="1708267"/>
            <a:chOff x="0" y="976712"/>
            <a:chExt cx="9137073" cy="170826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3346" y="1018104"/>
              <a:ext cx="75247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273" y="1780104"/>
              <a:ext cx="106680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2389704"/>
              <a:ext cx="77152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01763" y="976712"/>
              <a:ext cx="693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b="1" dirty="0" smtClean="0">
                  <a:cs typeface="B Nazanin" pitchFamily="2" charset="-78"/>
                </a:rPr>
                <a:t>فشار : تنش در یک نقطه از سیال ساکن را می گویند.</a:t>
              </a:r>
              <a:endParaRPr lang="en-US" b="1" dirty="0">
                <a:cs typeface="B Nazanin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418" y="1707668"/>
              <a:ext cx="693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b="1" dirty="0" smtClean="0">
                  <a:cs typeface="B Nazanin" pitchFamily="2" charset="-78"/>
                </a:rPr>
                <a:t>دما: واحد سنجش انرژی داخلی سیال است.</a:t>
              </a:r>
              <a:endParaRPr lang="en-US" b="1" dirty="0">
                <a:cs typeface="B Nazanin" pitchFamily="2" charset="-78"/>
              </a:endParaRPr>
            </a:p>
          </p:txBody>
        </p:sp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782" y="1627704"/>
              <a:ext cx="14859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838200" y="2313504"/>
              <a:ext cx="693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b="1" dirty="0" smtClean="0">
                  <a:cs typeface="B Nazanin" pitchFamily="2" charset="-78"/>
                </a:rPr>
                <a:t>چگالی: جرم واحد سیال است.</a:t>
              </a:r>
              <a:endParaRPr lang="en-US" b="1" dirty="0">
                <a:cs typeface="B Nazanin" pitchFamily="2" charset="-78"/>
              </a:endParaRPr>
            </a:p>
          </p:txBody>
        </p:sp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13504"/>
              <a:ext cx="505777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80" y="4398407"/>
            <a:ext cx="12668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35746" y="2919340"/>
            <a:ext cx="161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B Nazanin" pitchFamily="2" charset="-78"/>
              </a:rPr>
              <a:t>وزن مخصوص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2877" y="4317386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B Nazanin" pitchFamily="2" charset="-78"/>
              </a:rPr>
              <a:t>گرانش ویژه: نسبت چگالی یک مایع به آب و یا چگالی یک گاز نسبت به هوا است.</a:t>
            </a:r>
            <a:endParaRPr lang="en-US" b="1" dirty="0">
              <a:cs typeface="B Nazanin" pitchFamily="2" charset="-78"/>
            </a:endParaRPr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04" y="5105400"/>
            <a:ext cx="2699147" cy="114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1" y="5529475"/>
            <a:ext cx="2527299" cy="31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91"/>
    </mc:Choice>
    <mc:Fallback xmlns="">
      <p:transition spd="slow" advTm="20719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1454" x="258763" y="5027613"/>
          <p14:tracePt t="51518" x="258763" y="5018088"/>
          <p14:tracePt t="51526" x="268288" y="5010150"/>
          <p14:tracePt t="51536" x="285750" y="4983163"/>
          <p14:tracePt t="51552" x="330200" y="4911725"/>
          <p14:tracePt t="51569" x="411163" y="4786313"/>
          <p14:tracePt t="51586" x="509588" y="4633913"/>
          <p14:tracePt t="51603" x="615950" y="4419600"/>
          <p14:tracePt t="51619" x="669925" y="4286250"/>
          <p14:tracePt t="51636" x="812800" y="3884613"/>
          <p14:tracePt t="51653" x="938213" y="3473450"/>
          <p14:tracePt t="51670" x="1000125" y="3125788"/>
          <p14:tracePt t="51686" x="1000125" y="2965450"/>
          <p14:tracePt t="51703" x="990600" y="2857500"/>
          <p14:tracePt t="51720" x="982663" y="2786063"/>
          <p14:tracePt t="51737" x="973138" y="2741613"/>
          <p14:tracePt t="51753" x="965200" y="2714625"/>
          <p14:tracePt t="51770" x="955675" y="2652713"/>
          <p14:tracePt t="51786" x="946150" y="2598738"/>
          <p14:tracePt t="51803" x="938213" y="2581275"/>
          <p14:tracePt t="51819" x="928688" y="2562225"/>
          <p14:tracePt t="51836" x="928688" y="2544763"/>
          <p14:tracePt t="51853" x="919163" y="2517775"/>
          <p14:tracePt t="51870" x="911225" y="2482850"/>
          <p14:tracePt t="51886" x="901700" y="2428875"/>
          <p14:tracePt t="51903" x="893763" y="2374900"/>
          <p14:tracePt t="51919" x="884238" y="2347913"/>
          <p14:tracePt t="51936" x="884238" y="2330450"/>
          <p14:tracePt t="51953" x="884238" y="2322513"/>
          <p14:tracePt t="51986" x="874713" y="2322513"/>
          <p14:tracePt t="52030" x="866775" y="2322513"/>
          <p14:tracePt t="52038" x="857250" y="2322513"/>
          <p14:tracePt t="52063" x="847725" y="2330450"/>
          <p14:tracePt t="52070" x="822325" y="2347913"/>
          <p14:tracePt t="52078" x="803275" y="2366963"/>
          <p14:tracePt t="52087" x="785813" y="2374900"/>
          <p14:tracePt t="52105" x="741363" y="2401888"/>
          <p14:tracePt t="52121" x="704850" y="2419350"/>
          <p14:tracePt t="52138" x="669925" y="2438400"/>
          <p14:tracePt t="52154" x="633413" y="2446338"/>
          <p14:tracePt t="52171" x="608013" y="2446338"/>
          <p14:tracePt t="52187" x="598488" y="2455863"/>
          <p14:tracePt t="52204" x="561975" y="2455863"/>
          <p14:tracePt t="52220" x="509588" y="2455863"/>
          <p14:tracePt t="52238" x="438150" y="2455863"/>
          <p14:tracePt t="52254" x="401638" y="2455863"/>
          <p14:tracePt t="52271" x="366713" y="2455863"/>
          <p14:tracePt t="52288" x="339725" y="2455863"/>
          <p14:tracePt t="52305" x="322263" y="2455863"/>
          <p14:tracePt t="52321" x="303213" y="2465388"/>
          <p14:tracePt t="52338" x="276225" y="2473325"/>
          <p14:tracePt t="52355" x="250825" y="2473325"/>
          <p14:tracePt t="52373" x="241300" y="2473325"/>
          <p14:tracePt t="52389" x="241300" y="2482850"/>
          <p14:tracePt t="52405" x="231775" y="2490788"/>
          <p14:tracePt t="52422" x="223838" y="2500313"/>
          <p14:tracePt t="52440" x="223838" y="2509838"/>
          <p14:tracePt t="52456" x="223838" y="2527300"/>
          <p14:tracePt t="52473" x="223838" y="2554288"/>
          <p14:tracePt t="52489" x="241300" y="2581275"/>
          <p14:tracePt t="52506" x="258763" y="2608263"/>
          <p14:tracePt t="52522" x="303213" y="2616200"/>
          <p14:tracePt t="52539" x="366713" y="2643188"/>
          <p14:tracePt t="52556" x="446088" y="2652713"/>
          <p14:tracePt t="52572" x="482600" y="2652713"/>
          <p14:tracePt t="52588" x="554038" y="2652713"/>
          <p14:tracePt t="52605" x="608013" y="2652713"/>
          <p14:tracePt t="52622" x="642938" y="2643188"/>
          <p14:tracePt t="52639" x="652463" y="2625725"/>
          <p14:tracePt t="52655" x="687388" y="2625725"/>
          <p14:tracePt t="52672" x="714375" y="2616200"/>
          <p14:tracePt t="52689" x="731838" y="2608263"/>
          <p14:tracePt t="52722" x="696913" y="2616200"/>
          <p14:tracePt t="52739" x="588963" y="2554288"/>
          <p14:tracePt t="52756" x="517525" y="2500313"/>
          <p14:tracePt t="52774" x="500063" y="2482850"/>
          <p14:tracePt t="52790" x="482600" y="2536825"/>
          <p14:tracePt t="52807" x="482600" y="2625725"/>
          <p14:tracePt t="52824" x="490538" y="2643188"/>
          <p14:tracePt t="52841" x="500063" y="2652713"/>
          <p14:tracePt t="52902" x="509588" y="2652713"/>
          <p14:tracePt t="52918" x="517525" y="2652713"/>
          <p14:tracePt t="52926" x="527050" y="2652713"/>
          <p14:tracePt t="52934" x="536575" y="2660650"/>
          <p14:tracePt t="52942" x="554038" y="2660650"/>
          <p14:tracePt t="52956" x="561975" y="2670175"/>
          <p14:tracePt t="52973" x="625475" y="2670175"/>
          <p14:tracePt t="52990" x="723900" y="2670175"/>
          <p14:tracePt t="53007" x="758825" y="2679700"/>
          <p14:tracePt t="53024" x="768350" y="2679700"/>
          <p14:tracePt t="53041" x="795338" y="2679700"/>
          <p14:tracePt t="53058" x="812800" y="2679700"/>
          <p14:tracePt t="53074" x="822325" y="2679700"/>
          <p14:tracePt t="53091" x="839788" y="2679700"/>
          <p14:tracePt t="53108" x="866775" y="2679700"/>
          <p14:tracePt t="53125" x="884238" y="2679700"/>
          <p14:tracePt t="53141" x="928688" y="2679700"/>
          <p14:tracePt t="53158" x="973138" y="2679700"/>
          <p14:tracePt t="53174" x="1036638" y="2679700"/>
          <p14:tracePt t="53191" x="1098550" y="2679700"/>
          <p14:tracePt t="53207" x="1143000" y="2679700"/>
          <p14:tracePt t="53224" x="1169988" y="2679700"/>
          <p14:tracePt t="53241" x="1204913" y="2679700"/>
          <p14:tracePt t="53258" x="1223963" y="2670175"/>
          <p14:tracePt t="53274" x="1231900" y="2670175"/>
          <p14:tracePt t="53291" x="1250950" y="2652713"/>
          <p14:tracePt t="53308" x="1258888" y="2652713"/>
          <p14:tracePt t="53325" x="1276350" y="2652713"/>
          <p14:tracePt t="53326" x="1285875" y="2652713"/>
          <p14:tracePt t="53341" x="1295400" y="2652713"/>
          <p14:tracePt t="53359" x="1312863" y="2652713"/>
          <p14:tracePt t="53375" x="1322388" y="2643188"/>
          <p14:tracePt t="53393" x="1330325" y="2643188"/>
          <p14:tracePt t="53409" x="1339850" y="2643188"/>
          <p14:tracePt t="53426" x="1428750" y="2643188"/>
          <p14:tracePt t="53442" x="1536700" y="2643188"/>
          <p14:tracePt t="53460" x="1643063" y="2652713"/>
          <p14:tracePt t="53476" x="1768475" y="2660650"/>
          <p14:tracePt t="53492" x="1874838" y="2660650"/>
          <p14:tracePt t="53509" x="1973263" y="2660650"/>
          <p14:tracePt t="53527" x="2036763" y="2660650"/>
          <p14:tracePt t="53543" x="2108200" y="2660650"/>
          <p14:tracePt t="53559" x="2197100" y="2660650"/>
          <p14:tracePt t="53576" x="2259013" y="2679700"/>
          <p14:tracePt t="53594" x="2295525" y="2679700"/>
          <p14:tracePt t="53609" x="2322513" y="2687638"/>
          <p14:tracePt t="53625" x="2339975" y="2687638"/>
          <p14:tracePt t="53642" x="2374900" y="2687638"/>
          <p14:tracePt t="53659" x="2393950" y="2687638"/>
          <p14:tracePt t="53676" x="2428875" y="2687638"/>
          <p14:tracePt t="53692" x="2482850" y="2687638"/>
          <p14:tracePt t="53709" x="2509838" y="2687638"/>
          <p14:tracePt t="53726" x="2527300" y="2679700"/>
          <p14:tracePt t="53743" x="2536825" y="2660650"/>
          <p14:tracePt t="53759" x="2536825" y="2652713"/>
          <p14:tracePt t="53777" x="2536825" y="2633663"/>
          <p14:tracePt t="53794" x="2536825" y="2625725"/>
          <p14:tracePt t="53810" x="2536825" y="2589213"/>
          <p14:tracePt t="53827" x="2536825" y="2544763"/>
          <p14:tracePt t="53844" x="2536825" y="2517775"/>
          <p14:tracePt t="53861" x="2527300" y="2500313"/>
          <p14:tracePt t="53877" x="2509838" y="2473325"/>
          <p14:tracePt t="53894" x="2482850" y="2446338"/>
          <p14:tracePt t="53911" x="2465388" y="2428875"/>
          <p14:tracePt t="53928" x="2411413" y="2411413"/>
          <p14:tracePt t="53944" x="2330450" y="2384425"/>
          <p14:tracePt t="53961" x="2241550" y="2357438"/>
          <p14:tracePt t="53978" x="2197100" y="2347913"/>
          <p14:tracePt t="53995" x="2160588" y="2347913"/>
          <p14:tracePt t="54011" x="2116138" y="2339975"/>
          <p14:tracePt t="54028" x="2089150" y="2330450"/>
          <p14:tracePt t="54045" x="2071688" y="2330450"/>
          <p14:tracePt t="54062" x="2017713" y="2330450"/>
          <p14:tracePt t="54078" x="1965325" y="2330450"/>
          <p14:tracePt t="54095" x="1911350" y="2330450"/>
          <p14:tracePt t="54111" x="1866900" y="2330450"/>
          <p14:tracePt t="54128" x="1812925" y="2330450"/>
          <p14:tracePt t="54144" x="1758950" y="2330450"/>
          <p14:tracePt t="54161" x="1714500" y="2330450"/>
          <p14:tracePt t="54177" x="1697038" y="2330450"/>
          <p14:tracePt t="54194" x="1616075" y="2330450"/>
          <p14:tracePt t="54211" x="1465263" y="2322513"/>
          <p14:tracePt t="54228" x="1339850" y="2312988"/>
          <p14:tracePt t="54244" x="1241425" y="2312988"/>
          <p14:tracePt t="54261" x="1160463" y="2312988"/>
          <p14:tracePt t="54278" x="1071563" y="2312988"/>
          <p14:tracePt t="54295" x="1044575" y="2312988"/>
          <p14:tracePt t="54312" x="1000125" y="2312988"/>
          <p14:tracePt t="54329" x="946150" y="2312988"/>
          <p14:tracePt t="54346" x="911225" y="2312988"/>
          <p14:tracePt t="54362" x="884238" y="2312988"/>
          <p14:tracePt t="54379" x="866775" y="2322513"/>
          <p14:tracePt t="54397" x="839788" y="2339975"/>
          <p14:tracePt t="54413" x="812800" y="2374900"/>
          <p14:tracePt t="54429" x="785813" y="2393950"/>
          <p14:tracePt t="54446" x="741363" y="2419350"/>
          <p14:tracePt t="54463" x="714375" y="2438400"/>
          <p14:tracePt t="54479" x="704850" y="2455863"/>
          <p14:tracePt t="54496" x="696913" y="2465388"/>
          <p14:tracePt t="54513" x="696913" y="2482850"/>
          <p14:tracePt t="54530" x="696913" y="2500313"/>
          <p14:tracePt t="54546" x="696913" y="2517775"/>
          <p14:tracePt t="54563" x="696913" y="2536825"/>
          <p14:tracePt t="54580" x="696913" y="2589213"/>
          <p14:tracePt t="54597" x="696913" y="2643188"/>
          <p14:tracePt t="54613" x="714375" y="2697163"/>
          <p14:tracePt t="54630" x="741363" y="2751138"/>
          <p14:tracePt t="54647" x="750888" y="2776538"/>
          <p14:tracePt t="54664" x="768350" y="2795588"/>
          <p14:tracePt t="54680" x="768350" y="2803525"/>
          <p14:tracePt t="54697" x="776288" y="2822575"/>
          <p14:tracePt t="54713" x="795338" y="2830513"/>
          <p14:tracePt t="54730" x="812800" y="2840038"/>
          <p14:tracePt t="54746" x="847725" y="2840038"/>
          <p14:tracePt t="54763" x="884238" y="2847975"/>
          <p14:tracePt t="54780" x="938213" y="2847975"/>
          <p14:tracePt t="54797" x="1054100" y="2847975"/>
          <p14:tracePt t="54813" x="1108075" y="2857500"/>
          <p14:tracePt t="54830" x="1241425" y="2874963"/>
          <p14:tracePt t="54847" x="1428750" y="2884488"/>
          <p14:tracePt t="54864" x="1490663" y="2884488"/>
          <p14:tracePt t="54880" x="1544638" y="2884488"/>
          <p14:tracePt t="54897" x="1598613" y="2884488"/>
          <p14:tracePt t="54914" x="1660525" y="2867025"/>
          <p14:tracePt t="54932" x="1751013" y="2847975"/>
          <p14:tracePt t="54948" x="1795463" y="2840038"/>
          <p14:tracePt t="54965" x="1893888" y="2822575"/>
          <p14:tracePt t="54981" x="1946275" y="2803525"/>
          <p14:tracePt t="54999" x="2009775" y="2776538"/>
          <p14:tracePt t="55015" x="2036763" y="2768600"/>
          <p14:tracePt t="55031" x="2062163" y="2751138"/>
          <p14:tracePt t="55048" x="2089150" y="2741613"/>
          <p14:tracePt t="55066" x="2098675" y="2732088"/>
          <p14:tracePt t="55081" x="2116138" y="2724150"/>
          <p14:tracePt t="55098" x="2125663" y="2714625"/>
          <p14:tracePt t="55115" x="2143125" y="2714625"/>
          <p14:tracePt t="55132" x="2152650" y="2705100"/>
          <p14:tracePt t="55148" x="2179638" y="2687638"/>
          <p14:tracePt t="55165" x="2205038" y="2670175"/>
          <p14:tracePt t="55182" x="2224088" y="2652713"/>
          <p14:tracePt t="55200" x="2251075" y="2633663"/>
          <p14:tracePt t="55215" x="2276475" y="2608263"/>
          <p14:tracePt t="55232" x="2303463" y="2581275"/>
          <p14:tracePt t="55249" x="2312988" y="2562225"/>
          <p14:tracePt t="55266" x="2322513" y="2536825"/>
          <p14:tracePt t="55282" x="2322513" y="2509838"/>
          <p14:tracePt t="55299" x="2322513" y="2482850"/>
          <p14:tracePt t="55316" x="2322513" y="2465388"/>
          <p14:tracePt t="55333" x="2322513" y="2455863"/>
          <p14:tracePt t="55349" x="2322513" y="2438400"/>
          <p14:tracePt t="55366" x="2312988" y="2419350"/>
          <p14:tracePt t="55382" x="2303463" y="2393950"/>
          <p14:tracePt t="55399" x="2286000" y="2374900"/>
          <p14:tracePt t="55415" x="2276475" y="2366963"/>
          <p14:tracePt t="55432" x="2268538" y="2347913"/>
          <p14:tracePt t="55449" x="2259013" y="2347913"/>
          <p14:tracePt t="55466" x="2251075" y="2339975"/>
          <p14:tracePt t="55482" x="2232025" y="2322513"/>
          <p14:tracePt t="55499" x="2205038" y="2312988"/>
          <p14:tracePt t="55515" x="2187575" y="2303463"/>
          <p14:tracePt t="55534" x="2170113" y="2303463"/>
          <p14:tracePt t="55550" x="2160588" y="2303463"/>
          <p14:tracePt t="55567" x="2152650" y="2295525"/>
          <p14:tracePt t="55583" x="2143125" y="2295525"/>
          <p14:tracePt t="55601" x="2133600" y="2295525"/>
          <p14:tracePt t="55617" x="2098675" y="2286000"/>
          <p14:tracePt t="55633" x="2081213" y="2286000"/>
          <p14:tracePt t="55650" x="2044700" y="2286000"/>
          <p14:tracePt t="55668" x="2017713" y="2286000"/>
          <p14:tracePt t="55684" x="1990725" y="2286000"/>
          <p14:tracePt t="55700" x="1965325" y="2286000"/>
          <p14:tracePt t="55717" x="1955800" y="2286000"/>
          <p14:tracePt t="55735" x="1911350" y="2286000"/>
          <p14:tracePt t="55751" x="1884363" y="2286000"/>
          <p14:tracePt t="55767" x="1839913" y="2286000"/>
          <p14:tracePt t="55784" x="1795463" y="2286000"/>
          <p14:tracePt t="55802" x="1758950" y="2286000"/>
          <p14:tracePt t="55817" x="1714500" y="2286000"/>
          <p14:tracePt t="55834" x="1687513" y="2286000"/>
          <p14:tracePt t="55851" x="1633538" y="2286000"/>
          <p14:tracePt t="55869" x="1571625" y="2286000"/>
          <p14:tracePt t="55884" x="1527175" y="2286000"/>
          <p14:tracePt t="55901" x="1490663" y="2286000"/>
          <p14:tracePt t="55918" x="1455738" y="2286000"/>
          <p14:tracePt t="55982" x="1322388" y="2286000"/>
          <p14:tracePt t="56001" x="1268413" y="2286000"/>
          <p14:tracePt t="56018" x="1231900" y="2286000"/>
          <p14:tracePt t="56035" x="1196975" y="2286000"/>
          <p14:tracePt t="56052" x="1160463" y="2286000"/>
          <p14:tracePt t="56068" x="1143000" y="2286000"/>
          <p14:tracePt t="56086" x="1116013" y="2286000"/>
          <p14:tracePt t="56102" x="1098550" y="2286000"/>
          <p14:tracePt t="56118" x="1062038" y="2295525"/>
          <p14:tracePt t="56135" x="1000125" y="2339975"/>
          <p14:tracePt t="56152" x="982663" y="2357438"/>
          <p14:tracePt t="56168" x="973138" y="2374900"/>
          <p14:tracePt t="56185" x="955675" y="2401888"/>
          <p14:tracePt t="56201" x="955675" y="2428875"/>
          <p14:tracePt t="56218" x="946150" y="2428875"/>
          <p14:tracePt t="56235" x="946150" y="2455863"/>
          <p14:tracePt t="56251" x="946150" y="2490788"/>
          <p14:tracePt t="56269" x="946150" y="2517775"/>
          <p14:tracePt t="56287" x="973138" y="2571750"/>
          <p14:tracePt t="56303" x="1009650" y="2589213"/>
          <p14:tracePt t="56319" x="1044575" y="2616200"/>
          <p14:tracePt t="56336" x="1071563" y="2643188"/>
          <p14:tracePt t="56354" x="1098550" y="2652713"/>
          <p14:tracePt t="56369" x="1169988" y="2679700"/>
          <p14:tracePt t="56386" x="1268413" y="2724150"/>
          <p14:tracePt t="56403" x="1322388" y="2741613"/>
          <p14:tracePt t="56420" x="1384300" y="2751138"/>
          <p14:tracePt t="56436" x="1455738" y="2759075"/>
          <p14:tracePt t="56453" x="1527175" y="2768600"/>
          <p14:tracePt t="56470" x="1598613" y="2776538"/>
          <p14:tracePt t="56488" x="1687513" y="2776538"/>
          <p14:tracePt t="56503" x="1785938" y="2776538"/>
          <p14:tracePt t="56520" x="1857375" y="2776538"/>
          <p14:tracePt t="56537" x="1901825" y="2768600"/>
          <p14:tracePt t="56554" x="1955800" y="2768600"/>
          <p14:tracePt t="56570" x="2009775" y="2751138"/>
          <p14:tracePt t="56587" x="2054225" y="2741613"/>
          <p14:tracePt t="56603" x="2071688" y="2732088"/>
          <p14:tracePt t="56621" x="2108200" y="2714625"/>
          <p14:tracePt t="56637" x="2170113" y="2697163"/>
          <p14:tracePt t="56654" x="2197100" y="2679700"/>
          <p14:tracePt t="56671" x="2232025" y="2660650"/>
          <p14:tracePt t="56688" x="2251075" y="2652713"/>
          <p14:tracePt t="56704" x="2268538" y="2633663"/>
          <p14:tracePt t="56721" x="2286000" y="2608263"/>
          <p14:tracePt t="56737" x="2295525" y="2598738"/>
          <p14:tracePt t="56755" x="2312988" y="2581275"/>
          <p14:tracePt t="56771" x="2322513" y="2544763"/>
          <p14:tracePt t="56788" x="2339975" y="2517775"/>
          <p14:tracePt t="56804" x="2339975" y="2500313"/>
          <p14:tracePt t="56822" x="2339975" y="2482850"/>
          <p14:tracePt t="56838" x="2339975" y="2455863"/>
          <p14:tracePt t="56855" x="2339975" y="2446338"/>
          <p14:tracePt t="56871" x="2339975" y="2419350"/>
          <p14:tracePt t="56889" x="2339975" y="2393950"/>
          <p14:tracePt t="56905" x="2330450" y="2384425"/>
          <p14:tracePt t="56921" x="2312988" y="2357438"/>
          <p14:tracePt t="56938" x="2295525" y="2330450"/>
          <p14:tracePt t="56956" x="2268538" y="2303463"/>
          <p14:tracePt t="56972" x="2241550" y="2276475"/>
          <p14:tracePt t="56988" x="2224088" y="2268538"/>
          <p14:tracePt t="57005" x="2170113" y="2241550"/>
          <p14:tracePt t="57023" x="2062163" y="2197100"/>
          <p14:tracePt t="57039" x="1990725" y="2187575"/>
          <p14:tracePt t="57055" x="1946275" y="2187575"/>
          <p14:tracePt t="57072" x="1911350" y="2187575"/>
          <p14:tracePt t="57089" x="1884363" y="2187575"/>
          <p14:tracePt t="57105" x="1839913" y="2187575"/>
          <p14:tracePt t="57122" x="1822450" y="2187575"/>
          <p14:tracePt t="57139" x="1768475" y="2187575"/>
          <p14:tracePt t="57157" x="1704975" y="2187575"/>
          <p14:tracePt t="57172" x="1652588" y="2187575"/>
          <p14:tracePt t="57189" x="1589088" y="2205038"/>
          <p14:tracePt t="57206" x="1527175" y="2214563"/>
          <p14:tracePt t="57224" x="1428750" y="2214563"/>
          <p14:tracePt t="57240" x="1401763" y="2214563"/>
          <p14:tracePt t="57256" x="1330325" y="2214563"/>
          <p14:tracePt t="57273" x="1268413" y="2214563"/>
          <p14:tracePt t="57290" x="1223963" y="2214563"/>
          <p14:tracePt t="57306" x="1187450" y="2214563"/>
          <p14:tracePt t="57323" x="1152525" y="2214563"/>
          <p14:tracePt t="57340" x="1116013" y="2214563"/>
          <p14:tracePt t="57357" x="1098550" y="2214563"/>
          <p14:tracePt t="57373" x="1081088" y="2214563"/>
          <p14:tracePt t="57375" x="1062038" y="2214563"/>
          <p14:tracePt t="57390" x="1044575" y="2214563"/>
          <p14:tracePt t="57407" x="982663" y="2214563"/>
          <p14:tracePt t="57424" x="946150" y="2224088"/>
          <p14:tracePt t="57440" x="928688" y="2232025"/>
          <p14:tracePt t="57457" x="893763" y="2251075"/>
          <p14:tracePt t="57473" x="857250" y="2268538"/>
          <p14:tracePt t="57491" x="830263" y="2286000"/>
          <p14:tracePt t="57507" x="812800" y="2303463"/>
          <p14:tracePt t="57524" x="795338" y="2322513"/>
          <p14:tracePt t="57540" x="776288" y="2347913"/>
          <p14:tracePt t="57558" x="758825" y="2357438"/>
          <p14:tracePt t="57574" x="758825" y="2374900"/>
          <p14:tracePt t="57591" x="758825" y="2419350"/>
          <p14:tracePt t="57607" x="758825" y="2455863"/>
          <p14:tracePt t="57625" x="758825" y="2473325"/>
          <p14:tracePt t="57641" x="768350" y="2536825"/>
          <p14:tracePt t="57657" x="795338" y="2598738"/>
          <p14:tracePt t="57674" x="803275" y="2643188"/>
          <p14:tracePt t="57692" x="830263" y="2670175"/>
          <p14:tracePt t="57708" x="874713" y="2714625"/>
          <p14:tracePt t="57724" x="928688" y="2759075"/>
          <p14:tracePt t="57741" x="973138" y="2795588"/>
          <p14:tracePt t="57759" x="1027113" y="2822575"/>
          <p14:tracePt t="57775" x="1108075" y="2857500"/>
          <p14:tracePt t="57791" x="1196975" y="2874963"/>
          <p14:tracePt t="57808" x="1258888" y="2874963"/>
          <p14:tracePt t="57826" x="1330325" y="2874963"/>
          <p14:tracePt t="57841" x="1374775" y="2874963"/>
          <p14:tracePt t="57858" x="1419225" y="2874963"/>
          <p14:tracePt t="57875" x="1465263" y="2874963"/>
          <p14:tracePt t="57892" x="1490663" y="2874963"/>
          <p14:tracePt t="57908" x="1562100" y="2874963"/>
          <p14:tracePt t="57925" x="1660525" y="2867025"/>
          <p14:tracePt t="57942" x="1741488" y="2857500"/>
          <p14:tracePt t="57960" x="1866900" y="2847975"/>
          <p14:tracePt t="57975" x="1928813" y="2822575"/>
          <p14:tracePt t="57992" x="1990725" y="2813050"/>
          <p14:tracePt t="58009" x="2017713" y="2803525"/>
          <p14:tracePt t="58026" x="2071688" y="2776538"/>
          <p14:tracePt t="58042" x="2133600" y="2741613"/>
          <p14:tracePt t="58059" x="2187575" y="2705100"/>
          <p14:tracePt t="58075" x="2214563" y="2679700"/>
          <p14:tracePt t="58093" x="2241550" y="2660650"/>
          <p14:tracePt t="58109" x="2276475" y="2633663"/>
          <p14:tracePt t="58126" x="2295525" y="2616200"/>
          <p14:tracePt t="58143" x="2303463" y="2608263"/>
          <p14:tracePt t="58160" x="2312988" y="2589213"/>
          <p14:tracePt t="58176" x="2312988" y="2581275"/>
          <p14:tracePt t="58193" x="2312988" y="2571750"/>
          <p14:tracePt t="58209" x="2303463" y="2554288"/>
          <p14:tracePt t="58227" x="2295525" y="2544763"/>
          <p14:tracePt t="58243" x="2276475" y="2536825"/>
          <p14:tracePt t="58260" x="2259013" y="2536825"/>
          <p14:tracePt t="58276" x="2241550" y="2536825"/>
          <p14:tracePt t="58294" x="2179638" y="2536825"/>
          <p14:tracePt t="58310" x="2108200" y="2536825"/>
          <p14:tracePt t="58327" x="2000250" y="2536825"/>
          <p14:tracePt t="58343" x="1901825" y="2536825"/>
          <p14:tracePt t="58361" x="1795463" y="2536825"/>
          <p14:tracePt t="58377" x="1687513" y="2536825"/>
          <p14:tracePt t="58393" x="1633538" y="2536825"/>
          <p14:tracePt t="58410" x="1536700" y="2544763"/>
          <p14:tracePt t="58427" x="1473200" y="2554288"/>
          <p14:tracePt t="58443" x="1438275" y="2562225"/>
          <p14:tracePt t="58460" x="1428750" y="2562225"/>
          <p14:tracePt t="58477" x="1419225" y="2571750"/>
          <p14:tracePt t="58495" x="1411288" y="2581275"/>
          <p14:tracePt t="58511" x="1411288" y="2589213"/>
          <p14:tracePt t="58527" x="1401763" y="2589213"/>
          <p14:tracePt t="58544" x="1401763" y="2608263"/>
          <p14:tracePt t="58561" x="1401763" y="2625725"/>
          <p14:tracePt t="58577" x="1393825" y="2652713"/>
          <p14:tracePt t="58594" x="1384300" y="2670175"/>
          <p14:tracePt t="58611" x="1384300" y="2687638"/>
          <p14:tracePt t="58655" x="1384300" y="2697163"/>
          <p14:tracePt t="58695" x="1411288" y="2705100"/>
          <p14:tracePt t="58703" x="1428750" y="2705100"/>
          <p14:tracePt t="58711" x="1455738" y="2697163"/>
          <p14:tracePt t="58728" x="1465263" y="2660650"/>
          <p14:tracePt t="58745" x="1455738" y="2652713"/>
          <p14:tracePt t="58975" x="1446213" y="2652713"/>
          <p14:tracePt t="59167" x="1446213" y="2660650"/>
          <p14:tracePt t="59199" x="1446213" y="2670175"/>
          <p14:tracePt t="59351" x="1446213" y="2679700"/>
          <p14:tracePt t="59471" x="1446213" y="2687638"/>
          <p14:tracePt t="59521" x="1438275" y="2705100"/>
          <p14:tracePt t="59783" x="1428750" y="2705100"/>
          <p14:tracePt t="59791" x="1419225" y="2705100"/>
          <p14:tracePt t="59927" x="1419225" y="2697163"/>
          <p14:tracePt t="59935" x="1419225" y="2687638"/>
          <p14:tracePt t="59951" x="1419225" y="2670175"/>
          <p14:tracePt t="59966" x="1428750" y="2660650"/>
          <p14:tracePt t="59982" x="1428750" y="2643188"/>
          <p14:tracePt t="60000" x="1446213" y="2625725"/>
          <p14:tracePt t="60016" x="1455738" y="2616200"/>
          <p14:tracePt t="61280" x="1465263" y="2616200"/>
          <p14:tracePt t="61287" x="1465263" y="2625725"/>
          <p14:tracePt t="61295" x="1473200" y="2633663"/>
          <p14:tracePt t="61304" x="1473200" y="2643188"/>
          <p14:tracePt t="61320" x="1500188" y="2660650"/>
          <p14:tracePt t="61337" x="1536700" y="2670175"/>
          <p14:tracePt t="61355" x="1554163" y="2679700"/>
          <p14:tracePt t="61371" x="1562100" y="2687638"/>
          <p14:tracePt t="61387" x="1571625" y="2697163"/>
          <p14:tracePt t="61404" x="1581150" y="2697163"/>
          <p14:tracePt t="61592" x="1589088" y="2697163"/>
          <p14:tracePt t="61608" x="1598613" y="2697163"/>
          <p14:tracePt t="61616" x="1608138" y="2697163"/>
          <p14:tracePt t="61623" x="1616075" y="2705100"/>
          <p14:tracePt t="61638" x="1633538" y="2705100"/>
          <p14:tracePt t="61655" x="1687513" y="2732088"/>
          <p14:tracePt t="61672" x="1776413" y="2741613"/>
          <p14:tracePt t="61689" x="1901825" y="2768600"/>
          <p14:tracePt t="61705" x="1965325" y="2776538"/>
          <p14:tracePt t="61722" x="2108200" y="2803525"/>
          <p14:tracePt t="61739" x="2276475" y="2867025"/>
          <p14:tracePt t="61755" x="2465388" y="2946400"/>
          <p14:tracePt t="61772" x="2660650" y="3036888"/>
          <p14:tracePt t="61789" x="2874963" y="3143250"/>
          <p14:tracePt t="61806" x="3089275" y="3251200"/>
          <p14:tracePt t="61822" x="3276600" y="3348038"/>
          <p14:tracePt t="61839" x="3419475" y="3419475"/>
          <p14:tracePt t="61856" x="3500438" y="3438525"/>
          <p14:tracePt t="61873" x="3517900" y="3419475"/>
          <p14:tracePt t="61889" x="3517900" y="3313113"/>
          <p14:tracePt t="61906" x="3544888" y="3268663"/>
          <p14:tracePt t="61923" x="3571875" y="3286125"/>
          <p14:tracePt t="61940" x="3598863" y="3313113"/>
          <p14:tracePt t="61956" x="3616325" y="3330575"/>
          <p14:tracePt t="61973" x="3633788" y="3340100"/>
          <p14:tracePt t="61990" x="3687763" y="3357563"/>
          <p14:tracePt t="62007" x="3724275" y="3384550"/>
          <p14:tracePt t="62023" x="3732213" y="3384550"/>
          <p14:tracePt t="62144" x="3741738" y="3384550"/>
          <p14:tracePt t="62151" x="3741738" y="3375025"/>
          <p14:tracePt t="62160" x="3741738" y="3367088"/>
          <p14:tracePt t="62173" x="3732213" y="3357563"/>
          <p14:tracePt t="62190" x="3705225" y="3330575"/>
          <p14:tracePt t="62207" x="3687763" y="3322638"/>
          <p14:tracePt t="62224" x="3670300" y="3313113"/>
          <p14:tracePt t="62241" x="3652838" y="3303588"/>
          <p14:tracePt t="62274" x="3643313" y="3295650"/>
          <p14:tracePt t="62291" x="3625850" y="3276600"/>
          <p14:tracePt t="62307" x="3608388" y="3268663"/>
          <p14:tracePt t="62324" x="3598863" y="3259138"/>
          <p14:tracePt t="62341" x="3589338" y="3251200"/>
          <p14:tracePt t="62358" x="3571875" y="3251200"/>
          <p14:tracePt t="62408" x="3562350" y="3251200"/>
          <p14:tracePt t="62432" x="3554413" y="3251200"/>
          <p14:tracePt t="62440" x="3554413" y="3241675"/>
          <p14:tracePt t="62464" x="3544888" y="3241675"/>
          <p14:tracePt t="62472" x="3544888" y="3232150"/>
          <p14:tracePt t="62480" x="3536950" y="3232150"/>
          <p14:tracePt t="62491" x="3527425" y="3232150"/>
          <p14:tracePt t="62509" x="3527425" y="3224213"/>
          <p14:tracePt t="62525" x="3490913" y="3205163"/>
          <p14:tracePt t="62541" x="3465513" y="3187700"/>
          <p14:tracePt t="62558" x="3455988" y="3179763"/>
          <p14:tracePt t="62656" x="3446463" y="3179763"/>
          <p14:tracePt t="62664" x="3438525" y="3179763"/>
          <p14:tracePt t="62675" x="3438525" y="3170238"/>
          <p14:tracePt t="62768" x="3429000" y="3170238"/>
          <p14:tracePt t="62792" x="3429000" y="3160713"/>
          <p14:tracePt t="62808" x="3419475" y="3160713"/>
          <p14:tracePt t="62816" x="3419475" y="3152775"/>
          <p14:tracePt t="62832" x="3411538" y="3143250"/>
          <p14:tracePt t="62848" x="3402013" y="3133725"/>
          <p14:tracePt t="62859" x="3384550" y="3125788"/>
          <p14:tracePt t="62876" x="3348038" y="3098800"/>
          <p14:tracePt t="62893" x="3322638" y="3071813"/>
          <p14:tracePt t="62910" x="3295650" y="3044825"/>
          <p14:tracePt t="62926" x="3259138" y="3027363"/>
          <p14:tracePt t="62943" x="3224213" y="3000375"/>
          <p14:tracePt t="62960" x="3197225" y="2973388"/>
          <p14:tracePt t="62977" x="3152775" y="2955925"/>
          <p14:tracePt t="62993" x="3125788" y="2938463"/>
          <p14:tracePt t="63010" x="3089275" y="2919413"/>
          <p14:tracePt t="63027" x="3071813" y="2919413"/>
          <p14:tracePt t="63044" x="3044825" y="2911475"/>
          <p14:tracePt t="63060" x="3036888" y="2911475"/>
          <p14:tracePt t="63077" x="2982913" y="2894013"/>
          <p14:tracePt t="63093" x="2928938" y="2894013"/>
          <p14:tracePt t="63111" x="2813050" y="2867025"/>
          <p14:tracePt t="63127" x="2751138" y="2840038"/>
          <p14:tracePt t="63144" x="2687638" y="2813050"/>
          <p14:tracePt t="63160" x="2660650" y="2803525"/>
          <p14:tracePt t="63178" x="2643188" y="2795588"/>
          <p14:tracePt t="63194" x="2633663" y="2795588"/>
          <p14:tracePt t="63210" x="2625725" y="2795588"/>
          <p14:tracePt t="63227" x="2608263" y="2795588"/>
          <p14:tracePt t="63245" x="2598738" y="2795588"/>
          <p14:tracePt t="63277" x="2589213" y="2795588"/>
          <p14:tracePt t="63432" x="2581275" y="2795588"/>
          <p14:tracePt t="63440" x="2571750" y="2795588"/>
          <p14:tracePt t="63448" x="2571750" y="2786063"/>
          <p14:tracePt t="64032" x="2571750" y="2776538"/>
          <p14:tracePt t="65360" x="2571750" y="2768600"/>
          <p14:tracePt t="65368" x="2581275" y="2768600"/>
          <p14:tracePt t="65384" x="2589213" y="2759075"/>
          <p14:tracePt t="65392" x="2589213" y="2751138"/>
          <p14:tracePt t="65402" x="2598738" y="2741613"/>
          <p14:tracePt t="65418" x="2598738" y="2724150"/>
          <p14:tracePt t="65436" x="2562225" y="2670175"/>
          <p14:tracePt t="65452" x="2509838" y="2616200"/>
          <p14:tracePt t="65468" x="2490788" y="2598738"/>
          <p14:tracePt t="65485" x="2438400" y="2562225"/>
          <p14:tracePt t="65503" x="2401888" y="2536825"/>
          <p14:tracePt t="65519" x="2393950" y="2517775"/>
          <p14:tracePt t="65536" x="2374900" y="2509838"/>
          <p14:tracePt t="65616" x="2366963" y="2509838"/>
          <p14:tracePt t="65632" x="2357438" y="2509838"/>
          <p14:tracePt t="65656" x="2357438" y="2517775"/>
          <p14:tracePt t="65664" x="2357438" y="2536825"/>
          <p14:tracePt t="65672" x="2357438" y="2562225"/>
          <p14:tracePt t="65686" x="2357438" y="2589213"/>
          <p14:tracePt t="65704" x="2347913" y="2643188"/>
          <p14:tracePt t="65720" x="2303463" y="2643188"/>
          <p14:tracePt t="65753" x="2312988" y="2643188"/>
          <p14:tracePt t="66016" x="2322513" y="2643188"/>
          <p14:tracePt t="66040" x="2330450" y="2643188"/>
          <p14:tracePt t="66048" x="2339975" y="2643188"/>
          <p14:tracePt t="66056" x="2357438" y="2643188"/>
          <p14:tracePt t="66071" x="2366963" y="2643188"/>
          <p14:tracePt t="66088" x="2411413" y="2670175"/>
          <p14:tracePt t="66104" x="2428875" y="2670175"/>
          <p14:tracePt t="66121" x="2455863" y="2670175"/>
          <p14:tracePt t="66137" x="2473325" y="2670175"/>
          <p14:tracePt t="66155" x="2490788" y="2670175"/>
          <p14:tracePt t="66171" x="2509838" y="2670175"/>
          <p14:tracePt t="66188" x="2527300" y="2670175"/>
          <p14:tracePt t="66204" x="2536825" y="2670175"/>
          <p14:tracePt t="66222" x="2554288" y="2670175"/>
          <p14:tracePt t="66238" x="2562225" y="2660650"/>
          <p14:tracePt t="66255" x="2571750" y="2652713"/>
          <p14:tracePt t="66272" x="2581275" y="2643188"/>
          <p14:tracePt t="66448" x="2589213" y="2643188"/>
          <p14:tracePt t="66464" x="2598738" y="2643188"/>
          <p14:tracePt t="66472" x="2608263" y="2643188"/>
          <p14:tracePt t="66480" x="2616200" y="2643188"/>
          <p14:tracePt t="66489" x="2643188" y="2643188"/>
          <p14:tracePt t="66505" x="2679700" y="2643188"/>
          <p14:tracePt t="66523" x="2714625" y="2643188"/>
          <p14:tracePt t="66539" x="2741613" y="2643188"/>
          <p14:tracePt t="66556" x="2751138" y="2643188"/>
          <p14:tracePt t="66573" x="2759075" y="2643188"/>
          <p14:tracePt t="66590" x="2768600" y="2633663"/>
          <p14:tracePt t="66606" x="2776538" y="2625725"/>
          <p14:tracePt t="66623" x="2786063" y="2616200"/>
          <p14:tracePt t="66639" x="2803525" y="2616200"/>
          <p14:tracePt t="66657" x="2813050" y="2608263"/>
          <p14:tracePt t="66673" x="2813050" y="2598738"/>
          <p14:tracePt t="66689" x="2822575" y="2598738"/>
          <p14:tracePt t="66706" x="2830513" y="2589213"/>
          <p14:tracePt t="66724" x="2840038" y="2589213"/>
          <p14:tracePt t="66784" x="2847975" y="2589213"/>
          <p14:tracePt t="66800" x="2857500" y="2589213"/>
          <p14:tracePt t="66816" x="2874963" y="2589213"/>
          <p14:tracePt t="66824" x="2884488" y="2589213"/>
          <p14:tracePt t="66832" x="2901950" y="2589213"/>
          <p14:tracePt t="66840" x="2928938" y="2598738"/>
          <p14:tracePt t="66857" x="3017838" y="2625725"/>
          <p14:tracePt t="66875" x="3143250" y="2660650"/>
          <p14:tracePt t="66890" x="3197225" y="2679700"/>
          <p14:tracePt t="66907" x="3286125" y="2679700"/>
          <p14:tracePt t="66924" x="3330575" y="2679700"/>
          <p14:tracePt t="66941" x="3357563" y="2679700"/>
          <p14:tracePt t="66957" x="3384550" y="2687638"/>
          <p14:tracePt t="66974" x="3429000" y="2697163"/>
          <p14:tracePt t="66991" x="3490913" y="2705100"/>
          <p14:tracePt t="67008" x="3616325" y="2714625"/>
          <p14:tracePt t="67024" x="3768725" y="2714625"/>
          <p14:tracePt t="67041" x="3938588" y="2714625"/>
          <p14:tracePt t="67057" x="4027488" y="2724150"/>
          <p14:tracePt t="67075" x="4027488" y="2687638"/>
          <p14:tracePt t="67091" x="3990975" y="2660650"/>
          <p14:tracePt t="67108" x="3983038" y="2652713"/>
          <p14:tracePt t="67124" x="3956050" y="2652713"/>
          <p14:tracePt t="67142" x="3938588" y="2652713"/>
          <p14:tracePt t="67158" x="3894138" y="2643188"/>
          <p14:tracePt t="67175" x="3857625" y="2643188"/>
          <p14:tracePt t="67191" x="3840163" y="2633663"/>
          <p14:tracePt t="67209" x="3822700" y="2625725"/>
          <p14:tracePt t="67225" x="3786188" y="2625725"/>
          <p14:tracePt t="67242" x="3714750" y="2660650"/>
          <p14:tracePt t="67258" x="3660775" y="2687638"/>
          <p14:tracePt t="67276" x="3652838" y="2697163"/>
          <p14:tracePt t="67292" x="3652838" y="2705100"/>
          <p14:tracePt t="67308" x="3660775" y="2705100"/>
          <p14:tracePt t="67325" x="3670300" y="2633663"/>
          <p14:tracePt t="67343" x="3697288" y="2490788"/>
          <p14:tracePt t="67359" x="3705225" y="2465388"/>
          <p14:tracePt t="67376" x="3759200" y="2465388"/>
          <p14:tracePt t="67392" x="3768725" y="2473325"/>
          <p14:tracePt t="67410" x="3776663" y="2482850"/>
          <p14:tracePt t="67425" x="3786188" y="2490788"/>
          <p14:tracePt t="67442" x="3795713" y="2490788"/>
          <p14:tracePt t="67459" x="3803650" y="2490788"/>
          <p14:tracePt t="67476" x="3813175" y="2490788"/>
          <p14:tracePt t="67492" x="3822700" y="2490788"/>
          <p14:tracePt t="67520" x="3830638" y="2490788"/>
          <p14:tracePt t="67704" x="3840163" y="2490788"/>
          <p14:tracePt t="67728" x="3840163" y="2500313"/>
          <p14:tracePt t="67736" x="3840163" y="2509838"/>
          <p14:tracePt t="67744" x="3848100" y="2527300"/>
          <p14:tracePt t="67760" x="3848100" y="2544763"/>
          <p14:tracePt t="67777" x="3848100" y="2571750"/>
          <p14:tracePt t="67795" x="3848100" y="2589213"/>
          <p14:tracePt t="67810" x="3848100" y="2616200"/>
          <p14:tracePt t="67827" x="3848100" y="2625725"/>
          <p14:tracePt t="67844" x="3848100" y="2633663"/>
          <p14:tracePt t="68016" x="3840163" y="2633663"/>
          <p14:tracePt t="68024" x="3840163" y="2643188"/>
          <p14:tracePt t="68032" x="3830638" y="2643188"/>
          <p14:tracePt t="68112" x="3822700" y="2643188"/>
          <p14:tracePt t="68120" x="3822700" y="2652713"/>
          <p14:tracePt t="68136" x="3813175" y="2652713"/>
          <p14:tracePt t="68232" x="3813175" y="2660650"/>
          <p14:tracePt t="68248" x="3813175" y="2670175"/>
          <p14:tracePt t="68256" x="3813175" y="2679700"/>
          <p14:tracePt t="68272" x="3813175" y="2687638"/>
          <p14:tracePt t="68280" x="3840163" y="2705100"/>
          <p14:tracePt t="68295" x="3867150" y="2732088"/>
          <p14:tracePt t="68313" x="3946525" y="2776538"/>
          <p14:tracePt t="68329" x="3983038" y="2795588"/>
          <p14:tracePt t="68345" x="4000500" y="2803525"/>
          <p14:tracePt t="68380" x="4000500" y="2786063"/>
          <p14:tracePt t="68396" x="4010025" y="2786063"/>
          <p14:tracePt t="68412" x="4010025" y="2822575"/>
          <p14:tracePt t="68429" x="3919538" y="2973388"/>
          <p14:tracePt t="68447" x="3830638" y="3071813"/>
          <p14:tracePt t="68463" x="3732213" y="3089275"/>
          <p14:tracePt t="68479" x="3660775" y="3108325"/>
          <p14:tracePt t="68496" x="3608388" y="3116263"/>
          <p14:tracePt t="68514" x="3544888" y="3089275"/>
          <p14:tracePt t="68529" x="3490913" y="3054350"/>
          <p14:tracePt t="68546" x="3438525" y="3027363"/>
          <p14:tracePt t="68563" x="3429000" y="3017838"/>
          <p14:tracePt t="68581" x="3429000" y="3027363"/>
          <p14:tracePt t="68596" x="3375025" y="3081338"/>
          <p14:tracePt t="68613" x="3295650" y="3116263"/>
          <p14:tracePt t="68630" x="3197225" y="3108325"/>
          <p14:tracePt t="68647" x="3027363" y="2990850"/>
          <p14:tracePt t="68663" x="2965450" y="2946400"/>
          <p14:tracePt t="68680" x="2928938" y="2938463"/>
          <p14:tracePt t="68697" x="2919413" y="2938463"/>
          <p14:tracePt t="68714" x="2919413" y="2928938"/>
          <p14:tracePt t="68744" x="2919413" y="2919413"/>
          <p14:tracePt t="68752" x="2919413" y="2911475"/>
          <p14:tracePt t="68776" x="2928938" y="2901950"/>
          <p14:tracePt t="68784" x="2938463" y="2901950"/>
          <p14:tracePt t="68801" x="2946400" y="2901950"/>
          <p14:tracePt t="68814" x="2955925" y="2901950"/>
          <p14:tracePt t="68830" x="2990850" y="2901950"/>
          <p14:tracePt t="68848" x="3017838" y="2901950"/>
          <p14:tracePt t="68864" x="3027363" y="2894013"/>
          <p14:tracePt t="68881" x="3044825" y="2884488"/>
          <p14:tracePt t="68897" x="3062288" y="2884488"/>
          <p14:tracePt t="68915" x="3089275" y="2884488"/>
          <p14:tracePt t="68936" x="3108325" y="2874963"/>
          <p14:tracePt t="68948" x="3116263" y="2874963"/>
          <p14:tracePt t="68964" x="3133725" y="2874963"/>
          <p14:tracePt t="68982" x="3143250" y="2874963"/>
          <p14:tracePt t="71593" x="3143250" y="2867025"/>
          <p14:tracePt t="71638" x="3251200" y="2857500"/>
          <p14:tracePt t="71656" x="3402013" y="2857500"/>
          <p14:tracePt t="71675" x="3679825" y="2857500"/>
          <p14:tracePt t="71691" x="4187825" y="2857500"/>
          <p14:tracePt t="71707" x="4589463" y="2840038"/>
          <p14:tracePt t="71724" x="4786313" y="2786063"/>
          <p14:tracePt t="71742" x="4867275" y="2724150"/>
          <p14:tracePt t="71758" x="4867275" y="2652713"/>
          <p14:tracePt t="71774" x="4830763" y="2608263"/>
          <p14:tracePt t="71791" x="4813300" y="2589213"/>
          <p14:tracePt t="71809" x="4803775" y="2616200"/>
          <p14:tracePt t="71825" x="4786313" y="2652713"/>
          <p14:tracePt t="71841" x="4768850" y="2679700"/>
          <p14:tracePt t="71858" x="4741863" y="2724150"/>
          <p14:tracePt t="71875" x="4714875" y="2751138"/>
          <p14:tracePt t="71892" x="4714875" y="2759075"/>
          <p14:tracePt t="71908" x="4705350" y="2786063"/>
          <p14:tracePt t="71925" x="4670425" y="2786063"/>
          <p14:tracePt t="71942" x="4616450" y="2786063"/>
          <p14:tracePt t="71958" x="4608513" y="2768600"/>
          <p14:tracePt t="71975" x="4643438" y="2751138"/>
          <p14:tracePt t="71992" x="4714875" y="2732088"/>
          <p14:tracePt t="72009" x="4776788" y="2697163"/>
          <p14:tracePt t="72025" x="4822825" y="2679700"/>
          <p14:tracePt t="72042" x="4830763" y="2660650"/>
          <p14:tracePt t="72059" x="4840288" y="2652713"/>
          <p14:tracePt t="72077" x="4857750" y="2633663"/>
          <p14:tracePt t="72092" x="4867275" y="2616200"/>
          <p14:tracePt t="72109" x="4875213" y="2598738"/>
          <p14:tracePt t="72126" x="4894263" y="2571750"/>
          <p14:tracePt t="72143" x="4902200" y="2554288"/>
          <p14:tracePt t="72159" x="4911725" y="2544763"/>
          <p14:tracePt t="72176" x="4911725" y="2536825"/>
          <p14:tracePt t="72193" x="4919663" y="2527300"/>
          <p14:tracePt t="73729" x="4929188" y="2527300"/>
          <p14:tracePt t="73737" x="4965700" y="2544763"/>
          <p14:tracePt t="73748" x="5000625" y="2562225"/>
          <p14:tracePt t="73765" x="5153025" y="2598738"/>
          <p14:tracePt t="73782" x="5322888" y="2643188"/>
          <p14:tracePt t="73798" x="5537200" y="2714625"/>
          <p14:tracePt t="73816" x="5867400" y="2795588"/>
          <p14:tracePt t="73832" x="6054725" y="2830513"/>
          <p14:tracePt t="73849" x="6823075" y="2946400"/>
          <p14:tracePt t="73865" x="7126288" y="2973388"/>
          <p14:tracePt t="73883" x="7259638" y="2928938"/>
          <p14:tracePt t="73899" x="7358063" y="2847975"/>
          <p14:tracePt t="73915" x="7412038" y="2830513"/>
          <p14:tracePt t="73932" x="7419975" y="2813050"/>
          <p14:tracePt t="73949" x="7429500" y="2813050"/>
          <p14:tracePt t="73966" x="7446963" y="2813050"/>
          <p14:tracePt t="73982" x="7446963" y="2830513"/>
          <p14:tracePt t="73999" x="7419975" y="2867025"/>
          <p14:tracePt t="74017" x="7375525" y="2884488"/>
          <p14:tracePt t="74033" x="7367588" y="2884488"/>
          <p14:tracePt t="74049" x="7358063" y="2894013"/>
          <p14:tracePt t="74177" x="7348538" y="2894013"/>
          <p14:tracePt t="74193" x="7340600" y="2894013"/>
          <p14:tracePt t="74201" x="7340600" y="2884488"/>
          <p14:tracePt t="74217" x="7340600" y="2857500"/>
          <p14:tracePt t="74233" x="7375525" y="2867025"/>
          <p14:tracePt t="74251" x="7429500" y="2946400"/>
          <p14:tracePt t="74266" x="7483475" y="3027363"/>
          <p14:tracePt t="74283" x="7518400" y="3089275"/>
          <p14:tracePt t="74300" x="7554913" y="3133725"/>
          <p14:tracePt t="74318" x="7572375" y="3143250"/>
          <p14:tracePt t="74333" x="7599363" y="3187700"/>
          <p14:tracePt t="74350" x="7643813" y="3241675"/>
          <p14:tracePt t="74367" x="7715250" y="3313113"/>
          <p14:tracePt t="74385" x="7867650" y="3402013"/>
          <p14:tracePt t="74401" x="7947025" y="3429000"/>
          <p14:tracePt t="74417" x="7983538" y="3455988"/>
          <p14:tracePt t="74434" x="8027988" y="3473450"/>
          <p14:tracePt t="74451" x="8037513" y="3473450"/>
          <p14:tracePt t="74467" x="8099425" y="3473450"/>
          <p14:tracePt t="74484" x="8126413" y="3473450"/>
          <p14:tracePt t="74501" x="8116888" y="3473450"/>
          <p14:tracePt t="74518" x="8089900" y="3455988"/>
          <p14:tracePt t="74534" x="8062913" y="3429000"/>
          <p14:tracePt t="74551" x="8045450" y="3419475"/>
          <p14:tracePt t="74568" x="8018463" y="3419475"/>
          <p14:tracePt t="74586" x="8001000" y="3419475"/>
          <p14:tracePt t="74601" x="7974013" y="3419475"/>
          <p14:tracePt t="74618" x="7966075" y="3419475"/>
          <p14:tracePt t="74817" x="7974013" y="3419475"/>
          <p14:tracePt t="74825" x="7991475" y="3429000"/>
          <p14:tracePt t="74835" x="8027988" y="3465513"/>
          <p14:tracePt t="74852" x="8116888" y="3554413"/>
          <p14:tracePt t="74869" x="8143875" y="3571875"/>
          <p14:tracePt t="74905" x="8143875" y="3562350"/>
          <p14:tracePt t="74921" x="8134350" y="3562350"/>
          <p14:tracePt t="74945" x="8126413" y="3554413"/>
          <p14:tracePt t="74953" x="8126413" y="3544888"/>
          <p14:tracePt t="74970" x="8116888" y="3536950"/>
          <p14:tracePt t="74986" x="8108950" y="3527425"/>
          <p14:tracePt t="75002" x="8099425" y="3527425"/>
          <p14:tracePt t="75033" x="8089900" y="3527425"/>
          <p14:tracePt t="75041" x="8081963" y="3527425"/>
          <p14:tracePt t="75129" x="8072438" y="3527425"/>
          <p14:tracePt t="76633" x="8072438" y="3517900"/>
          <p14:tracePt t="76641" x="8072438" y="3509963"/>
          <p14:tracePt t="76665" x="8072438" y="3500438"/>
          <p14:tracePt t="76681" x="8072438" y="3490913"/>
          <p14:tracePt t="76705" x="8072438" y="3482975"/>
          <p14:tracePt t="77065" x="8072438" y="3473450"/>
          <p14:tracePt t="77089" x="8072438" y="3465513"/>
          <p14:tracePt t="77106" x="8089900" y="3465513"/>
          <p14:tracePt t="77113" x="8108950" y="3473450"/>
          <p14:tracePt t="77127" x="8134350" y="3490913"/>
          <p14:tracePt t="77144" x="8153400" y="3500438"/>
          <p14:tracePt t="77160" x="8143875" y="3473450"/>
          <p14:tracePt t="77177" x="8116888" y="3438525"/>
          <p14:tracePt t="77194" x="8108950" y="3419475"/>
          <p14:tracePt t="77211" x="8108950" y="3411538"/>
          <p14:tracePt t="77385" x="8099425" y="3411538"/>
          <p14:tracePt t="77401" x="8089900" y="3411538"/>
          <p14:tracePt t="77417" x="8089900" y="3402013"/>
          <p14:tracePt t="77433" x="8081963" y="3402013"/>
          <p14:tracePt t="77441" x="8081963" y="3394075"/>
          <p14:tracePt t="77449" x="8072438" y="3394075"/>
          <p14:tracePt t="77521" x="8062913" y="3394075"/>
          <p14:tracePt t="77553" x="8054975" y="3394075"/>
          <p14:tracePt t="77649" x="8045450" y="3394075"/>
          <p14:tracePt t="77761" x="8037513" y="3394075"/>
          <p14:tracePt t="77777" x="8027988" y="3402013"/>
          <p14:tracePt t="78146" x="8018463" y="3402013"/>
          <p14:tracePt t="78161" x="8001000" y="3402013"/>
          <p14:tracePt t="78169" x="7991475" y="3402013"/>
          <p14:tracePt t="78180" x="7966075" y="3402013"/>
          <p14:tracePt t="78197" x="7929563" y="3402013"/>
          <p14:tracePt t="78214" x="7831138" y="3402013"/>
          <p14:tracePt t="78231" x="7732713" y="3394075"/>
          <p14:tracePt t="78247" x="7616825" y="3394075"/>
          <p14:tracePt t="78264" x="7473950" y="3411538"/>
          <p14:tracePt t="78281" x="7269163" y="3438525"/>
          <p14:tracePt t="78298" x="7153275" y="3438525"/>
          <p14:tracePt t="78314" x="7054850" y="3438525"/>
          <p14:tracePt t="78331" x="7018338" y="3438525"/>
          <p14:tracePt t="78348" x="6929438" y="3455988"/>
          <p14:tracePt t="78365" x="6848475" y="3465513"/>
          <p14:tracePt t="78381" x="6804025" y="3473450"/>
          <p14:tracePt t="78398" x="6769100" y="3455988"/>
          <p14:tracePt t="78674" x="6769100" y="3446463"/>
          <p14:tracePt t="78690" x="6751638" y="3446463"/>
          <p14:tracePt t="78698" x="6732588" y="3438525"/>
          <p14:tracePt t="78706" x="6715125" y="3429000"/>
          <p14:tracePt t="78722" x="6680200" y="3402013"/>
          <p14:tracePt t="78733" x="6616700" y="3375025"/>
          <p14:tracePt t="78750" x="6456363" y="3322638"/>
          <p14:tracePt t="78766" x="6313488" y="3286125"/>
          <p14:tracePt t="78783" x="6224588" y="3259138"/>
          <p14:tracePt t="78799" x="6180138" y="3232150"/>
          <p14:tracePt t="78817" x="6134100" y="3205163"/>
          <p14:tracePt t="78833" x="6108700" y="3187700"/>
          <p14:tracePt t="78850" x="6089650" y="3179763"/>
          <p14:tracePt t="78866" x="6027738" y="3170238"/>
          <p14:tracePt t="78884" x="5929313" y="3152775"/>
          <p14:tracePt t="78900" x="5875338" y="3133725"/>
          <p14:tracePt t="78916" x="5822950" y="3133725"/>
          <p14:tracePt t="78933" x="5776913" y="3116263"/>
          <p14:tracePt t="78951" x="5741988" y="3108325"/>
          <p14:tracePt t="78967" x="5715000" y="3108325"/>
          <p14:tracePt t="78983" x="5705475" y="3108325"/>
          <p14:tracePt t="79000" x="5680075" y="3098800"/>
          <p14:tracePt t="79018" x="5670550" y="3089275"/>
          <p14:tracePt t="79050" x="5661025" y="3089275"/>
          <p14:tracePt t="79194" x="5661025" y="3098800"/>
          <p14:tracePt t="79202" x="5680075" y="3098800"/>
          <p14:tracePt t="79209" x="5688013" y="3098800"/>
          <p14:tracePt t="79218" x="5705475" y="3098800"/>
          <p14:tracePt t="79234" x="5724525" y="3098800"/>
          <p14:tracePt t="79251" x="5786438" y="3098800"/>
          <p14:tracePt t="79268" x="5840413" y="3098800"/>
          <p14:tracePt t="79284" x="5875338" y="3098800"/>
          <p14:tracePt t="79301" x="5902325" y="3098800"/>
          <p14:tracePt t="79318" x="5911850" y="3098800"/>
          <p14:tracePt t="79335" x="5919788" y="3098800"/>
          <p14:tracePt t="80930" x="5929313" y="3098800"/>
          <p14:tracePt t="80938" x="5946775" y="3098800"/>
          <p14:tracePt t="80954" x="5983288" y="3098800"/>
          <p14:tracePt t="80962" x="6054725" y="3098800"/>
          <p14:tracePt t="80974" x="6116638" y="3098800"/>
          <p14:tracePt t="80990" x="6215063" y="3098800"/>
          <p14:tracePt t="81008" x="6251575" y="3098800"/>
          <p14:tracePt t="81024" x="6269038" y="3098800"/>
          <p14:tracePt t="81041" x="6276975" y="3089275"/>
          <p14:tracePt t="81057" x="6286500" y="3089275"/>
          <p14:tracePt t="81082" x="6286500" y="3081338"/>
          <p14:tracePt t="81098" x="6296025" y="3081338"/>
          <p14:tracePt t="81107" x="6296025" y="3071813"/>
          <p14:tracePt t="81124" x="6303963" y="3062288"/>
          <p14:tracePt t="81142" x="6313488" y="3062288"/>
          <p14:tracePt t="81158" x="6323013" y="3054350"/>
          <p14:tracePt t="81530" x="6313488" y="3062288"/>
          <p14:tracePt t="81538" x="6303963" y="3071813"/>
          <p14:tracePt t="81546" x="6303963" y="3089275"/>
          <p14:tracePt t="81562" x="6286500" y="3108325"/>
          <p14:tracePt t="81576" x="6276975" y="3133725"/>
          <p14:tracePt t="81593" x="6259513" y="3187700"/>
          <p14:tracePt t="81610" x="6251575" y="3241675"/>
          <p14:tracePt t="81626" x="6251575" y="3259138"/>
          <p14:tracePt t="81643" x="6251575" y="3268663"/>
          <p14:tracePt t="82194" x="6251575" y="3259138"/>
          <p14:tracePt t="82202" x="6251575" y="3232150"/>
          <p14:tracePt t="82218" x="6259513" y="3224213"/>
          <p14:tracePt t="82228" x="6269038" y="3205163"/>
          <p14:tracePt t="82245" x="6276975" y="3170238"/>
          <p14:tracePt t="82262" x="6286500" y="3133725"/>
          <p14:tracePt t="82279" x="6286500" y="3098800"/>
          <p14:tracePt t="82295" x="6286500" y="3054350"/>
          <p14:tracePt t="82312" x="6286500" y="3027363"/>
          <p14:tracePt t="82329" x="6286500" y="3017838"/>
          <p14:tracePt t="82346" x="6286500" y="3009900"/>
          <p14:tracePt t="82618" x="6286500" y="3017838"/>
          <p14:tracePt t="82626" x="6286500" y="3027363"/>
          <p14:tracePt t="82642" x="6286500" y="3036888"/>
          <p14:tracePt t="82658" x="6286500" y="3044825"/>
          <p14:tracePt t="82674" x="6286500" y="3054350"/>
          <p14:tracePt t="82690" x="6286500" y="3062288"/>
          <p14:tracePt t="82706" x="6286500" y="3071813"/>
          <p14:tracePt t="82730" x="6286500" y="3081338"/>
          <p14:tracePt t="82746" x="6286500" y="3089275"/>
          <p14:tracePt t="82786" x="6286500" y="3098800"/>
          <p14:tracePt t="83018" x="6286500" y="3108325"/>
          <p14:tracePt t="83034" x="6286500" y="3116263"/>
          <p14:tracePt t="83050" x="6286500" y="3125788"/>
          <p14:tracePt t="83058" x="6286500" y="3133725"/>
          <p14:tracePt t="83074" x="6286500" y="3143250"/>
          <p14:tracePt t="83090" x="6286500" y="3152775"/>
          <p14:tracePt t="83122" x="6286500" y="3160713"/>
          <p14:tracePt t="83746" x="6286500" y="3152775"/>
          <p14:tracePt t="83762" x="6286500" y="3143250"/>
          <p14:tracePt t="83778" x="6286500" y="3133725"/>
          <p14:tracePt t="83786" x="6286500" y="3125788"/>
          <p14:tracePt t="83802" x="6286500" y="3116263"/>
          <p14:tracePt t="83826" x="6286500" y="3108325"/>
          <p14:tracePt t="83842" x="6286500" y="3098800"/>
          <p14:tracePt t="83851" x="6286500" y="3089275"/>
          <p14:tracePt t="83874" x="6286500" y="3081338"/>
          <p14:tracePt t="83898" x="6286500" y="3071813"/>
          <p14:tracePt t="84210" x="6286500" y="3081338"/>
          <p14:tracePt t="84218" x="6296025" y="3098800"/>
          <p14:tracePt t="84226" x="6313488" y="3116263"/>
          <p14:tracePt t="84235" x="6323013" y="3133725"/>
          <p14:tracePt t="84252" x="6330950" y="3160713"/>
          <p14:tracePt t="84269" x="6357938" y="3214688"/>
          <p14:tracePt t="84286" x="6375400" y="3241675"/>
          <p14:tracePt t="84302" x="6394450" y="3259138"/>
          <p14:tracePt t="84362" x="6402388" y="3259138"/>
          <p14:tracePt t="84418" x="6411913" y="3259138"/>
          <p14:tracePt t="84442" x="6419850" y="3259138"/>
          <p14:tracePt t="84450" x="6429375" y="3259138"/>
          <p14:tracePt t="84474" x="6438900" y="3259138"/>
          <p14:tracePt t="84482" x="6438900" y="3251200"/>
          <p14:tracePt t="84490" x="6446838" y="3251200"/>
          <p14:tracePt t="84503" x="6456363" y="3232150"/>
          <p14:tracePt t="84520" x="6456363" y="3224213"/>
          <p14:tracePt t="84536" x="6465888" y="3214688"/>
          <p14:tracePt t="84553" x="6465888" y="3205163"/>
          <p14:tracePt t="84570" x="6465888" y="3187700"/>
          <p14:tracePt t="84587" x="6465888" y="3179763"/>
          <p14:tracePt t="84610" x="6465888" y="3160713"/>
          <p14:tracePt t="84626" x="6465888" y="3152775"/>
          <p14:tracePt t="84642" x="6465888" y="3143250"/>
          <p14:tracePt t="84654" x="6465888" y="3133725"/>
          <p14:tracePt t="84670" x="6465888" y="3125788"/>
          <p14:tracePt t="84687" x="6465888" y="3116263"/>
          <p14:tracePt t="84704" x="6465888" y="3108325"/>
          <p14:tracePt t="84721" x="6465888" y="3098800"/>
          <p14:tracePt t="84746" x="6465888" y="3089275"/>
          <p14:tracePt t="84762" x="6465888" y="3081338"/>
          <p14:tracePt t="84802" x="6465888" y="3071813"/>
          <p14:tracePt t="84826" x="6465888" y="3062288"/>
          <p14:tracePt t="84986" x="6456363" y="3062288"/>
          <p14:tracePt t="85035" x="6456363" y="3071813"/>
          <p14:tracePt t="85050" x="6456363" y="3081338"/>
          <p14:tracePt t="86354" x="6446838" y="3089275"/>
          <p14:tracePt t="86362" x="6446838" y="3108325"/>
          <p14:tracePt t="86377" x="6429375" y="3125788"/>
          <p14:tracePt t="86393" x="6394450" y="3197225"/>
          <p14:tracePt t="86410" x="6340475" y="3286125"/>
          <p14:tracePt t="86427" x="6323013" y="3340100"/>
          <p14:tracePt t="86443" x="6313488" y="3357563"/>
          <p14:tracePt t="86460" x="6296025" y="3402013"/>
          <p14:tracePt t="86477" x="6296025" y="3446463"/>
          <p14:tracePt t="86494" x="6296025" y="3473450"/>
          <p14:tracePt t="86510" x="6286500" y="3482975"/>
          <p14:tracePt t="86527" x="6286500" y="3490913"/>
          <p14:tracePt t="86544" x="6286500" y="3500438"/>
          <p14:tracePt t="86561" x="6286500" y="3509963"/>
          <p14:tracePt t="86577" x="6286500" y="3517900"/>
          <p14:tracePt t="86594" x="6286500" y="3536950"/>
          <p14:tracePt t="86611" x="6286500" y="3562350"/>
          <p14:tracePt t="86628" x="6313488" y="3589338"/>
          <p14:tracePt t="86644" x="6348413" y="3633788"/>
          <p14:tracePt t="86661" x="6375400" y="3643313"/>
          <p14:tracePt t="86677" x="6402388" y="3652838"/>
          <p14:tracePt t="86695" x="6411913" y="3643313"/>
          <p14:tracePt t="86711" x="6411913" y="3616325"/>
          <p14:tracePt t="86728" x="6384925" y="3562350"/>
          <p14:tracePt t="86744" x="6348413" y="3554413"/>
          <p14:tracePt t="86762" x="6340475" y="3527425"/>
          <p14:tracePt t="86778" x="6340475" y="3509963"/>
          <p14:tracePt t="86795" x="6323013" y="3509963"/>
          <p14:tracePt t="86811" x="6313488" y="3509963"/>
          <p14:tracePt t="86829" x="6303963" y="3509963"/>
          <p14:tracePt t="86845" x="6303963" y="3490913"/>
          <p14:tracePt t="86861" x="6296025" y="3482975"/>
          <p14:tracePt t="87003" x="6296025" y="3490913"/>
          <p14:tracePt t="87019" x="6296025" y="3500438"/>
          <p14:tracePt t="87043" x="6286500" y="3500438"/>
          <p14:tracePt t="87075" x="6276975" y="3500438"/>
          <p14:tracePt t="87091" x="6269038" y="3500438"/>
          <p14:tracePt t="87099" x="6259513" y="3500438"/>
          <p14:tracePt t="87123" x="6251575" y="3500438"/>
          <p14:tracePt t="87179" x="6251575" y="3490913"/>
          <p14:tracePt t="87203" x="6251575" y="3482975"/>
          <p14:tracePt t="87219" x="6242050" y="3482975"/>
          <p14:tracePt t="87283" x="6242050" y="3473450"/>
          <p14:tracePt t="87290" x="6232525" y="3473450"/>
          <p14:tracePt t="87299" x="6232525" y="3465513"/>
          <p14:tracePt t="87313" x="6224588" y="3465513"/>
          <p14:tracePt t="87331" x="6224588" y="3455988"/>
          <p14:tracePt t="87347" x="6215063" y="3455988"/>
          <p14:tracePt t="87364" x="6205538" y="3446463"/>
          <p14:tracePt t="87380" x="6197600" y="3438525"/>
          <p14:tracePt t="87397" x="6188075" y="3429000"/>
          <p14:tracePt t="87413" x="6180138" y="3419475"/>
          <p14:tracePt t="87451" x="6170613" y="3419475"/>
          <p14:tracePt t="87467" x="6170613" y="3411538"/>
          <p14:tracePt t="87499" x="6161088" y="3411538"/>
          <p14:tracePt t="87659" x="6161088" y="3402013"/>
          <p14:tracePt t="87675" x="6161088" y="3394075"/>
          <p14:tracePt t="87723" x="6161088" y="3384550"/>
          <p14:tracePt t="87739" x="6161088" y="3375025"/>
          <p14:tracePt t="87763" x="6161088" y="3367088"/>
          <p14:tracePt t="87771" x="6161088" y="3357563"/>
          <p14:tracePt t="87781" x="6170613" y="3357563"/>
          <p14:tracePt t="87798" x="6180138" y="3348038"/>
          <p14:tracePt t="87816" x="6188075" y="3348038"/>
          <p14:tracePt t="89395" x="6188075" y="3340100"/>
          <p14:tracePt t="89419" x="6161088" y="3330575"/>
          <p14:tracePt t="89427" x="6126163" y="3322638"/>
          <p14:tracePt t="89437" x="6062663" y="3295650"/>
          <p14:tracePt t="89454" x="5902325" y="3241675"/>
          <p14:tracePt t="89471" x="5688013" y="3197225"/>
          <p14:tracePt t="89487" x="5411788" y="3152775"/>
          <p14:tracePt t="89504" x="5232400" y="3125788"/>
          <p14:tracePt t="89521" x="4857750" y="3108325"/>
          <p14:tracePt t="89539" x="4527550" y="3098800"/>
          <p14:tracePt t="89555" x="4473575" y="3089275"/>
          <p14:tracePt t="89571" x="4419600" y="3089275"/>
          <p14:tracePt t="89588" x="4348163" y="3089275"/>
          <p14:tracePt t="89605" x="4224338" y="3116263"/>
          <p14:tracePt t="89621" x="4000500" y="3152775"/>
          <p14:tracePt t="89638" x="3867150" y="3170238"/>
          <p14:tracePt t="89655" x="3687763" y="3205163"/>
          <p14:tracePt t="89672" x="3660775" y="3205163"/>
          <p14:tracePt t="89689" x="3660775" y="3187700"/>
          <p14:tracePt t="89705" x="3643313" y="3179763"/>
          <p14:tracePt t="89721" x="3633788" y="3170238"/>
          <p14:tracePt t="89907" x="3625850" y="3170238"/>
          <p14:tracePt t="89923" x="3608388" y="3170238"/>
          <p14:tracePt t="89931" x="3581400" y="3179763"/>
          <p14:tracePt t="89939" x="3517900" y="3179763"/>
          <p14:tracePt t="89956" x="3455988" y="3179763"/>
          <p14:tracePt t="89973" x="3295650" y="3170238"/>
          <p14:tracePt t="89990" x="3116263" y="3170238"/>
          <p14:tracePt t="90006" x="2982913" y="3160713"/>
          <p14:tracePt t="90023" x="2795588" y="3143250"/>
          <p14:tracePt t="90039" x="2616200" y="3098800"/>
          <p14:tracePt t="90057" x="2473325" y="3071813"/>
          <p14:tracePt t="90073" x="2374900" y="3062288"/>
          <p14:tracePt t="90090" x="2347913" y="3062288"/>
          <p14:tracePt t="90091" x="2322513" y="3062288"/>
          <p14:tracePt t="90107" x="2286000" y="3062288"/>
          <p14:tracePt t="90124" x="2276475" y="3062288"/>
          <p14:tracePt t="90140" x="2268538" y="3062288"/>
          <p14:tracePt t="90156" x="2241550" y="3071813"/>
          <p14:tracePt t="90173" x="2214563" y="3081338"/>
          <p14:tracePt t="90191" x="2197100" y="3089275"/>
          <p14:tracePt t="90207" x="2187575" y="3089275"/>
          <p14:tracePt t="90237" x="2152650" y="3116263"/>
          <p14:tracePt t="90258" x="2143125" y="3125788"/>
          <p14:tracePt t="90274" x="2125663" y="3133725"/>
          <p14:tracePt t="90291" x="2108200" y="3152775"/>
          <p14:tracePt t="90307" x="2108200" y="3160713"/>
          <p14:tracePt t="90340" x="2108200" y="3170238"/>
          <p14:tracePt t="90357" x="2108200" y="3179763"/>
          <p14:tracePt t="90374" x="2133600" y="3197225"/>
          <p14:tracePt t="90391" x="2224088" y="3232150"/>
          <p14:tracePt t="90407" x="2322513" y="3268663"/>
          <p14:tracePt t="90424" x="2455863" y="3303588"/>
          <p14:tracePt t="90441" x="2571750" y="3322638"/>
          <p14:tracePt t="90459" x="2643188" y="3330575"/>
          <p14:tracePt t="90474" x="2652713" y="3330575"/>
          <p14:tracePt t="90491" x="2660650" y="3330575"/>
          <p14:tracePt t="90508" x="2670175" y="3313113"/>
          <p14:tracePt t="90525" x="2687638" y="3295650"/>
          <p14:tracePt t="90541" x="2705100" y="3286125"/>
          <p14:tracePt t="90558" x="2714625" y="3276600"/>
          <p14:tracePt t="90575" x="2741613" y="3276600"/>
          <p14:tracePt t="90592" x="2768600" y="3259138"/>
          <p14:tracePt t="90699" x="2768600" y="3268663"/>
          <p14:tracePt t="90731" x="2759075" y="3268663"/>
          <p14:tracePt t="90747" x="2751138" y="3268663"/>
          <p14:tracePt t="90755" x="2741613" y="3268663"/>
          <p14:tracePt t="90771" x="2724150" y="3268663"/>
          <p14:tracePt t="90787" x="2714625" y="3268663"/>
          <p14:tracePt t="90795" x="2697163" y="3276600"/>
          <p14:tracePt t="90811" x="2687638" y="3276600"/>
          <p14:tracePt t="90827" x="2679700" y="3276600"/>
          <p14:tracePt t="90843" x="2660650" y="3276600"/>
          <p14:tracePt t="90859" x="2652713" y="3276600"/>
          <p14:tracePt t="90876" x="2643188" y="3286125"/>
          <p14:tracePt t="90892" x="2625725" y="3286125"/>
          <p14:tracePt t="90910" x="2616200" y="3286125"/>
          <p14:tracePt t="90926" x="2598738" y="3286125"/>
          <p14:tracePt t="90943" x="2581275" y="3286125"/>
          <p14:tracePt t="90959" x="2581275" y="3276600"/>
          <p14:tracePt t="90977" x="2544763" y="3251200"/>
          <p14:tracePt t="90993" x="2517775" y="3232150"/>
          <p14:tracePt t="91010" x="2490788" y="3214688"/>
          <p14:tracePt t="91026" x="2419350" y="3179763"/>
          <p14:tracePt t="91044" x="2393950" y="3152775"/>
          <p14:tracePt t="91060" x="2374900" y="3143250"/>
          <p14:tracePt t="91076" x="2357438" y="3133725"/>
          <p14:tracePt t="91093" x="2347913" y="3125788"/>
          <p14:tracePt t="91163" x="2339975" y="3133725"/>
          <p14:tracePt t="91171" x="2339975" y="3143250"/>
          <p14:tracePt t="91179" x="2339975" y="3170238"/>
          <p14:tracePt t="91193" x="2339975" y="3205163"/>
          <p14:tracePt t="91210" x="2339975" y="3303588"/>
          <p14:tracePt t="91227" x="2339975" y="3340100"/>
          <p14:tracePt t="91244" x="2339975" y="3367088"/>
          <p14:tracePt t="91260" x="2339975" y="3384550"/>
          <p14:tracePt t="91278" x="2339975" y="3402013"/>
          <p14:tracePt t="91294" x="2339975" y="3419475"/>
          <p14:tracePt t="91311" x="2347913" y="3419475"/>
          <p14:tracePt t="91515" x="2347913" y="3411538"/>
          <p14:tracePt t="91595" x="2347913" y="3402013"/>
          <p14:tracePt t="91867" x="2339975" y="3394075"/>
          <p14:tracePt t="91995" x="2339975" y="3384550"/>
          <p14:tracePt t="92011" x="2339975" y="3375025"/>
          <p14:tracePt t="92019" x="2357438" y="3375025"/>
          <p14:tracePt t="92030" x="2366963" y="3375025"/>
          <p14:tracePt t="92047" x="2401888" y="3367088"/>
          <p14:tracePt t="92064" x="2446338" y="3357563"/>
          <p14:tracePt t="92081" x="2500313" y="3348038"/>
          <p14:tracePt t="92097" x="2527300" y="3340100"/>
          <p14:tracePt t="92113" x="2625725" y="3330575"/>
          <p14:tracePt t="92115" x="2670175" y="3330575"/>
          <p14:tracePt t="92130" x="2714625" y="3322638"/>
          <p14:tracePt t="92148" x="2714625" y="3259138"/>
          <p14:tracePt t="92164" x="2687638" y="3160713"/>
          <p14:tracePt t="92180" x="2687638" y="3089275"/>
          <p14:tracePt t="92197" x="2687638" y="3071813"/>
          <p14:tracePt t="92215" x="2687638" y="3062288"/>
          <p14:tracePt t="92231" x="2687638" y="3044825"/>
          <p14:tracePt t="92247" x="2705100" y="3009900"/>
          <p14:tracePt t="92264" x="2724150" y="3000375"/>
          <p14:tracePt t="92281" x="2732088" y="2990850"/>
          <p14:tracePt t="92363" x="2732088" y="2982913"/>
          <p14:tracePt t="92379" x="2732088" y="2965450"/>
          <p14:tracePt t="92387" x="2724150" y="2946400"/>
          <p14:tracePt t="92398" x="2724150" y="2928938"/>
          <p14:tracePt t="92415" x="2705100" y="2919413"/>
          <p14:tracePt t="92431" x="2687638" y="2919413"/>
          <p14:tracePt t="92449" x="2652713" y="2919413"/>
          <p14:tracePt t="92465" x="2633663" y="2919413"/>
          <p14:tracePt t="92507" x="2643188" y="2919413"/>
          <p14:tracePt t="92516" x="2652713" y="2919413"/>
          <p14:tracePt t="92532" x="2679700" y="2919413"/>
          <p14:tracePt t="92548" x="2714625" y="2919413"/>
          <p14:tracePt t="92565" x="2741613" y="2928938"/>
          <p14:tracePt t="92582" x="2840038" y="2946400"/>
          <p14:tracePt t="92598" x="2946400" y="2973388"/>
          <p14:tracePt t="92615" x="2990850" y="2990850"/>
          <p14:tracePt t="92632" x="3017838" y="3000375"/>
          <p14:tracePt t="92649" x="3036888" y="3017838"/>
          <p14:tracePt t="92665" x="3044825" y="3027363"/>
          <p14:tracePt t="92682" x="3054350" y="3054350"/>
          <p14:tracePt t="92699" x="3054350" y="3089275"/>
          <p14:tracePt t="92716" x="3071813" y="3133725"/>
          <p14:tracePt t="92732" x="3071813" y="3160713"/>
          <p14:tracePt t="92749" x="3071813" y="3187700"/>
          <p14:tracePt t="92766" x="3062288" y="3205163"/>
          <p14:tracePt t="92783" x="3044825" y="3214688"/>
          <p14:tracePt t="92799" x="3027363" y="3214688"/>
          <p14:tracePt t="92816" x="3000375" y="3214688"/>
          <p14:tracePt t="92833" x="2965450" y="3214688"/>
          <p14:tracePt t="92850" x="2938463" y="3214688"/>
          <p14:tracePt t="92866" x="2919413" y="3197225"/>
          <p14:tracePt t="92883" x="2919413" y="3160713"/>
          <p14:tracePt t="92900" x="2928938" y="3143250"/>
          <p14:tracePt t="92917" x="2990850" y="3125788"/>
          <p14:tracePt t="92933" x="3116263" y="3116263"/>
          <p14:tracePt t="92950" x="3197225" y="3116263"/>
          <p14:tracePt t="92966" x="3402013" y="3116263"/>
          <p14:tracePt t="92984" x="3571875" y="3133725"/>
          <p14:tracePt t="93000" x="3633788" y="3170238"/>
          <p14:tracePt t="93017" x="3652838" y="3179763"/>
          <p14:tracePt t="93033" x="3652838" y="3197225"/>
          <p14:tracePt t="93051" x="3608388" y="3241675"/>
          <p14:tracePt t="93067" x="3581400" y="3259138"/>
          <p14:tracePt t="93084" x="3446463" y="3286125"/>
          <p14:tracePt t="93100" x="3232150" y="3286125"/>
          <p14:tracePt t="93118" x="2982913" y="3268663"/>
          <p14:tracePt t="93134" x="2741613" y="3224213"/>
          <p14:tracePt t="93150" x="2571750" y="3197225"/>
          <p14:tracePt t="93167" x="2482850" y="3187700"/>
          <p14:tracePt t="93185" x="2428875" y="3179763"/>
          <p14:tracePt t="93201" x="2411413" y="3170238"/>
          <p14:tracePt t="93217" x="2393950" y="3160713"/>
          <p14:tracePt t="93234" x="2366963" y="3143250"/>
          <p14:tracePt t="93252" x="2339975" y="3116263"/>
          <p14:tracePt t="93268" x="2339975" y="3089275"/>
          <p14:tracePt t="93284" x="2322513" y="3054350"/>
          <p14:tracePt t="93301" x="2322513" y="3017838"/>
          <p14:tracePt t="93318" x="2322513" y="2982913"/>
          <p14:tracePt t="93334" x="2322513" y="2973388"/>
          <p14:tracePt t="93351" x="2322513" y="2928938"/>
          <p14:tracePt t="93368" x="2347913" y="2911475"/>
          <p14:tracePt t="93385" x="2393950" y="2884488"/>
          <p14:tracePt t="93401" x="2465388" y="2867025"/>
          <p14:tracePt t="93418" x="2562225" y="2847975"/>
          <p14:tracePt t="93435" x="2705100" y="2840038"/>
          <p14:tracePt t="93452" x="2751138" y="2840038"/>
          <p14:tracePt t="93468" x="2857500" y="2840038"/>
          <p14:tracePt t="93485" x="2982913" y="2840038"/>
          <p14:tracePt t="93502" x="3081338" y="2840038"/>
          <p14:tracePt t="93519" x="3160713" y="2840038"/>
          <p14:tracePt t="93535" x="3224213" y="2840038"/>
          <p14:tracePt t="93552" x="3286125" y="2840038"/>
          <p14:tracePt t="93569" x="3348038" y="2840038"/>
          <p14:tracePt t="93586" x="3375025" y="2840038"/>
          <p14:tracePt t="93602" x="3438525" y="2840038"/>
          <p14:tracePt t="93619" x="3527425" y="2840038"/>
          <p14:tracePt t="93636" x="3562350" y="2840038"/>
          <p14:tracePt t="93653" x="3598863" y="2830513"/>
          <p14:tracePt t="93669" x="3643313" y="2830513"/>
          <p14:tracePt t="93686" x="3697288" y="2830513"/>
          <p14:tracePt t="93703" x="3751263" y="2830513"/>
          <p14:tracePt t="93720" x="3786188" y="2830513"/>
          <p14:tracePt t="93736" x="3857625" y="2830513"/>
          <p14:tracePt t="93753" x="3938588" y="2857500"/>
          <p14:tracePt t="93769" x="3973513" y="2874963"/>
          <p14:tracePt t="93787" x="3990975" y="2894013"/>
          <p14:tracePt t="93803" x="4010025" y="2928938"/>
          <p14:tracePt t="93819" x="4010025" y="2973388"/>
          <p14:tracePt t="93836" x="4010025" y="2990850"/>
          <p14:tracePt t="93854" x="4010025" y="3054350"/>
          <p14:tracePt t="93870" x="3990975" y="3125788"/>
          <p14:tracePt t="93886" x="3983038" y="3160713"/>
          <p14:tracePt t="93903" x="3956050" y="3205163"/>
          <p14:tracePt t="93921" x="3929063" y="3232150"/>
          <p14:tracePt t="93937" x="3902075" y="3251200"/>
          <p14:tracePt t="93953" x="3867150" y="3276600"/>
          <p14:tracePt t="93970" x="3848100" y="3276600"/>
          <p14:tracePt t="93988" x="3786188" y="3286125"/>
          <p14:tracePt t="94004" x="3714750" y="3286125"/>
          <p14:tracePt t="94020" x="3643313" y="3286125"/>
          <p14:tracePt t="94037" x="3562350" y="3286125"/>
          <p14:tracePt t="94054" x="3473450" y="3286125"/>
          <p14:tracePt t="94070" x="3402013" y="3268663"/>
          <p14:tracePt t="94087" x="3330575" y="3268663"/>
          <p14:tracePt t="94104" x="3276600" y="3268663"/>
          <p14:tracePt t="94121" x="3133725" y="3268663"/>
          <p14:tracePt t="94123" x="3054350" y="3268663"/>
          <p14:tracePt t="94137" x="2955925" y="3268663"/>
          <p14:tracePt t="94154" x="2813050" y="3259138"/>
          <p14:tracePt t="94171" x="2544763" y="3224213"/>
          <p14:tracePt t="94188" x="2374900" y="3205163"/>
          <p14:tracePt t="94204" x="2268538" y="3187700"/>
          <p14:tracePt t="94221" x="2224088" y="3179763"/>
          <p14:tracePt t="94238" x="2179638" y="3179763"/>
          <p14:tracePt t="94255" x="2160588" y="3160713"/>
          <p14:tracePt t="94271" x="2160588" y="3152775"/>
          <p14:tracePt t="94288" x="2160588" y="3133725"/>
          <p14:tracePt t="94305" x="2160588" y="3089275"/>
          <p14:tracePt t="94322" x="2170113" y="3036888"/>
          <p14:tracePt t="94338" x="2179638" y="2990850"/>
          <p14:tracePt t="94355" x="2187575" y="2938463"/>
          <p14:tracePt t="94372" x="2214563" y="2867025"/>
          <p14:tracePt t="94389" x="2232025" y="2830513"/>
          <p14:tracePt t="94405" x="2241550" y="2813050"/>
          <p14:tracePt t="94422" x="2251075" y="2803525"/>
          <p14:tracePt t="94438" x="2268538" y="2803525"/>
          <p14:tracePt t="94456" x="2303463" y="2795588"/>
          <p14:tracePt t="94472" x="2347913" y="2795588"/>
          <p14:tracePt t="94489" x="2393950" y="2795588"/>
          <p14:tracePt t="94505" x="2536825" y="2795588"/>
          <p14:tracePt t="94523" x="2795588" y="2795588"/>
          <p14:tracePt t="94539" x="2938463" y="2795588"/>
          <p14:tracePt t="94556" x="3071813" y="2795588"/>
          <p14:tracePt t="94572" x="3179763" y="2795588"/>
          <p14:tracePt t="94590" x="3268663" y="2786063"/>
          <p14:tracePt t="94606" x="3313113" y="2776538"/>
          <p14:tracePt t="94622" x="3429000" y="2768600"/>
          <p14:tracePt t="94639" x="3554413" y="2741613"/>
          <p14:tracePt t="94657" x="3652838" y="2714625"/>
          <p14:tracePt t="94672" x="3751263" y="2705100"/>
          <p14:tracePt t="94689" x="3840163" y="2697163"/>
          <p14:tracePt t="94706" x="3911600" y="2697163"/>
          <p14:tracePt t="94724" x="3990975" y="2697163"/>
          <p14:tracePt t="94740" x="4010025" y="2697163"/>
          <p14:tracePt t="94756" x="4044950" y="2724150"/>
          <p14:tracePt t="94773" x="4071938" y="2776538"/>
          <p14:tracePt t="94790" x="4081463" y="2830513"/>
          <p14:tracePt t="94806" x="4089400" y="2867025"/>
          <p14:tracePt t="94823" x="4098925" y="2894013"/>
          <p14:tracePt t="94840" x="4098925" y="2919413"/>
          <p14:tracePt t="94857" x="4098925" y="2946400"/>
          <p14:tracePt t="94873" x="4098925" y="2955925"/>
          <p14:tracePt t="94890" x="4081463" y="3000375"/>
          <p14:tracePt t="94907" x="4010025" y="3071813"/>
          <p14:tracePt t="94924" x="3946525" y="3108325"/>
          <p14:tracePt t="94940" x="3867150" y="3152775"/>
          <p14:tracePt t="94957" x="3741738" y="3187700"/>
          <p14:tracePt t="94974" x="3608388" y="3205163"/>
          <p14:tracePt t="94991" x="3527425" y="3214688"/>
          <p14:tracePt t="95007" x="3348038" y="3214688"/>
          <p14:tracePt t="95024" x="3108325" y="3214688"/>
          <p14:tracePt t="95041" x="2857500" y="3214688"/>
          <p14:tracePt t="95058" x="2660650" y="3187700"/>
          <p14:tracePt t="95074" x="2544763" y="3187700"/>
          <p14:tracePt t="95091" x="2411413" y="3187700"/>
          <p14:tracePt t="95108" x="2366963" y="3187700"/>
          <p14:tracePt t="95125" x="2339975" y="3187700"/>
          <p14:tracePt t="95141" x="2322513" y="3197225"/>
          <p14:tracePt t="95158" x="2295525" y="3205163"/>
          <p14:tracePt t="95174" x="2286000" y="3224213"/>
          <p14:tracePt t="95192" x="2276475" y="3241675"/>
          <p14:tracePt t="95208" x="2276475" y="3259138"/>
          <p14:tracePt t="95225" x="2276475" y="3276600"/>
          <p14:tracePt t="95241" x="2276475" y="3295650"/>
          <p14:tracePt t="95259" x="2339975" y="3330575"/>
          <p14:tracePt t="95275" x="2438400" y="3340100"/>
          <p14:tracePt t="95292" x="2490788" y="3303588"/>
          <p14:tracePt t="95308" x="2490788" y="3251200"/>
          <p14:tracePt t="95326" x="2473325" y="3224213"/>
          <p14:tracePt t="95342" x="2465388" y="3214688"/>
          <p14:tracePt t="95358" x="2455863" y="3214688"/>
          <p14:tracePt t="95375" x="2473325" y="3214688"/>
          <p14:tracePt t="95392" x="2517775" y="3214688"/>
          <p14:tracePt t="95409" x="2536825" y="3214688"/>
          <p14:tracePt t="95425" x="2562225" y="3214688"/>
          <p14:tracePt t="95442" x="2598738" y="3232150"/>
          <p14:tracePt t="95460" x="2616200" y="3241675"/>
          <p14:tracePt t="95476" x="2633663" y="3259138"/>
          <p14:tracePt t="95492" x="2643188" y="3268663"/>
          <p14:tracePt t="95509" x="2652713" y="3268663"/>
          <p14:tracePt t="95526" x="2705100" y="3205163"/>
          <p14:tracePt t="95542" x="2759075" y="3143250"/>
          <p14:tracePt t="95559" x="2776538" y="3116263"/>
          <p14:tracePt t="95576" x="2768600" y="3000375"/>
          <p14:tracePt t="95593" x="2741613" y="2867025"/>
          <p14:tracePt t="95609" x="2697163" y="2776538"/>
          <p14:tracePt t="95611" x="2679700" y="2751138"/>
          <p14:tracePt t="95626" x="2670175" y="2751138"/>
          <p14:tracePt t="95643" x="2652713" y="2751138"/>
          <p14:tracePt t="95660" x="2643188" y="2751138"/>
          <p14:tracePt t="95699" x="2633663" y="2751138"/>
          <p14:tracePt t="95740" x="2633663" y="2759075"/>
          <p14:tracePt t="95747" x="2633663" y="2768600"/>
          <p14:tracePt t="95820" x="2643188" y="2768600"/>
          <p14:tracePt t="95859" x="2643188" y="2776538"/>
          <p14:tracePt t="95876" x="2643188" y="2786063"/>
          <p14:tracePt t="95892" x="2643188" y="2795588"/>
          <p14:tracePt t="95908" x="2643188" y="2803525"/>
          <p14:tracePt t="95932" x="2643188" y="2813050"/>
          <p14:tracePt t="95955" x="2643188" y="2822575"/>
          <p14:tracePt t="95964" x="2633663" y="2822575"/>
          <p14:tracePt t="95980" x="2633663" y="2830513"/>
          <p14:tracePt t="95996" x="2625725" y="2840038"/>
          <p14:tracePt t="96011" x="2598738" y="2847975"/>
          <p14:tracePt t="96027" x="2581275" y="2867025"/>
          <p14:tracePt t="96045" x="2554288" y="2884488"/>
          <p14:tracePt t="96061" x="2536825" y="2911475"/>
          <p14:tracePt t="96077" x="2517775" y="2938463"/>
          <p14:tracePt t="96094" x="2500313" y="2955925"/>
          <p14:tracePt t="96112" x="2482850" y="2973388"/>
          <p14:tracePt t="96132" x="2482850" y="2982913"/>
          <p14:tracePt t="96144" x="2473325" y="2982913"/>
          <p14:tracePt t="96161" x="2473325" y="2990850"/>
          <p14:tracePt t="96276" x="2473325" y="3000375"/>
          <p14:tracePt t="96284" x="2473325" y="3009900"/>
          <p14:tracePt t="96300" x="2473325" y="3017838"/>
          <p14:tracePt t="96312" x="2473325" y="3044825"/>
          <p14:tracePt t="96328" x="2500313" y="3108325"/>
          <p14:tracePt t="96346" x="2527300" y="3179763"/>
          <p14:tracePt t="96362" x="2554288" y="3205163"/>
          <p14:tracePt t="96379" x="2598738" y="3313113"/>
          <p14:tracePt t="96396" x="2643188" y="3402013"/>
          <p14:tracePt t="96413" x="2643188" y="3429000"/>
          <p14:tracePt t="96429" x="2643188" y="3446463"/>
          <p14:tracePt t="96446" x="2633663" y="3473450"/>
          <p14:tracePt t="96462" x="2633663" y="3482975"/>
          <p14:tracePt t="96532" x="2633663" y="3473450"/>
          <p14:tracePt t="96555" x="2633663" y="3465513"/>
          <p14:tracePt t="96580" x="2633663" y="3455988"/>
          <p14:tracePt t="96596" x="2633663" y="3446463"/>
          <p14:tracePt t="96604" x="2643188" y="3438525"/>
          <p14:tracePt t="96620" x="2643188" y="3429000"/>
          <p14:tracePt t="96636" x="2643188" y="3419475"/>
          <p14:tracePt t="96660" x="2643188" y="3411538"/>
          <p14:tracePt t="96668" x="2643188" y="3402013"/>
          <p14:tracePt t="96684" x="2643188" y="3394075"/>
          <p14:tracePt t="96700" x="2643188" y="3384550"/>
          <p14:tracePt t="96716" x="2643188" y="3375025"/>
          <p14:tracePt t="96730" x="2652713" y="3367088"/>
          <p14:tracePt t="96747" x="2652713" y="3357563"/>
          <p14:tracePt t="96764" x="2652713" y="3330575"/>
          <p14:tracePt t="96797" x="2660650" y="3303588"/>
          <p14:tracePt t="96813" x="2670175" y="3286125"/>
          <p14:tracePt t="96831" x="2670175" y="3276600"/>
          <p14:tracePt t="97364" x="2670175" y="3268663"/>
          <p14:tracePt t="97372" x="2670175" y="3259138"/>
          <p14:tracePt t="98724" x="2679700" y="3259138"/>
          <p14:tracePt t="98740" x="2687638" y="3259138"/>
          <p14:tracePt t="98748" x="2687638" y="3251200"/>
          <p14:tracePt t="98980" x="2697163" y="3251200"/>
          <p14:tracePt t="98988" x="2705100" y="3251200"/>
          <p14:tracePt t="99005" x="2732088" y="3241675"/>
          <p14:tracePt t="99012" x="2768600" y="3232150"/>
          <p14:tracePt t="99021" x="2840038" y="3232150"/>
          <p14:tracePt t="99038" x="3017838" y="3232150"/>
          <p14:tracePt t="99056" x="3179763" y="3241675"/>
          <p14:tracePt t="99072" x="3286125" y="3241675"/>
          <p14:tracePt t="99088" x="3357563" y="3241675"/>
          <p14:tracePt t="99105" x="3394075" y="3241675"/>
          <p14:tracePt t="99122" x="3455988" y="3241675"/>
          <p14:tracePt t="99139" x="3509963" y="3241675"/>
          <p14:tracePt t="99155" x="3536950" y="3251200"/>
          <p14:tracePt t="99172" x="3554413" y="3251200"/>
          <p14:tracePt t="99189" x="3562350" y="3251200"/>
          <p14:tracePt t="99205" x="3571875" y="3259138"/>
          <p14:tracePt t="99222" x="3571875" y="3268663"/>
          <p14:tracePt t="99239" x="3581400" y="3268663"/>
          <p14:tracePt t="99256" x="3589338" y="3268663"/>
          <p14:tracePt t="99272" x="3589338" y="3276600"/>
          <p14:tracePt t="99289" x="3589338" y="3286125"/>
          <p14:tracePt t="99323" x="3589338" y="3295650"/>
          <p14:tracePt t="99372" x="3589338" y="3303588"/>
          <p14:tracePt t="99884" x="3598863" y="3303588"/>
          <p14:tracePt t="99900" x="3608388" y="3303588"/>
          <p14:tracePt t="99908" x="3625850" y="3295650"/>
          <p14:tracePt t="99916" x="3633788" y="3286125"/>
          <p14:tracePt t="99925" x="3643313" y="3268663"/>
          <p14:tracePt t="99941" x="3670300" y="3259138"/>
          <p14:tracePt t="99959" x="3687763" y="3241675"/>
          <p14:tracePt t="99975" x="3697288" y="3232150"/>
          <p14:tracePt t="99991" x="3705225" y="3224213"/>
          <p14:tracePt t="100008" x="3705225" y="3214688"/>
          <p14:tracePt t="100026" x="3714750" y="3205163"/>
          <p14:tracePt t="100042" x="3724275" y="3197225"/>
          <p14:tracePt t="100058" x="3732213" y="3187700"/>
          <p14:tracePt t="100075" x="3732213" y="3179763"/>
          <p14:tracePt t="100236" x="3741738" y="3179763"/>
          <p14:tracePt t="100252" x="3751263" y="3179763"/>
          <p14:tracePt t="100260" x="3759200" y="3187700"/>
          <p14:tracePt t="100276" x="3803650" y="3197225"/>
          <p14:tracePt t="100293" x="3822700" y="3205163"/>
          <p14:tracePt t="100326" x="3822700" y="3197225"/>
          <p14:tracePt t="100343" x="3822700" y="3187700"/>
          <p14:tracePt t="100359" x="3848100" y="3241675"/>
          <p14:tracePt t="100377" x="3884613" y="3276600"/>
          <p14:tracePt t="100393" x="3919538" y="3303588"/>
          <p14:tracePt t="100410" x="3938588" y="3348038"/>
          <p14:tracePt t="100426" x="3965575" y="3384550"/>
          <p14:tracePt t="100460" x="3965575" y="3394075"/>
          <p14:tracePt t="100477" x="3956050" y="3411538"/>
          <p14:tracePt t="100493" x="3956050" y="3429000"/>
          <p14:tracePt t="100511" x="3965575" y="3446463"/>
          <p14:tracePt t="100527" x="3965575" y="3455988"/>
          <p14:tracePt t="100764" x="3973513" y="3455988"/>
          <p14:tracePt t="100788" x="3983038" y="3455988"/>
          <p14:tracePt t="100796" x="3990975" y="3455988"/>
          <p14:tracePt t="100812" x="4000500" y="3455988"/>
          <p14:tracePt t="100836" x="4010025" y="3455988"/>
          <p14:tracePt t="100844" x="4010025" y="3465513"/>
          <p14:tracePt t="100852" x="4017963" y="3473450"/>
          <p14:tracePt t="100884" x="4017963" y="3482975"/>
          <p14:tracePt t="100900" x="4027488" y="3490913"/>
          <p14:tracePt t="100972" x="4027488" y="3500438"/>
          <p14:tracePt t="100996" x="4027488" y="3509963"/>
          <p14:tracePt t="101020" x="4027488" y="3517900"/>
          <p14:tracePt t="101756" x="4037013" y="3517900"/>
          <p14:tracePt t="101796" x="4037013" y="3509963"/>
          <p14:tracePt t="101804" x="4044950" y="3509963"/>
          <p14:tracePt t="101828" x="4054475" y="3509963"/>
          <p14:tracePt t="101844" x="4062413" y="3509963"/>
          <p14:tracePt t="102060" x="4062413" y="3500438"/>
          <p14:tracePt t="102212" x="4062413" y="3490913"/>
          <p14:tracePt t="102220" x="4071938" y="3490913"/>
          <p14:tracePt t="102233" x="4071938" y="3482975"/>
          <p14:tracePt t="102250" x="4116388" y="3438525"/>
          <p14:tracePt t="102266" x="4170363" y="3394075"/>
          <p14:tracePt t="102284" x="4241800" y="3330575"/>
          <p14:tracePt t="102300" x="4268788" y="3322638"/>
          <p14:tracePt t="102317" x="4357688" y="3286125"/>
          <p14:tracePt t="102333" x="4483100" y="3251200"/>
          <p14:tracePt t="102351" x="4581525" y="3224213"/>
          <p14:tracePt t="102367" x="4608513" y="3224213"/>
          <p14:tracePt t="102383" x="4616450" y="3224213"/>
          <p14:tracePt t="102876" x="4616450" y="3214688"/>
          <p14:tracePt t="102900" x="4625975" y="3214688"/>
          <p14:tracePt t="102916" x="4633913" y="3205163"/>
          <p14:tracePt t="102924" x="4660900" y="3205163"/>
          <p14:tracePt t="102940" x="4705350" y="3197225"/>
          <p14:tracePt t="102953" x="4803775" y="3187700"/>
          <p14:tracePt t="102969" x="5054600" y="3187700"/>
          <p14:tracePt t="102985" x="5259388" y="3187700"/>
          <p14:tracePt t="103002" x="5375275" y="3187700"/>
          <p14:tracePt t="103020" x="5402263" y="3197225"/>
          <p14:tracePt t="103036" x="5375275" y="3232150"/>
          <p14:tracePt t="103052" x="5268913" y="3276600"/>
          <p14:tracePt t="103069" x="5187950" y="3286125"/>
          <p14:tracePt t="103087" x="4929188" y="3276600"/>
          <p14:tracePt t="103103" x="4652963" y="3187700"/>
          <p14:tracePt t="103119" x="4527550" y="3125788"/>
          <p14:tracePt t="103136" x="4446588" y="3062288"/>
          <p14:tracePt t="103153" x="4419600" y="3009900"/>
          <p14:tracePt t="103170" x="4419600" y="2965450"/>
          <p14:tracePt t="103186" x="4473575" y="2911475"/>
          <p14:tracePt t="103203" x="4518025" y="2901950"/>
          <p14:tracePt t="103221" x="4902200" y="2901950"/>
          <p14:tracePt t="103236" x="5133975" y="2955925"/>
          <p14:tracePt t="103253" x="5276850" y="3000375"/>
          <p14:tracePt t="103270" x="5340350" y="3054350"/>
          <p14:tracePt t="103287" x="5348288" y="3116263"/>
          <p14:tracePt t="103303" x="5330825" y="3170238"/>
          <p14:tracePt t="103320" x="5295900" y="3187700"/>
          <p14:tracePt t="103337" x="5205413" y="3232150"/>
          <p14:tracePt t="103354" x="5054600" y="3251200"/>
          <p14:tracePt t="103370" x="4929188" y="3251200"/>
          <p14:tracePt t="103387" x="4795838" y="3251200"/>
          <p14:tracePt t="103404" x="4625975" y="3259138"/>
          <p14:tracePt t="103421" x="4572000" y="3268663"/>
          <p14:tracePt t="103437" x="4527550" y="3268663"/>
          <p14:tracePt t="103470" x="4510088" y="3268663"/>
          <p14:tracePt t="103488" x="4491038" y="3268663"/>
          <p14:tracePt t="103504" x="4465638" y="3268663"/>
          <p14:tracePt t="103521" x="4419600" y="3268663"/>
          <p14:tracePt t="103537" x="4357688" y="3259138"/>
          <p14:tracePt t="103555" x="4251325" y="3232150"/>
          <p14:tracePt t="103571" x="4179888" y="3205163"/>
          <p14:tracePt t="103588" x="4133850" y="3187700"/>
          <p14:tracePt t="103605" x="4108450" y="3179763"/>
          <p14:tracePt t="103622" x="4089400" y="3170238"/>
          <p14:tracePt t="103638" x="4081463" y="3170238"/>
          <p14:tracePt t="103655" x="4071938" y="3160713"/>
          <p14:tracePt t="103671" x="4062413" y="3152775"/>
          <p14:tracePt t="103689" x="4062413" y="3133725"/>
          <p14:tracePt t="103705" x="4062413" y="3125788"/>
          <p14:tracePt t="103721" x="4062413" y="3089275"/>
          <p14:tracePt t="103738" x="4054475" y="3044825"/>
          <p14:tracePt t="103756" x="4054475" y="3000375"/>
          <p14:tracePt t="103772" x="4054475" y="2990850"/>
          <p14:tracePt t="103789" x="4054475" y="2965450"/>
          <p14:tracePt t="103805" x="4054475" y="2955925"/>
          <p14:tracePt t="103823" x="4054475" y="2938463"/>
          <p14:tracePt t="103839" x="4054475" y="2928938"/>
          <p14:tracePt t="103855" x="4054475" y="2919413"/>
          <p14:tracePt t="103872" x="4062413" y="2911475"/>
          <p14:tracePt t="103889" x="4081463" y="2901950"/>
          <p14:tracePt t="103906" x="4098925" y="2894013"/>
          <p14:tracePt t="103922" x="4116388" y="2874963"/>
          <p14:tracePt t="103939" x="4143375" y="2867025"/>
          <p14:tracePt t="103956" x="4160838" y="2857500"/>
          <p14:tracePt t="103973" x="4214813" y="2857500"/>
          <p14:tracePt t="103989" x="4268788" y="2857500"/>
          <p14:tracePt t="104006" x="4322763" y="2857500"/>
          <p14:tracePt t="104023" x="4375150" y="2857500"/>
          <p14:tracePt t="104039" x="4411663" y="2857500"/>
          <p14:tracePt t="104056" x="4465638" y="2857500"/>
          <p14:tracePt t="104073" x="4537075" y="2857500"/>
          <p14:tracePt t="104090" x="4572000" y="2857500"/>
          <p14:tracePt t="104106" x="4697413" y="2857500"/>
          <p14:tracePt t="104123" x="4803775" y="2857500"/>
          <p14:tracePt t="104140" x="4857750" y="2857500"/>
          <p14:tracePt t="104141" x="4867275" y="2857500"/>
          <p14:tracePt t="104157" x="4884738" y="2857500"/>
          <p14:tracePt t="104173" x="4911725" y="2857500"/>
          <p14:tracePt t="104190" x="4938713" y="2857500"/>
          <p14:tracePt t="104206" x="4991100" y="2857500"/>
          <p14:tracePt t="104224" x="5018088" y="2857500"/>
          <p14:tracePt t="104240" x="5099050" y="2874963"/>
          <p14:tracePt t="104257" x="5143500" y="2894013"/>
          <p14:tracePt t="104273" x="5160963" y="2901950"/>
          <p14:tracePt t="104291" x="5170488" y="2911475"/>
          <p14:tracePt t="104307" x="5187950" y="2919413"/>
          <p14:tracePt t="104324" x="5214938" y="2938463"/>
          <p14:tracePt t="104340" x="5251450" y="2955925"/>
          <p14:tracePt t="104358" x="5286375" y="2965450"/>
          <p14:tracePt t="104374" x="5313363" y="2982913"/>
          <p14:tracePt t="104390" x="5322888" y="2990850"/>
          <p14:tracePt t="104407" x="5330825" y="3000375"/>
          <p14:tracePt t="104425" x="5340350" y="3017838"/>
          <p14:tracePt t="104441" x="5348288" y="3036888"/>
          <p14:tracePt t="104457" x="5357813" y="3054350"/>
          <p14:tracePt t="104474" x="5357813" y="3071813"/>
          <p14:tracePt t="104492" x="5357813" y="3089275"/>
          <p14:tracePt t="104508" x="5367338" y="3108325"/>
          <p14:tracePt t="104525" x="5375275" y="3143250"/>
          <p14:tracePt t="104541" x="5375275" y="3160713"/>
          <p14:tracePt t="104558" x="5375275" y="3179763"/>
          <p14:tracePt t="104574" x="5375275" y="3197225"/>
          <p14:tracePt t="104591" x="5367338" y="3205163"/>
          <p14:tracePt t="104608" x="5357813" y="3214688"/>
          <p14:tracePt t="104625" x="5330825" y="3232150"/>
          <p14:tracePt t="104642" x="5313363" y="3251200"/>
          <p14:tracePt t="104658" x="5303838" y="3259138"/>
          <p14:tracePt t="104675" x="5286375" y="3268663"/>
          <p14:tracePt t="104692" x="5259388" y="3268663"/>
          <p14:tracePt t="104708" x="5241925" y="3276600"/>
          <p14:tracePt t="104725" x="5224463" y="3276600"/>
          <p14:tracePt t="104742" x="5187950" y="3286125"/>
          <p14:tracePt t="104759" x="5153025" y="3286125"/>
          <p14:tracePt t="104775" x="5116513" y="3295650"/>
          <p14:tracePt t="104792" x="5089525" y="3295650"/>
          <p14:tracePt t="104809" x="5062538" y="3295650"/>
          <p14:tracePt t="104826" x="5045075" y="3295650"/>
          <p14:tracePt t="104842" x="5018088" y="3295650"/>
          <p14:tracePt t="104859" x="5000625" y="3295650"/>
          <p14:tracePt t="104876" x="4946650" y="3295650"/>
          <p14:tracePt t="104893" x="4830763" y="3286125"/>
          <p14:tracePt t="104909" x="4741863" y="3268663"/>
          <p14:tracePt t="104926" x="4633913" y="3259138"/>
          <p14:tracePt t="104943" x="4537075" y="3251200"/>
          <p14:tracePt t="104960" x="4473575" y="3251200"/>
          <p14:tracePt t="104976" x="4429125" y="3251200"/>
          <p14:tracePt t="104993" x="4402138" y="3251200"/>
          <p14:tracePt t="105009" x="4348163" y="3241675"/>
          <p14:tracePt t="105027" x="4313238" y="3232150"/>
          <p14:tracePt t="105043" x="4286250" y="3224213"/>
          <p14:tracePt t="105060" x="4251325" y="3214688"/>
          <p14:tracePt t="105077" x="4205288" y="3187700"/>
          <p14:tracePt t="105094" x="4197350" y="3179763"/>
          <p14:tracePt t="105110" x="4197350" y="3170238"/>
          <p14:tracePt t="105126" x="4187825" y="3160713"/>
          <p14:tracePt t="105143" x="4187825" y="3152775"/>
          <p14:tracePt t="105161" x="4170363" y="3125788"/>
          <p14:tracePt t="105177" x="4170363" y="3089275"/>
          <p14:tracePt t="105193" x="4160838" y="3044825"/>
          <p14:tracePt t="105210" x="4160838" y="3000375"/>
          <p14:tracePt t="105228" x="4160838" y="2955925"/>
          <p14:tracePt t="105244" x="4160838" y="2946400"/>
          <p14:tracePt t="105261" x="4160838" y="2901950"/>
          <p14:tracePt t="105277" x="4170363" y="2867025"/>
          <p14:tracePt t="105294" x="4179888" y="2857500"/>
          <p14:tracePt t="105310" x="4187825" y="2847975"/>
          <p14:tracePt t="105327" x="4187825" y="2840038"/>
          <p14:tracePt t="105344" x="4197350" y="2830513"/>
          <p14:tracePt t="105361" x="4205288" y="2822575"/>
          <p14:tracePt t="105377" x="4214813" y="2813050"/>
          <p14:tracePt t="105394" x="4232275" y="2803525"/>
          <p14:tracePt t="105411" x="4268788" y="2795588"/>
          <p14:tracePt t="105429" x="4313238" y="2786063"/>
          <p14:tracePt t="105445" x="4367213" y="2776538"/>
          <p14:tracePt t="105461" x="4465638" y="2776538"/>
          <p14:tracePt t="105478" x="4581525" y="2776538"/>
          <p14:tracePt t="105495" x="4652963" y="2776538"/>
          <p14:tracePt t="105511" x="4795838" y="2776538"/>
          <p14:tracePt t="105528" x="4919663" y="2776538"/>
          <p14:tracePt t="105545" x="5027613" y="2776538"/>
          <p14:tracePt t="105562" x="5116513" y="2776538"/>
          <p14:tracePt t="105578" x="5180013" y="2776538"/>
          <p14:tracePt t="105595" x="5232400" y="2776538"/>
          <p14:tracePt t="105612" x="5259388" y="2786063"/>
          <p14:tracePt t="105629" x="5286375" y="2803525"/>
          <p14:tracePt t="105645" x="5295900" y="2822575"/>
          <p14:tracePt t="105662" x="5286375" y="2867025"/>
          <p14:tracePt t="105678" x="5205413" y="2919413"/>
          <p14:tracePt t="105696" x="5045075" y="2990850"/>
          <p14:tracePt t="105712" x="4813300" y="3062288"/>
          <p14:tracePt t="105729" x="4491038" y="3133725"/>
          <p14:tracePt t="105745" x="4152900" y="3179763"/>
          <p14:tracePt t="105763" x="3983038" y="3214688"/>
          <p14:tracePt t="105779" x="3589338" y="3276600"/>
          <p14:tracePt t="105795" x="3303588" y="3303588"/>
          <p14:tracePt t="105812" x="3071813" y="3303588"/>
          <p14:tracePt t="105830" x="2901950" y="3303588"/>
          <p14:tracePt t="105846" x="2768600" y="3268663"/>
          <p14:tracePt t="105862" x="2652713" y="3251200"/>
          <p14:tracePt t="105879" x="2616200" y="3232150"/>
          <p14:tracePt t="105897" x="2554288" y="3214688"/>
          <p14:tracePt t="105912" x="2527300" y="3214688"/>
          <p14:tracePt t="105929" x="2500313" y="3205163"/>
          <p14:tracePt t="105946" x="2482850" y="3205163"/>
          <p14:tracePt t="105964" x="2446338" y="3205163"/>
          <p14:tracePt t="105980" x="2393950" y="3205163"/>
          <p14:tracePt t="105996" x="2312988" y="3205163"/>
          <p14:tracePt t="106014" x="2286000" y="3205163"/>
          <p14:tracePt t="106031" x="2232025" y="3197225"/>
          <p14:tracePt t="106046" x="2205038" y="3187700"/>
          <p14:tracePt t="106063" x="2197100" y="3187700"/>
          <p14:tracePt t="106080" x="2187575" y="3179763"/>
          <p14:tracePt t="106213" x="2197100" y="3179763"/>
          <p14:tracePt t="106221" x="2232025" y="3205163"/>
          <p14:tracePt t="106230" x="2286000" y="3232150"/>
          <p14:tracePt t="106247" x="2366963" y="3268663"/>
          <p14:tracePt t="106264" x="2660650" y="3367088"/>
          <p14:tracePt t="106281" x="3259138" y="3509963"/>
          <p14:tracePt t="106298" x="3884613" y="3581400"/>
          <p14:tracePt t="106314" x="4375150" y="3581400"/>
          <p14:tracePt t="106331" x="4751388" y="3581400"/>
          <p14:tracePt t="106347" x="5000625" y="3544888"/>
          <p14:tracePt t="106365" x="5375275" y="3446463"/>
          <p14:tracePt t="106381" x="5500688" y="3411538"/>
          <p14:tracePt t="106398" x="5830888" y="3268663"/>
          <p14:tracePt t="106414" x="6099175" y="3160713"/>
          <p14:tracePt t="106432" x="6269038" y="3108325"/>
          <p14:tracePt t="106448" x="6429375" y="3098800"/>
          <p14:tracePt t="106465" x="6562725" y="3098800"/>
          <p14:tracePt t="106481" x="6616700" y="3125788"/>
          <p14:tracePt t="106499" x="6634163" y="3143250"/>
          <p14:tracePt t="106531" x="6616700" y="3187700"/>
          <p14:tracePt t="106548" x="6545263" y="3232150"/>
          <p14:tracePt t="106566" x="6500813" y="3241675"/>
          <p14:tracePt t="106582" x="6438900" y="3241675"/>
          <p14:tracePt t="106598" x="6357938" y="3232150"/>
          <p14:tracePt t="106615" x="6303963" y="3224213"/>
          <p14:tracePt t="106633" x="6296025" y="3224213"/>
          <p14:tracePt t="106649" x="6269038" y="3224213"/>
          <p14:tracePt t="106665" x="6259513" y="3224213"/>
          <p14:tracePt t="106781" x="6251575" y="3224213"/>
          <p14:tracePt t="106789" x="6251575" y="3232150"/>
          <p14:tracePt t="106799" x="6242050" y="3232150"/>
          <p14:tracePt t="106816" x="6224588" y="3241675"/>
          <p14:tracePt t="106832" x="6205538" y="3251200"/>
          <p14:tracePt t="106849" x="6188075" y="3259138"/>
          <p14:tracePt t="106867" x="6180138" y="3259138"/>
          <p14:tracePt t="106883" x="6153150" y="3276600"/>
          <p14:tracePt t="106899" x="6099175" y="3295650"/>
          <p14:tracePt t="106916" x="5956300" y="3357563"/>
          <p14:tracePt t="106934" x="5857875" y="3384550"/>
          <p14:tracePt t="106950" x="5795963" y="3402013"/>
          <p14:tracePt t="106966" x="5768975" y="3411538"/>
          <p14:tracePt t="106983" x="5741988" y="3411538"/>
          <p14:tracePt t="107001" x="5732463" y="3411538"/>
          <p14:tracePt t="107017" x="5705475" y="3411538"/>
          <p14:tracePt t="107033" x="5688013" y="3411538"/>
          <p14:tracePt t="107069" x="5688013" y="3402013"/>
          <p14:tracePt t="107084" x="5688013" y="3394075"/>
          <p14:tracePt t="107100" x="5759450" y="3322638"/>
          <p14:tracePt t="107117" x="5786438" y="3303588"/>
          <p14:tracePt t="107134" x="5867400" y="3276600"/>
          <p14:tracePt t="107150" x="5973763" y="3268663"/>
          <p14:tracePt t="107167" x="6062663" y="3268663"/>
          <p14:tracePt t="107184" x="6108700" y="3286125"/>
          <p14:tracePt t="107201" x="6126163" y="3322638"/>
          <p14:tracePt t="107217" x="6126163" y="3348038"/>
          <p14:tracePt t="107234" x="6126163" y="3394075"/>
          <p14:tracePt t="107251" x="6126163" y="3402013"/>
          <p14:tracePt t="107268" x="6072188" y="3438525"/>
          <p14:tracePt t="107284" x="6018213" y="3438525"/>
          <p14:tracePt t="107301" x="5973763" y="3438525"/>
          <p14:tracePt t="107318" x="5938838" y="3438525"/>
          <p14:tracePt t="107335" x="5919788" y="3438525"/>
          <p14:tracePt t="107351" x="5919788" y="3419475"/>
          <p14:tracePt t="107368" x="5919788" y="3394075"/>
          <p14:tracePt t="107385" x="5919788" y="3375025"/>
          <p14:tracePt t="107402" x="5983288" y="3303588"/>
          <p14:tracePt t="107418" x="6099175" y="3241675"/>
          <p14:tracePt t="107435" x="6197600" y="3205163"/>
          <p14:tracePt t="107451" x="6323013" y="3187700"/>
          <p14:tracePt t="107469" x="6419850" y="3187700"/>
          <p14:tracePt t="107485" x="6429375" y="3187700"/>
          <p14:tracePt t="107518" x="6438900" y="3187700"/>
          <p14:tracePt t="107536" x="6446838" y="3179763"/>
          <p14:tracePt t="107552" x="6446838" y="3170238"/>
          <p14:tracePt t="107585" x="6429375" y="3160713"/>
          <p14:tracePt t="107603" x="6384925" y="3143250"/>
          <p14:tracePt t="107619" x="6330950" y="3116263"/>
          <p14:tracePt t="107635" x="6303963" y="3098800"/>
          <p14:tracePt t="107652" x="6296025" y="3098800"/>
          <p14:tracePt t="107670" x="6276975" y="3071813"/>
          <p14:tracePt t="107686" x="6269038" y="3044825"/>
          <p14:tracePt t="107702" x="6259513" y="3036888"/>
          <p14:tracePt t="107719" x="6251575" y="3017838"/>
          <p14:tracePt t="107736" x="6232525" y="3000375"/>
          <p14:tracePt t="107753" x="6224588" y="2990850"/>
          <p14:tracePt t="107769" x="6215063" y="2990850"/>
          <p14:tracePt t="107786" x="6205538" y="2990850"/>
          <p14:tracePt t="107803" x="6197600" y="2990850"/>
          <p14:tracePt t="107837" x="6188075" y="2990850"/>
          <p14:tracePt t="107885" x="6180138" y="2990850"/>
          <p14:tracePt t="107893" x="6180138" y="3009900"/>
          <p14:tracePt t="107903" x="6170613" y="3017838"/>
          <p14:tracePt t="107920" x="6170613" y="3044825"/>
          <p14:tracePt t="107936" x="6170613" y="3054350"/>
          <p14:tracePt t="107954" x="6161088" y="3081338"/>
          <p14:tracePt t="107970" x="6161088" y="3089275"/>
          <p14:tracePt t="107987" x="6161088" y="3108325"/>
          <p14:tracePt t="108003" x="6161088" y="3116263"/>
          <p14:tracePt t="108021" x="6161088" y="3133725"/>
          <p14:tracePt t="108165" x="6170613" y="3133725"/>
          <p14:tracePt t="108189" x="6180138" y="3133725"/>
          <p14:tracePt t="108197" x="6197600" y="3133725"/>
          <p14:tracePt t="108205" x="6224588" y="3133725"/>
          <p14:tracePt t="108221" x="6303963" y="3133725"/>
          <p14:tracePt t="108238" x="6367463" y="3133725"/>
          <p14:tracePt t="108254" x="6429375" y="3133725"/>
          <p14:tracePt t="108271" x="6483350" y="3125788"/>
          <p14:tracePt t="108288" x="6510338" y="3108325"/>
          <p14:tracePt t="108305" x="6510338" y="3098800"/>
          <p14:tracePt t="108405" x="6500813" y="3098800"/>
          <p14:tracePt t="108421" x="6491288" y="3116263"/>
          <p14:tracePt t="108429" x="6473825" y="3125788"/>
          <p14:tracePt t="108438" x="6456363" y="3143250"/>
          <p14:tracePt t="108455" x="6429375" y="3160713"/>
          <p14:tracePt t="108472" x="6402388" y="3170238"/>
          <p14:tracePt t="108489" x="6394450" y="3179763"/>
          <p14:tracePt t="108505" x="6375400" y="3179763"/>
          <p14:tracePt t="108522" x="6367463" y="3187700"/>
          <p14:tracePt t="108539" x="6357938" y="3197225"/>
          <p14:tracePt t="108557" x="6348413" y="3197225"/>
          <p14:tracePt t="108621" x="6348413" y="3205163"/>
          <p14:tracePt t="108661" x="6348413" y="3214688"/>
          <p14:tracePt t="108741" x="6340475" y="3214688"/>
          <p14:tracePt t="108765" x="6330950" y="3214688"/>
          <p14:tracePt t="108805" x="6323013" y="3214688"/>
          <p14:tracePt t="108821" x="6323013" y="3224213"/>
          <p14:tracePt t="108829" x="6313488" y="3224213"/>
          <p14:tracePt t="108840" x="6313488" y="3232150"/>
          <p14:tracePt t="108856" x="6303963" y="3232150"/>
          <p14:tracePt t="108872" x="6303963" y="3241675"/>
          <p14:tracePt t="108889" x="6296025" y="3241675"/>
          <p14:tracePt t="108906" x="6296025" y="3251200"/>
          <p14:tracePt t="108922" x="6286500" y="3251200"/>
          <p14:tracePt t="109261" x="6276975" y="3241675"/>
          <p14:tracePt t="109269" x="6269038" y="3232150"/>
          <p14:tracePt t="109277" x="6269038" y="3224213"/>
          <p14:tracePt t="109291" x="6251575" y="3205163"/>
          <p14:tracePt t="109307" x="6224588" y="3179763"/>
          <p14:tracePt t="109324" x="6170613" y="3143250"/>
          <p14:tracePt t="109341" x="6099175" y="3098800"/>
          <p14:tracePt t="109357" x="6062663" y="3089275"/>
          <p14:tracePt t="109374" x="6045200" y="3081338"/>
          <p14:tracePt t="109391" x="6027738" y="3081338"/>
          <p14:tracePt t="109408" x="6018213" y="3081338"/>
          <p14:tracePt t="109441" x="6027738" y="3081338"/>
          <p14:tracePt t="109458" x="6045200" y="3081338"/>
          <p14:tracePt t="109475" x="6126163" y="3108325"/>
          <p14:tracePt t="109491" x="6286500" y="3170238"/>
          <p14:tracePt t="109508" x="6537325" y="3241675"/>
          <p14:tracePt t="109525" x="6848475" y="3340100"/>
          <p14:tracePt t="109542" x="7153275" y="3446463"/>
          <p14:tracePt t="109558" x="7419975" y="3544888"/>
          <p14:tracePt t="109576" x="7589838" y="3598863"/>
          <p14:tracePt t="109592" x="7732713" y="3670300"/>
          <p14:tracePt t="109610" x="7875588" y="3714750"/>
          <p14:tracePt t="109626" x="8001000" y="3741738"/>
          <p14:tracePt t="109643" x="8116888" y="3768725"/>
          <p14:tracePt t="109659" x="8153400" y="3768725"/>
          <p14:tracePt t="109662" x="8180388" y="3768725"/>
          <p14:tracePt t="109677" x="8197850" y="3705225"/>
          <p14:tracePt t="109693" x="8170863" y="3608388"/>
          <p14:tracePt t="109710" x="8116888" y="3571875"/>
          <p14:tracePt t="109726" x="8108950" y="3554413"/>
          <p14:tracePt t="109744" x="8099425" y="3536950"/>
          <p14:tracePt t="109760" x="8099425" y="3527425"/>
          <p14:tracePt t="109776" x="8099425" y="3517900"/>
          <p14:tracePt t="109941" x="8099425" y="3509963"/>
          <p14:tracePt t="109965" x="8089900" y="3500438"/>
          <p14:tracePt t="109973" x="8081963" y="3500438"/>
          <p14:tracePt t="109981" x="8072438" y="3482975"/>
          <p14:tracePt t="109994" x="8054975" y="3473450"/>
          <p14:tracePt t="110010" x="8054975" y="3446463"/>
          <p14:tracePt t="110044" x="8054975" y="3438525"/>
          <p14:tracePt t="110061" x="8054975" y="3429000"/>
          <p14:tracePt t="110078" x="8045450" y="3429000"/>
          <p14:tracePt t="110095" x="8037513" y="3419475"/>
          <p14:tracePt t="110111" x="8027988" y="3419475"/>
          <p14:tracePt t="110128" x="8018463" y="3419475"/>
          <p14:tracePt t="110144" x="7991475" y="3419475"/>
          <p14:tracePt t="110162" x="7966075" y="3419475"/>
          <p14:tracePt t="110178" x="7912100" y="3419475"/>
          <p14:tracePt t="110194" x="7848600" y="3411538"/>
          <p14:tracePt t="110211" x="7742238" y="3384550"/>
          <p14:tracePt t="110229" x="7473950" y="3330575"/>
          <p14:tracePt t="110245" x="7348538" y="3313113"/>
          <p14:tracePt t="110261" x="6973888" y="3303588"/>
          <p14:tracePt t="110278" x="6626225" y="3303588"/>
          <p14:tracePt t="110296" x="6419850" y="3348038"/>
          <p14:tracePt t="110312" x="6259513" y="3394075"/>
          <p14:tracePt t="110328" x="6153150" y="3438525"/>
          <p14:tracePt t="110345" x="6099175" y="3455988"/>
          <p14:tracePt t="110363" x="6037263" y="3482975"/>
          <p14:tracePt t="110379" x="6010275" y="3482975"/>
          <p14:tracePt t="110395" x="5875338" y="3527425"/>
          <p14:tracePt t="110412" x="5697538" y="3562350"/>
          <p14:tracePt t="110430" x="5322888" y="3625850"/>
          <p14:tracePt t="110445" x="4919663" y="3643313"/>
          <p14:tracePt t="110462" x="4367213" y="3643313"/>
          <p14:tracePt t="110479" x="3894138" y="3660775"/>
          <p14:tracePt t="110496" x="3768725" y="3660775"/>
          <p14:tracePt t="110512" x="3598863" y="3670300"/>
          <p14:tracePt t="110529" x="3429000" y="3687763"/>
          <p14:tracePt t="110546" x="3232150" y="3687763"/>
          <p14:tracePt t="110563" x="3036888" y="3660775"/>
          <p14:tracePt t="110579" x="2955925" y="3633788"/>
          <p14:tracePt t="110596" x="2919413" y="3633788"/>
          <p14:tracePt t="110613" x="2822575" y="3687763"/>
          <p14:tracePt t="110630" x="2795588" y="3697288"/>
          <p14:tracePt t="110646" x="2776538" y="3732213"/>
          <p14:tracePt t="110663" x="2751138" y="3759200"/>
          <p14:tracePt t="110680" x="2741613" y="3759200"/>
          <p14:tracePt t="110697" x="2724150" y="3768725"/>
          <p14:tracePt t="110713" x="2724150" y="3813175"/>
          <p14:tracePt t="110730" x="2714625" y="3848100"/>
          <p14:tracePt t="110747" x="2705100" y="3884613"/>
          <p14:tracePt t="110764" x="2687638" y="3911600"/>
          <p14:tracePt t="110780" x="2625725" y="3946525"/>
          <p14:tracePt t="110797" x="2589213" y="3946525"/>
          <p14:tracePt t="110813" x="2581275" y="3946525"/>
          <p14:tracePt t="110831" x="2562225" y="3946525"/>
          <p14:tracePt t="110847" x="2500313" y="3929063"/>
          <p14:tracePt t="110863" x="2401888" y="3919538"/>
          <p14:tracePt t="110880" x="2347913" y="3919538"/>
          <p14:tracePt t="110898" x="2286000" y="3919538"/>
          <p14:tracePt t="110914" x="2241550" y="3919538"/>
          <p14:tracePt t="110930" x="2187575" y="3919538"/>
          <p14:tracePt t="110947" x="2125663" y="3911600"/>
          <p14:tracePt t="110965" x="2044700" y="3911600"/>
          <p14:tracePt t="110981" x="1990725" y="3911600"/>
          <p14:tracePt t="110997" x="1928813" y="3911600"/>
          <p14:tracePt t="111014" x="1893888" y="3902075"/>
          <p14:tracePt t="111032" x="1785938" y="3875088"/>
          <p14:tracePt t="111048" x="1670050" y="3830638"/>
          <p14:tracePt t="111064" x="1562100" y="3786188"/>
          <p14:tracePt t="111081" x="1509713" y="3759200"/>
          <p14:tracePt t="111098" x="1482725" y="3759200"/>
          <p14:tracePt t="111114" x="1473200" y="3759200"/>
          <p14:tracePt t="111165" x="1473200" y="3751263"/>
          <p14:tracePt t="111173" x="1465263" y="3751263"/>
          <p14:tracePt t="111197" x="1465263" y="3741738"/>
          <p14:tracePt t="111205" x="1446213" y="3741738"/>
          <p14:tracePt t="111215" x="1446213" y="3732213"/>
          <p14:tracePt t="111232" x="1428750" y="3732213"/>
          <p14:tracePt t="111249" x="1419225" y="3732213"/>
          <p14:tracePt t="111265" x="1411288" y="3724275"/>
          <p14:tracePt t="111389" x="1419225" y="3724275"/>
          <p14:tracePt t="111405" x="1428750" y="3724275"/>
          <p14:tracePt t="111413" x="1438275" y="3724275"/>
          <p14:tracePt t="111429" x="1446213" y="3724275"/>
          <p14:tracePt t="111437" x="1465263" y="3724275"/>
          <p14:tracePt t="111449" x="1473200" y="3724275"/>
          <p14:tracePt t="111466" x="1509713" y="3714750"/>
          <p14:tracePt t="111482" x="1517650" y="3714750"/>
          <p14:tracePt t="111499" x="1527175" y="3705225"/>
          <p14:tracePt t="111516" x="1527175" y="3697288"/>
          <p14:tracePt t="111534" x="1536700" y="3679825"/>
          <p14:tracePt t="111549" x="1544638" y="3670300"/>
          <p14:tracePt t="111566" x="1544638" y="3643313"/>
          <p14:tracePt t="111583" x="1554163" y="3608388"/>
          <p14:tracePt t="111600" x="1554163" y="3589338"/>
          <p14:tracePt t="111616" x="1554163" y="3581400"/>
          <p14:tracePt t="111633" x="1554163" y="3571875"/>
          <p14:tracePt t="111650" x="1562100" y="3562350"/>
          <p14:tracePt t="111667" x="1571625" y="3554413"/>
          <p14:tracePt t="111700" x="1581150" y="3554413"/>
          <p14:tracePt t="111717" x="1598613" y="3554413"/>
          <p14:tracePt t="111789" x="1598613" y="3562350"/>
          <p14:tracePt t="111814" x="1589088" y="3571875"/>
          <p14:tracePt t="111821" x="1581150" y="3581400"/>
          <p14:tracePt t="111834" x="1562100" y="3581400"/>
          <p14:tracePt t="111851" x="1544638" y="3581400"/>
          <p14:tracePt t="111867" x="1509713" y="3581400"/>
          <p14:tracePt t="111885" x="1473200" y="3581400"/>
          <p14:tracePt t="111950" x="1473200" y="3589338"/>
          <p14:tracePt t="111965" x="1482725" y="3589338"/>
          <p14:tracePt t="111981" x="1490663" y="3589338"/>
          <p14:tracePt t="111990" x="1500188" y="3598863"/>
          <p14:tracePt t="112001" x="1509713" y="3608388"/>
          <p14:tracePt t="112018" x="1527175" y="3608388"/>
          <p14:tracePt t="112034" x="1562100" y="3633788"/>
          <p14:tracePt t="112051" x="1589088" y="3652838"/>
          <p14:tracePt t="112068" x="1598613" y="3660775"/>
          <p14:tracePt t="112086" x="1598613" y="3679825"/>
          <p14:tracePt t="112118" x="1589088" y="3679825"/>
          <p14:tracePt t="112135" x="1581150" y="3687763"/>
          <p14:tracePt t="112152" x="1554163" y="3697288"/>
          <p14:tracePt t="112168" x="1536700" y="3697288"/>
          <p14:tracePt t="112185" x="1517650" y="3697288"/>
          <p14:tracePt t="112202" x="1517650" y="3705225"/>
          <p14:tracePt t="112246" x="1509713" y="3705225"/>
          <p14:tracePt t="112262" x="1509713" y="3714750"/>
          <p14:tracePt t="112270" x="1517650" y="3724275"/>
          <p14:tracePt t="112278" x="1536700" y="3732213"/>
          <p14:tracePt t="112287" x="1571625" y="3751263"/>
          <p14:tracePt t="112302" x="1652588" y="3776663"/>
          <p14:tracePt t="112319" x="1687513" y="3786188"/>
          <p14:tracePt t="112336" x="1785938" y="3795713"/>
          <p14:tracePt t="112353" x="1893888" y="3795713"/>
          <p14:tracePt t="112369" x="1946275" y="3786188"/>
          <p14:tracePt t="112386" x="1973263" y="3786188"/>
          <p14:tracePt t="112402" x="2000250" y="3786188"/>
          <p14:tracePt t="112420" x="2044700" y="3786188"/>
          <p14:tracePt t="112436" x="2108200" y="3786188"/>
          <p14:tracePt t="112453" x="2160588" y="3786188"/>
          <p14:tracePt t="112470" x="2384425" y="3795713"/>
          <p14:tracePt t="112487" x="2571750" y="3803650"/>
          <p14:tracePt t="112503" x="2679700" y="3822700"/>
          <p14:tracePt t="112519" x="2795588" y="3848100"/>
          <p14:tracePt t="112536" x="2928938" y="3875088"/>
          <p14:tracePt t="112554" x="3062288" y="3894138"/>
          <p14:tracePt t="112570" x="3170238" y="3902075"/>
          <p14:tracePt t="112586" x="3232150" y="3902075"/>
          <p14:tracePt t="112603" x="3402013" y="3902075"/>
          <p14:tracePt t="112621" x="3581400" y="3902075"/>
          <p14:tracePt t="112637" x="3687763" y="3902075"/>
          <p14:tracePt t="112653" x="3857625" y="3902075"/>
          <p14:tracePt t="112670" x="3946525" y="3902075"/>
          <p14:tracePt t="112688" x="4027488" y="3902075"/>
          <p14:tracePt t="112703" x="4071938" y="3902075"/>
          <p14:tracePt t="112720" x="4170363" y="3902075"/>
          <p14:tracePt t="112737" x="4268788" y="3894138"/>
          <p14:tracePt t="112754" x="4330700" y="3875088"/>
          <p14:tracePt t="112770" x="4367213" y="3857625"/>
          <p14:tracePt t="112787" x="4419600" y="3840163"/>
          <p14:tracePt t="112804" x="4500563" y="3822700"/>
          <p14:tracePt t="112821" x="4598988" y="3813175"/>
          <p14:tracePt t="112837" x="4625975" y="3813175"/>
          <p14:tracePt t="112854" x="4705350" y="3813175"/>
          <p14:tracePt t="112871" x="4759325" y="3803650"/>
          <p14:tracePt t="112888" x="4786313" y="3803650"/>
          <p14:tracePt t="112904" x="4813300" y="3795713"/>
          <p14:tracePt t="112921" x="4830763" y="3786188"/>
          <p14:tracePt t="112938" x="4840288" y="3786188"/>
          <p14:tracePt t="112955" x="4857750" y="3786188"/>
          <p14:tracePt t="112971" x="4867275" y="3786188"/>
          <p14:tracePt t="112988" x="4884738" y="3776663"/>
          <p14:tracePt t="113005" x="4929188" y="3776663"/>
          <p14:tracePt t="113022" x="4965700" y="3768725"/>
          <p14:tracePt t="113038" x="4983163" y="3768725"/>
          <p14:tracePt t="113055" x="5000625" y="3759200"/>
          <p14:tracePt t="113071" x="5010150" y="3759200"/>
          <p14:tracePt t="113089" x="5018088" y="3759200"/>
          <p14:tracePt t="113105" x="5037138" y="3759200"/>
          <p14:tracePt t="113122" x="5089525" y="3751263"/>
          <p14:tracePt t="113138" x="5143500" y="3732213"/>
          <p14:tracePt t="113156" x="5170488" y="3724275"/>
          <p14:tracePt t="113172" x="5187950" y="3714750"/>
          <p14:tracePt t="113189" x="5197475" y="3705225"/>
          <p14:tracePt t="113206" x="5197475" y="3687763"/>
          <p14:tracePt t="113239" x="5197475" y="3670300"/>
          <p14:tracePt t="113255" x="5170488" y="3652838"/>
          <p14:tracePt t="113272" x="5133975" y="3643313"/>
          <p14:tracePt t="113290" x="5108575" y="3633788"/>
          <p14:tracePt t="113306" x="5062538" y="3625850"/>
          <p14:tracePt t="113322" x="5045075" y="3625850"/>
          <p14:tracePt t="113339" x="5037138" y="3625850"/>
          <p14:tracePt t="113357" x="5027613" y="3625850"/>
          <p14:tracePt t="113389" x="5045075" y="3625850"/>
          <p14:tracePt t="113406" x="5081588" y="3625850"/>
          <p14:tracePt t="113424" x="5133975" y="3625850"/>
          <p14:tracePt t="113439" x="5232400" y="3625850"/>
          <p14:tracePt t="113456" x="5303838" y="3633788"/>
          <p14:tracePt t="113473" x="5357813" y="3633788"/>
          <p14:tracePt t="113506" x="5375275" y="3598863"/>
          <p14:tracePt t="113523" x="5402263" y="3562350"/>
          <p14:tracePt t="113540" x="5419725" y="3544888"/>
          <p14:tracePt t="113557" x="5446713" y="3544888"/>
          <p14:tracePt t="113573" x="5456238" y="3544888"/>
          <p14:tracePt t="113607" x="5465763" y="3544888"/>
          <p14:tracePt t="113624" x="5491163" y="3554413"/>
          <p14:tracePt t="113640" x="5518150" y="3571875"/>
          <p14:tracePt t="113657" x="5545138" y="3608388"/>
          <p14:tracePt t="113674" x="5554663" y="3625850"/>
          <p14:tracePt t="113691" x="5554663" y="3652838"/>
          <p14:tracePt t="113693" x="5554663" y="3660775"/>
          <p14:tracePt t="113790" x="5537200" y="3652838"/>
          <p14:tracePt t="113798" x="5500688" y="3652838"/>
          <p14:tracePt t="113814" x="5438775" y="3652838"/>
          <p14:tracePt t="113824" x="5357813" y="3652838"/>
          <p14:tracePt t="113841" x="5133975" y="3652838"/>
          <p14:tracePt t="113858" x="4840288" y="3652838"/>
          <p14:tracePt t="113875" x="4518025" y="3652838"/>
          <p14:tracePt t="113891" x="4179888" y="3652838"/>
          <p14:tracePt t="113908" x="3813175" y="3652838"/>
          <p14:tracePt t="113924" x="3490913" y="3652838"/>
          <p14:tracePt t="113942" x="3241675" y="3652838"/>
          <p14:tracePt t="113958" x="2938463" y="3652838"/>
          <p14:tracePt t="113975" x="2643188" y="3652838"/>
          <p14:tracePt t="113991" x="2446338" y="3652838"/>
          <p14:tracePt t="114009" x="2295525" y="3679825"/>
          <p14:tracePt t="114025" x="2160588" y="3724275"/>
          <p14:tracePt t="114042" x="2044700" y="3786188"/>
          <p14:tracePt t="114058" x="1955800" y="3875088"/>
          <p14:tracePt t="114076" x="1919288" y="3919538"/>
          <p14:tracePt t="114092" x="1795463" y="4044950"/>
          <p14:tracePt t="114108" x="1660525" y="4179888"/>
          <p14:tracePt t="114126" x="1446213" y="4340225"/>
          <p14:tracePt t="114143" x="1285875" y="4411663"/>
          <p14:tracePt t="114159" x="1169988" y="4446588"/>
          <p14:tracePt t="114175" x="1108075" y="4456113"/>
          <p14:tracePt t="114192" x="1081088" y="4456113"/>
          <p14:tracePt t="114210" x="1027113" y="4456113"/>
          <p14:tracePt t="114226" x="965200" y="4429125"/>
          <p14:tracePt t="114242" x="928688" y="4394200"/>
          <p14:tracePt t="114259" x="901700" y="4375150"/>
          <p14:tracePt t="114277" x="901700" y="4348163"/>
          <p14:tracePt t="114292" x="901700" y="4313238"/>
          <p14:tracePt t="114309" x="919163" y="4251325"/>
          <p14:tracePt t="114326" x="928688" y="4232275"/>
          <p14:tracePt t="114343" x="973138" y="4187825"/>
          <p14:tracePt t="114359" x="1009650" y="4152900"/>
          <p14:tracePt t="114376" x="1062038" y="4152900"/>
          <p14:tracePt t="114393" x="1160463" y="4133850"/>
          <p14:tracePt t="114410" x="1330325" y="4108450"/>
          <p14:tracePt t="114426" x="1509713" y="4044950"/>
          <p14:tracePt t="114443" x="1643063" y="4000500"/>
          <p14:tracePt t="114460" x="1687513" y="3973513"/>
          <p14:tracePt t="114477" x="1751013" y="3919538"/>
          <p14:tracePt t="114494" x="1758950" y="3884613"/>
          <p14:tracePt t="114510" x="1758950" y="3840163"/>
          <p14:tracePt t="114527" x="1751013" y="3768725"/>
          <p14:tracePt t="114544" x="1724025" y="3697288"/>
          <p14:tracePt t="114560" x="1687513" y="3643313"/>
          <p14:tracePt t="114577" x="1670050" y="3616325"/>
          <p14:tracePt t="114594" x="1652588" y="3598863"/>
          <p14:tracePt t="114611" x="1643063" y="3589338"/>
          <p14:tracePt t="114822" x="1633538" y="3589338"/>
          <p14:tracePt t="114838" x="1625600" y="3589338"/>
          <p14:tracePt t="114846" x="1625600" y="3581400"/>
          <p14:tracePt t="114861" x="1608138" y="3581400"/>
          <p14:tracePt t="114878" x="1581150" y="3571875"/>
          <p14:tracePt t="114895" x="1554163" y="3571875"/>
          <p14:tracePt t="114911" x="1544638" y="3571875"/>
          <p14:tracePt t="114945" x="1536700" y="3571875"/>
          <p14:tracePt t="114998" x="1544638" y="3571875"/>
          <p14:tracePt t="115006" x="1581150" y="3571875"/>
          <p14:tracePt t="115014" x="1660525" y="3581400"/>
          <p14:tracePt t="115029" x="1919288" y="3633788"/>
          <p14:tracePt t="115046" x="2330450" y="3670300"/>
          <p14:tracePt t="115062" x="2822575" y="3679825"/>
          <p14:tracePt t="115079" x="3089275" y="3697288"/>
          <p14:tracePt t="115096" x="3768725" y="3697288"/>
          <p14:tracePt t="115112" x="4572000" y="3697288"/>
          <p14:tracePt t="115129" x="5116513" y="3679825"/>
          <p14:tracePt t="115146" x="5384800" y="3625850"/>
          <p14:tracePt t="115163" x="5510213" y="3581400"/>
          <p14:tracePt t="115179" x="5537200" y="3562350"/>
          <p14:tracePt t="115196" x="5545138" y="3562350"/>
          <p14:tracePt t="115318" x="5527675" y="3554413"/>
          <p14:tracePt t="115326" x="5465763" y="3554413"/>
          <p14:tracePt t="115334" x="5357813" y="3554413"/>
          <p14:tracePt t="115346" x="5197475" y="3554413"/>
          <p14:tracePt t="115363" x="4687888" y="3554413"/>
          <p14:tracePt t="115380" x="4037013" y="3554413"/>
          <p14:tracePt t="115397" x="2894013" y="3554413"/>
          <p14:tracePt t="115413" x="2384425" y="3616325"/>
          <p14:tracePt t="115430" x="2108200" y="3679825"/>
          <p14:tracePt t="115447" x="2009775" y="3724275"/>
          <p14:tracePt t="115464" x="1866900" y="3795713"/>
          <p14:tracePt t="115480" x="1776413" y="3867150"/>
          <p14:tracePt t="115497" x="1731963" y="3919538"/>
          <p14:tracePt t="115513" x="1704975" y="3965575"/>
          <p14:tracePt t="115531" x="1687513" y="4017963"/>
          <p14:tracePt t="115547" x="1670050" y="4089400"/>
          <p14:tracePt t="115564" x="1660525" y="4152900"/>
          <p14:tracePt t="115580" x="1643063" y="4197350"/>
          <p14:tracePt t="115598" x="1581150" y="4348163"/>
          <p14:tracePt t="115614" x="1544638" y="4411663"/>
          <p14:tracePt t="115631" x="1509713" y="4465638"/>
          <p14:tracePt t="115647" x="1473200" y="4491038"/>
          <p14:tracePt t="115665" x="1455738" y="4500563"/>
          <p14:tracePt t="115681" x="1438275" y="4510088"/>
          <p14:tracePt t="115698" x="1419225" y="4510088"/>
          <p14:tracePt t="115714" x="1411288" y="4510088"/>
          <p14:tracePt t="115732" x="1411288" y="4500563"/>
          <p14:tracePt t="115748" x="1411288" y="4491038"/>
          <p14:tracePt t="115764" x="1401763" y="4465638"/>
          <p14:tracePt t="115781" x="1401763" y="4419600"/>
          <p14:tracePt t="115799" x="1401763" y="4394200"/>
          <p14:tracePt t="115815" x="1401763" y="4357688"/>
          <p14:tracePt t="115831" x="1393825" y="4348163"/>
          <p14:tracePt t="115848" x="1393825" y="4330700"/>
          <p14:tracePt t="115865" x="1384300" y="4330700"/>
          <p14:tracePt t="115882" x="1384300" y="4322763"/>
          <p14:tracePt t="115898" x="1384300" y="4313238"/>
          <p14:tracePt t="115915" x="1374775" y="4303713"/>
          <p14:tracePt t="115932" x="1366838" y="4303713"/>
          <p14:tracePt t="115948" x="1366838" y="4295775"/>
          <p14:tracePt t="115965" x="1366838" y="4286250"/>
          <p14:tracePt t="115982" x="1357313" y="4268788"/>
          <p14:tracePt t="115999" x="1347788" y="4259263"/>
          <p14:tracePt t="116015" x="1330325" y="4232275"/>
          <p14:tracePt t="116032" x="1330325" y="4214813"/>
          <p14:tracePt t="116049" x="1312863" y="4197350"/>
          <p14:tracePt t="116066" x="1295400" y="4187825"/>
          <p14:tracePt t="116082" x="1285875" y="4179888"/>
          <p14:tracePt t="116099" x="1276350" y="4179888"/>
          <p14:tracePt t="116116" x="1268413" y="4170363"/>
          <p14:tracePt t="116133" x="1250950" y="4170363"/>
          <p14:tracePt t="116149" x="1241425" y="4170363"/>
          <p14:tracePt t="116166" x="1231900" y="4152900"/>
          <p14:tracePt t="116183" x="1223963" y="4152900"/>
          <p14:tracePt t="116200" x="1204913" y="4143375"/>
          <p14:tracePt t="116216" x="1196975" y="4133850"/>
          <p14:tracePt t="116233" x="1179513" y="4116388"/>
          <p14:tracePt t="116249" x="1160463" y="4089400"/>
          <p14:tracePt t="116267" x="1143000" y="4071938"/>
          <p14:tracePt t="116283" x="1125538" y="4044950"/>
          <p14:tracePt t="116300" x="1098550" y="4000500"/>
          <p14:tracePt t="116316" x="1071563" y="3973513"/>
          <p14:tracePt t="116334" x="1062038" y="3956050"/>
          <p14:tracePt t="116438" x="1062038" y="3965575"/>
          <p14:tracePt t="116446" x="1062038" y="3983038"/>
          <p14:tracePt t="116454" x="1062038" y="4010025"/>
          <p14:tracePt t="116467" x="1062038" y="4037013"/>
          <p14:tracePt t="116484" x="1071563" y="4081463"/>
          <p14:tracePt t="116500" x="1071563" y="4116388"/>
          <p14:tracePt t="116518" x="1081088" y="4133850"/>
          <p14:tracePt t="116534" x="1081088" y="4143375"/>
          <p14:tracePt t="116567" x="1089025" y="4143375"/>
          <p14:tracePt t="116585" x="1098550" y="4143375"/>
          <p14:tracePt t="116601" x="1108075" y="4152900"/>
          <p14:tracePt t="116617" x="1116013" y="4152900"/>
          <p14:tracePt t="116634" x="1133475" y="4152900"/>
          <p14:tracePt t="116652" x="1143000" y="4152900"/>
          <p14:tracePt t="116726" x="1143000" y="4160838"/>
          <p14:tracePt t="116734" x="1143000" y="4170363"/>
          <p14:tracePt t="116758" x="1143000" y="4187825"/>
          <p14:tracePt t="116766" x="1143000" y="4205288"/>
          <p14:tracePt t="116774" x="1143000" y="4232275"/>
          <p14:tracePt t="116785" x="1143000" y="4251325"/>
          <p14:tracePt t="116802" x="1169988" y="4286250"/>
          <p14:tracePt t="116818" x="1187450" y="4313238"/>
          <p14:tracePt t="116835" x="1214438" y="4340225"/>
          <p14:tracePt t="116852" x="1285875" y="4357688"/>
          <p14:tracePt t="116869" x="1401763" y="4394200"/>
          <p14:tracePt t="116885" x="1544638" y="4411663"/>
          <p14:tracePt t="116902" x="1724025" y="4411663"/>
          <p14:tracePt t="116919" x="1857375" y="4411663"/>
          <p14:tracePt t="116936" x="1938338" y="4411663"/>
          <p14:tracePt t="116952" x="2017713" y="4411663"/>
          <p14:tracePt t="116969" x="2098675" y="4411663"/>
          <p14:tracePt t="116986" x="2197100" y="4411663"/>
          <p14:tracePt t="117003" x="2241550" y="4411663"/>
          <p14:tracePt t="117019" x="2339975" y="4411663"/>
          <p14:tracePt t="117036" x="2438400" y="4402138"/>
          <p14:tracePt t="117052" x="2544763" y="4375150"/>
          <p14:tracePt t="117070" x="2759075" y="4348163"/>
          <p14:tracePt t="117086" x="2965450" y="4313238"/>
          <p14:tracePt t="117103" x="3116263" y="4241800"/>
          <p14:tracePt t="117119" x="3152775" y="4214813"/>
          <p14:tracePt t="117137" x="3152775" y="4205288"/>
          <p14:tracePt t="117153" x="3133725" y="4205288"/>
          <p14:tracePt t="117169" x="3116263" y="4232275"/>
          <p14:tracePt t="117186" x="3071813" y="4232275"/>
          <p14:tracePt t="117204" x="3044825" y="4224338"/>
          <p14:tracePt t="117219" x="3027363" y="4214813"/>
          <p14:tracePt t="117236" x="3009900" y="4214813"/>
          <p14:tracePt t="117342" x="3017838" y="4214813"/>
          <p14:tracePt t="117350" x="3044825" y="4214813"/>
          <p14:tracePt t="117358" x="3081338" y="4205288"/>
          <p14:tracePt t="117370" x="3133725" y="4197350"/>
          <p14:tracePt t="117387" x="3214688" y="4187825"/>
          <p14:tracePt t="117403" x="3295650" y="4187825"/>
          <p14:tracePt t="117421" x="3402013" y="4187825"/>
          <p14:tracePt t="117437" x="3571875" y="4187825"/>
          <p14:tracePt t="117454" x="3867150" y="4179888"/>
          <p14:tracePt t="117471" x="3965575" y="4170363"/>
          <p14:tracePt t="117488" x="4197350" y="4152900"/>
          <p14:tracePt t="117504" x="4394200" y="4125913"/>
          <p14:tracePt t="117520" x="4491038" y="4116388"/>
          <p14:tracePt t="117536" x="4545013" y="4116388"/>
          <p14:tracePt t="117554" x="4581525" y="4116388"/>
          <p14:tracePt t="117570" x="4616450" y="4108450"/>
          <p14:tracePt t="117587" x="4625975" y="4108450"/>
          <p14:tracePt t="117603" x="4633913" y="4098925"/>
          <p14:tracePt t="117620" x="4643438" y="4089400"/>
          <p14:tracePt t="117862" x="4652963" y="4089400"/>
          <p14:tracePt t="117878" x="4660900" y="4089400"/>
          <p14:tracePt t="117886" x="4670425" y="4098925"/>
          <p14:tracePt t="117894" x="4679950" y="4116388"/>
          <p14:tracePt t="117904" x="4687888" y="4116388"/>
          <p14:tracePt t="117921" x="4724400" y="4143375"/>
          <p14:tracePt t="117938" x="4768850" y="4160838"/>
          <p14:tracePt t="117955" x="4813300" y="4170363"/>
          <p14:tracePt t="117971" x="4884738" y="4179888"/>
          <p14:tracePt t="117988" x="4973638" y="4197350"/>
          <p14:tracePt t="118005" x="5062538" y="4197350"/>
          <p14:tracePt t="118022" x="5108575" y="4197350"/>
          <p14:tracePt t="118040" x="5133975" y="4197350"/>
          <p14:tracePt t="118056" x="5153025" y="4197350"/>
          <p14:tracePt t="118102" x="5160963" y="4197350"/>
          <p14:tracePt t="118110" x="5170488" y="4197350"/>
          <p14:tracePt t="118126" x="5180013" y="4187825"/>
          <p14:tracePt t="118140" x="5180013" y="4179888"/>
          <p14:tracePt t="118156" x="5187950" y="4170363"/>
          <p14:tracePt t="118173" x="5205413" y="4160838"/>
          <p14:tracePt t="118190" x="5224463" y="4152900"/>
          <p14:tracePt t="118206" x="5232400" y="4143375"/>
          <p14:tracePt t="118222" x="5241925" y="4143375"/>
          <p14:tracePt t="118239" x="5259388" y="4133850"/>
          <p14:tracePt t="118256" x="5268913" y="4133850"/>
          <p14:tracePt t="118830" x="5259388" y="4152900"/>
          <p14:tracePt t="118838" x="5251450" y="4170363"/>
          <p14:tracePt t="118846" x="5224463" y="4205288"/>
          <p14:tracePt t="118859" x="5205413" y="4251325"/>
          <p14:tracePt t="118875" x="5143500" y="4303713"/>
          <p14:tracePt t="118892" x="5126038" y="4322763"/>
          <p14:tracePt t="118910" x="4973638" y="4348163"/>
          <p14:tracePt t="118926" x="4822825" y="4340225"/>
          <p14:tracePt t="118942" x="4652963" y="4295775"/>
          <p14:tracePt t="118959" x="4483100" y="4224338"/>
          <p14:tracePt t="118977" x="4357688" y="4170363"/>
          <p14:tracePt t="118993" x="4295775" y="4133850"/>
          <p14:tracePt t="119009" x="4276725" y="4108450"/>
          <p14:tracePt t="119026" x="4268788" y="4089400"/>
          <p14:tracePt t="119043" x="4268788" y="4044950"/>
          <p14:tracePt t="119059" x="4303713" y="4000500"/>
          <p14:tracePt t="119076" x="4402138" y="3965575"/>
          <p14:tracePt t="119093" x="4518025" y="3946525"/>
          <p14:tracePt t="119109" x="4670425" y="3938588"/>
          <p14:tracePt t="119126" x="4830763" y="3956050"/>
          <p14:tracePt t="119142" x="4857750" y="3973513"/>
          <p14:tracePt t="119159" x="4902200" y="4017963"/>
          <p14:tracePt t="119176" x="4902200" y="4071938"/>
          <p14:tracePt t="119192" x="4875213" y="4133850"/>
          <p14:tracePt t="119209" x="4795838" y="4214813"/>
          <p14:tracePt t="119226" x="4687888" y="4276725"/>
          <p14:tracePt t="119243" x="4554538" y="4313238"/>
          <p14:tracePt t="119259" x="4357688" y="4330700"/>
          <p14:tracePt t="119276" x="4251325" y="4330700"/>
          <p14:tracePt t="119293" x="3919538" y="4340225"/>
          <p14:tracePt t="119311" x="3197225" y="4367213"/>
          <p14:tracePt t="119327" x="2982913" y="4402138"/>
          <p14:tracePt t="119344" x="2813050" y="4429125"/>
          <p14:tracePt t="119361" x="2679700" y="4456113"/>
          <p14:tracePt t="119378" x="2616200" y="4473575"/>
          <p14:tracePt t="119394" x="2598738" y="4473575"/>
          <p14:tracePt t="119411" x="2589213" y="4473575"/>
          <p14:tracePt t="120678" x="2598738" y="4456113"/>
          <p14:tracePt t="120686" x="2608263" y="4438650"/>
          <p14:tracePt t="120699" x="2616200" y="4419600"/>
          <p14:tracePt t="120715" x="2643188" y="4375150"/>
          <p14:tracePt t="120732" x="2679700" y="4313238"/>
          <p14:tracePt t="120750" x="2741613" y="4251325"/>
          <p14:tracePt t="120751" x="2751138" y="4214813"/>
          <p14:tracePt t="120766" x="2776538" y="4187825"/>
          <p14:tracePt t="120783" x="2803525" y="4143375"/>
          <p14:tracePt t="120799" x="2857500" y="4089400"/>
          <p14:tracePt t="120816" x="2919413" y="4044950"/>
          <p14:tracePt t="120832" x="2955925" y="4027488"/>
          <p14:tracePt t="120849" x="3000375" y="4017963"/>
          <p14:tracePt t="120866" x="3017838" y="4017963"/>
          <p14:tracePt t="120883" x="3036888" y="4017963"/>
          <p14:tracePt t="120899" x="3044825" y="4027488"/>
          <p14:tracePt t="120916" x="3044825" y="4037013"/>
          <p14:tracePt t="120933" x="3044825" y="4071938"/>
          <p14:tracePt t="120950" x="3027363" y="4125913"/>
          <p14:tracePt t="120966" x="3017838" y="4143375"/>
          <p14:tracePt t="120983" x="3009900" y="4143375"/>
          <p14:tracePt t="121000" x="3000375" y="4152900"/>
          <p14:tracePt t="121033" x="3009900" y="4152900"/>
          <p14:tracePt t="121050" x="3036888" y="4152900"/>
          <p14:tracePt t="121067" x="3224213" y="4152900"/>
          <p14:tracePt t="121084" x="3687763" y="4152900"/>
          <p14:tracePt t="121100" x="4133850" y="4160838"/>
          <p14:tracePt t="121117" x="4411663" y="4205288"/>
          <p14:tracePt t="121133" x="4608513" y="4276725"/>
          <p14:tracePt t="121151" x="4697413" y="4375150"/>
          <p14:tracePt t="121167" x="4687888" y="4438650"/>
          <p14:tracePt t="121184" x="4652963" y="4465638"/>
          <p14:tracePt t="121200" x="4554538" y="4518025"/>
          <p14:tracePt t="121216" x="4438650" y="4545013"/>
          <p14:tracePt t="121233" x="4367213" y="4545013"/>
          <p14:tracePt t="121250" x="4286250" y="4537075"/>
          <p14:tracePt t="121266" x="4214813" y="4500563"/>
          <p14:tracePt t="121283" x="4179888" y="4465638"/>
          <p14:tracePt t="121300" x="4170363" y="4419600"/>
          <p14:tracePt t="121317" x="4170363" y="4394200"/>
          <p14:tracePt t="121333" x="4286250" y="4286250"/>
          <p14:tracePt t="121350" x="4652963" y="4152900"/>
          <p14:tracePt t="121367" x="4894263" y="4098925"/>
          <p14:tracePt t="121385" x="5081588" y="4089400"/>
          <p14:tracePt t="121401" x="5197475" y="4098925"/>
          <p14:tracePt t="121418" x="5232400" y="4116388"/>
          <p14:tracePt t="121435" x="5232400" y="4133850"/>
          <p14:tracePt t="121451" x="5160963" y="4205288"/>
          <p14:tracePt t="121468" x="4894263" y="4348163"/>
          <p14:tracePt t="121485" x="4510088" y="4438650"/>
          <p14:tracePt t="121502" x="3938588" y="4429125"/>
          <p14:tracePt t="121519" x="3527425" y="4340225"/>
          <p14:tracePt t="121535" x="3160713" y="4224338"/>
          <p14:tracePt t="121552" x="2955925" y="4116388"/>
          <p14:tracePt t="121569" x="2901950" y="4054475"/>
          <p14:tracePt t="121585" x="2857500" y="3956050"/>
          <p14:tracePt t="121602" x="2901950" y="3884613"/>
          <p14:tracePt t="121619" x="3062288" y="3857625"/>
          <p14:tracePt t="121636" x="3286125" y="3875088"/>
          <p14:tracePt t="121652" x="3517900" y="3956050"/>
          <p14:tracePt t="121669" x="3643313" y="4044950"/>
          <p14:tracePt t="121685" x="3670300" y="4143375"/>
          <p14:tracePt t="121703" x="3544888" y="4268788"/>
          <p14:tracePt t="121719" x="3259138" y="4394200"/>
          <p14:tracePt t="121736" x="2946400" y="4419600"/>
          <p14:tracePt t="121752" x="2643188" y="4384675"/>
          <p14:tracePt t="121770" x="2322513" y="4322763"/>
          <p14:tracePt t="121786" x="2116138" y="4276725"/>
          <p14:tracePt t="121803" x="2017713" y="4241800"/>
          <p14:tracePt t="121819" x="2009775" y="4241800"/>
          <p14:tracePt t="121837" x="2009775" y="4224338"/>
          <p14:tracePt t="121853" x="2027238" y="4205288"/>
          <p14:tracePt t="121869" x="2071688" y="4197350"/>
          <p14:tracePt t="121886" x="2108200" y="4197350"/>
          <p14:tracePt t="121904" x="2116138" y="4205288"/>
          <p14:tracePt t="121920" x="2108200" y="4232275"/>
          <p14:tracePt t="121937" x="2062163" y="4268788"/>
          <p14:tracePt t="121953" x="2027238" y="4286250"/>
          <p14:tracePt t="121971" x="1893888" y="4303713"/>
          <p14:tracePt t="121987" x="1751013" y="4313238"/>
          <p14:tracePt t="122003" x="1616075" y="4313238"/>
          <p14:tracePt t="122020" x="1490663" y="4303713"/>
          <p14:tracePt t="122037" x="1446213" y="4286250"/>
          <p14:tracePt t="122054" x="1438275" y="4276725"/>
          <p14:tracePt t="122070" x="1428750" y="4268788"/>
          <p14:tracePt t="122087" x="1419225" y="4259263"/>
          <p14:tracePt t="122104" x="1419225" y="4251325"/>
          <p14:tracePt t="122120" x="1411288" y="4251325"/>
          <p14:tracePt t="122136" x="1401763" y="4241800"/>
          <p14:tracePt t="122153" x="1393825" y="4232275"/>
          <p14:tracePt t="122170" x="1384300" y="4232275"/>
          <p14:tracePt t="122186" x="1374775" y="4224338"/>
          <p14:tracePt t="122203" x="1366838" y="4224338"/>
          <p14:tracePt t="122220" x="1322388" y="4224338"/>
          <p14:tracePt t="122237" x="1276350" y="4224338"/>
          <p14:tracePt t="122253" x="1241425" y="4224338"/>
          <p14:tracePt t="122270" x="1196975" y="4232275"/>
          <p14:tracePt t="122287" x="1179513" y="4232275"/>
          <p14:tracePt t="122304" x="1179513" y="4241800"/>
          <p14:tracePt t="122415" x="1179513" y="4251325"/>
          <p14:tracePt t="122455" x="1187450" y="4251325"/>
          <p14:tracePt t="122471" x="1187450" y="4259263"/>
          <p14:tracePt t="122551" x="1196975" y="4259263"/>
          <p14:tracePt t="122607" x="1204913" y="4259263"/>
          <p14:tracePt t="122623" x="1214438" y="4259263"/>
          <p14:tracePt t="122631" x="1223963" y="4259263"/>
          <p14:tracePt t="122639" x="1241425" y="4259263"/>
          <p14:tracePt t="122656" x="1303338" y="4259263"/>
          <p14:tracePt t="122672" x="1357313" y="4259263"/>
          <p14:tracePt t="122689" x="1500188" y="4251325"/>
          <p14:tracePt t="122706" x="1660525" y="4232275"/>
          <p14:tracePt t="122722" x="1785938" y="4205288"/>
          <p14:tracePt t="122739" x="1884363" y="4187825"/>
          <p14:tracePt t="122756" x="1982788" y="4179888"/>
          <p14:tracePt t="122774" x="2098675" y="4179888"/>
          <p14:tracePt t="122776" x="2187575" y="4179888"/>
          <p14:tracePt t="122789" x="2268538" y="4179888"/>
          <p14:tracePt t="122806" x="2401888" y="4179888"/>
          <p14:tracePt t="122823" x="2455863" y="4179888"/>
          <p14:tracePt t="122840" x="2465388" y="4179888"/>
          <p14:tracePt t="122879" x="2455863" y="4179888"/>
          <p14:tracePt t="122890" x="2446338" y="4179888"/>
          <p14:tracePt t="122907" x="2411413" y="4179888"/>
          <p14:tracePt t="122923" x="2330450" y="4197350"/>
          <p14:tracePt t="122940" x="2197100" y="4224338"/>
          <p14:tracePt t="122957" x="2125663" y="4232275"/>
          <p14:tracePt t="122974" x="1857375" y="4259263"/>
          <p14:tracePt t="122990" x="1758950" y="4259263"/>
          <p14:tracePt t="123007" x="1704975" y="4259263"/>
          <p14:tracePt t="123024" x="1679575" y="4259263"/>
          <p14:tracePt t="123042" x="1652588" y="4259263"/>
          <p14:tracePt t="123057" x="1643063" y="4259263"/>
          <p14:tracePt t="123090" x="1633538" y="4259263"/>
          <p14:tracePt t="123108" x="1625600" y="4259263"/>
          <p14:tracePt t="123124" x="1616075" y="4251325"/>
          <p14:tracePt t="123141" x="1598613" y="4232275"/>
          <p14:tracePt t="123157" x="1589088" y="4224338"/>
          <p14:tracePt t="123175" x="1581150" y="4224338"/>
          <p14:tracePt t="123191" x="1571625" y="4224338"/>
          <p14:tracePt t="123207" x="1562100" y="4224338"/>
          <p14:tracePt t="123224" x="1544638" y="4224338"/>
          <p14:tracePt t="123242" x="1536700" y="4224338"/>
          <p14:tracePt t="123258" x="1517650" y="4224338"/>
          <p14:tracePt t="123274" x="1500188" y="4224338"/>
          <p14:tracePt t="123291" x="1490663" y="4224338"/>
          <p14:tracePt t="123359" x="1500188" y="4224338"/>
          <p14:tracePt t="123367" x="1509713" y="4224338"/>
          <p14:tracePt t="123391" x="1517650" y="4224338"/>
          <p14:tracePt t="123399" x="1536700" y="4214813"/>
          <p14:tracePt t="123408" x="1554163" y="4205288"/>
          <p14:tracePt t="123425" x="1598613" y="4197350"/>
          <p14:tracePt t="123442" x="1652588" y="4187825"/>
          <p14:tracePt t="123459" x="1704975" y="4179888"/>
          <p14:tracePt t="123475" x="1758950" y="4152900"/>
          <p14:tracePt t="123492" x="1822450" y="4133850"/>
          <p14:tracePt t="123509" x="1866900" y="4116388"/>
          <p14:tracePt t="123525" x="1965325" y="4062413"/>
          <p14:tracePt t="123542" x="2205038" y="3973513"/>
          <p14:tracePt t="123559" x="2366963" y="3946525"/>
          <p14:tracePt t="123576" x="2509838" y="3938588"/>
          <p14:tracePt t="123592" x="2598738" y="3938588"/>
          <p14:tracePt t="123609" x="2652713" y="3938588"/>
          <p14:tracePt t="123626" x="2687638" y="3946525"/>
          <p14:tracePt t="123679" x="2687638" y="3956050"/>
          <p14:tracePt t="123695" x="2687638" y="3965575"/>
          <p14:tracePt t="123711" x="2687638" y="3973513"/>
          <p14:tracePt t="123727" x="2687638" y="3983038"/>
          <p14:tracePt t="123743" x="2687638" y="3990975"/>
          <p14:tracePt t="123751" x="2687638" y="4000500"/>
          <p14:tracePt t="123783" x="2697163" y="4000500"/>
          <p14:tracePt t="123983" x="2697163" y="4010025"/>
          <p14:tracePt t="124007" x="2697163" y="4017963"/>
          <p14:tracePt t="124015" x="2705100" y="4044950"/>
          <p14:tracePt t="124027" x="2714625" y="4071938"/>
          <p14:tracePt t="124044" x="2741613" y="4133850"/>
          <p14:tracePt t="124062" x="2768600" y="4179888"/>
          <p14:tracePt t="124077" x="2803525" y="4224338"/>
          <p14:tracePt t="124094" x="2830513" y="4251325"/>
          <p14:tracePt t="124111" x="2867025" y="4276725"/>
          <p14:tracePt t="124128" x="2874963" y="4286250"/>
          <p14:tracePt t="124144" x="2901950" y="4303713"/>
          <p14:tracePt t="124161" x="2955925" y="4322763"/>
          <p14:tracePt t="124178" x="3000375" y="4340225"/>
          <p14:tracePt t="124195" x="3071813" y="4367213"/>
          <p14:tracePt t="124212" x="3125788" y="4367213"/>
          <p14:tracePt t="124228" x="3179763" y="4367213"/>
          <p14:tracePt t="124245" x="3224213" y="4367213"/>
          <p14:tracePt t="124262" x="3241675" y="4367213"/>
          <p14:tracePt t="124263" x="3259138" y="4367213"/>
          <p14:tracePt t="124278" x="3268663" y="4367213"/>
          <p14:tracePt t="124295" x="3313113" y="4340225"/>
          <p14:tracePt t="124311" x="3330575" y="4322763"/>
          <p14:tracePt t="124329" x="3348038" y="4295775"/>
          <p14:tracePt t="124345" x="3367088" y="4268788"/>
          <p14:tracePt t="124362" x="3375025" y="4232275"/>
          <p14:tracePt t="124378" x="3394075" y="4214813"/>
          <p14:tracePt t="124396" x="3394075" y="4187825"/>
          <p14:tracePt t="124412" x="3419475" y="4160838"/>
          <p14:tracePt t="124429" x="3438525" y="4125913"/>
          <p14:tracePt t="124445" x="3455988" y="4116388"/>
          <p14:tracePt t="124463" x="3465513" y="4108450"/>
          <p14:tracePt t="124479" x="3473450" y="4098925"/>
          <p14:tracePt t="124495" x="3473450" y="4089400"/>
          <p14:tracePt t="124530" x="3482975" y="4081463"/>
          <p14:tracePt t="124546" x="3490913" y="4071938"/>
          <p14:tracePt t="124562" x="3490913" y="4062413"/>
          <p14:tracePt t="124579" x="3500438" y="4054475"/>
          <p14:tracePt t="124597" x="3500438" y="4044950"/>
          <p14:tracePt t="124613" x="3500438" y="4037013"/>
          <p14:tracePt t="124629" x="3500438" y="4027488"/>
          <p14:tracePt t="124646" x="3509963" y="4027488"/>
          <p14:tracePt t="124664" x="3509963" y="4017963"/>
          <p14:tracePt t="124679" x="3509963" y="4010025"/>
          <p14:tracePt t="125015" x="3509963" y="4017963"/>
          <p14:tracePt t="125031" x="3509963" y="4037013"/>
          <p14:tracePt t="125039" x="3509963" y="4071938"/>
          <p14:tracePt t="125048" x="3509963" y="4098925"/>
          <p14:tracePt t="125064" x="3482975" y="4170363"/>
          <p14:tracePt t="125081" x="3465513" y="4214813"/>
          <p14:tracePt t="125098" x="3465513" y="4232275"/>
          <p14:tracePt t="125114" x="3446463" y="4259263"/>
          <p14:tracePt t="125131" x="3438525" y="4276725"/>
          <p14:tracePt t="125148" x="3429000" y="4295775"/>
          <p14:tracePt t="125166" x="3419475" y="4313238"/>
          <p14:tracePt t="125181" x="3411538" y="4330700"/>
          <p14:tracePt t="125198" x="3402013" y="4340225"/>
          <p14:tracePt t="125255" x="3394075" y="4340225"/>
          <p14:tracePt t="125295" x="3394075" y="4330700"/>
          <p14:tracePt t="125303" x="3394075" y="4322763"/>
          <p14:tracePt t="125316" x="3375025" y="4313238"/>
          <p14:tracePt t="125332" x="3375025" y="4286250"/>
          <p14:tracePt t="125348" x="3367088" y="4232275"/>
          <p14:tracePt t="125365" x="3367088" y="4205288"/>
          <p14:tracePt t="125383" x="3367088" y="4160838"/>
          <p14:tracePt t="125399" x="3367088" y="4143375"/>
          <p14:tracePt t="125415" x="3367088" y="4125913"/>
          <p14:tracePt t="125432" x="3367088" y="4098925"/>
          <p14:tracePt t="125450" x="3367088" y="4089400"/>
          <p14:tracePt t="125466" x="3375025" y="4081463"/>
          <p14:tracePt t="125482" x="3375025" y="4071938"/>
          <p14:tracePt t="125517" x="3375025" y="4062413"/>
          <p14:tracePt t="125535" x="3384550" y="4062413"/>
          <p14:tracePt t="125559" x="3394075" y="4054475"/>
          <p14:tracePt t="125567" x="3394075" y="4044950"/>
          <p14:tracePt t="125599" x="3402013" y="4044950"/>
          <p14:tracePt t="125607" x="3402013" y="4037013"/>
          <p14:tracePt t="125616" x="3411538" y="4037013"/>
          <p14:tracePt t="125655" x="3419475" y="4037013"/>
          <p14:tracePt t="125671" x="3429000" y="4037013"/>
          <p14:tracePt t="125687" x="3438525" y="4037013"/>
          <p14:tracePt t="125695" x="3446463" y="4037013"/>
          <p14:tracePt t="125719" x="3455988" y="4037013"/>
          <p14:tracePt t="125735" x="3465513" y="4037013"/>
          <p14:tracePt t="125751" x="3482975" y="4044950"/>
          <p14:tracePt t="125759" x="3482975" y="4054475"/>
          <p14:tracePt t="125767" x="3490913" y="4062413"/>
          <p14:tracePt t="125783" x="3490913" y="4089400"/>
          <p14:tracePt t="125800" x="3500438" y="4116388"/>
          <p14:tracePt t="125818" x="3500438" y="4170363"/>
          <p14:tracePt t="125833" x="3500438" y="4197350"/>
          <p14:tracePt t="125850" x="3482975" y="4286250"/>
          <p14:tracePt t="125867" x="3455988" y="4357688"/>
          <p14:tracePt t="125885" x="3429000" y="4384675"/>
          <p14:tracePt t="125900" x="3411538" y="4394200"/>
          <p14:tracePt t="125917" x="3394075" y="4394200"/>
          <p14:tracePt t="125934" x="3357563" y="4394200"/>
          <p14:tracePt t="125952" x="3268663" y="4348163"/>
          <p14:tracePt t="125967" x="3241675" y="4322763"/>
          <p14:tracePt t="125984" x="3197225" y="4251325"/>
          <p14:tracePt t="126001" x="3179763" y="4170363"/>
          <p14:tracePt t="126018" x="3179763" y="4108450"/>
          <p14:tracePt t="126034" x="3205163" y="4054475"/>
          <p14:tracePt t="126051" x="3286125" y="3990975"/>
          <p14:tracePt t="126068" x="3384550" y="3946525"/>
          <p14:tracePt t="126085" x="3517900" y="3929063"/>
          <p14:tracePt t="126101" x="3589338" y="3929063"/>
          <p14:tracePt t="126118" x="3751263" y="3973513"/>
          <p14:tracePt t="126135" x="3875088" y="4054475"/>
          <p14:tracePt t="126153" x="3884613" y="4108450"/>
          <p14:tracePt t="126168" x="3884613" y="4170363"/>
          <p14:tracePt t="126185" x="3857625" y="4224338"/>
          <p14:tracePt t="126202" x="3822700" y="4251325"/>
          <p14:tracePt t="126219" x="3813175" y="4251325"/>
          <p14:tracePt t="126235" x="3768725" y="4268788"/>
          <p14:tracePt t="126252" x="3732213" y="4268788"/>
          <p14:tracePt t="126269" x="3705225" y="4268788"/>
          <p14:tracePt t="126286" x="3697288" y="4268788"/>
          <p14:tracePt t="126303" x="3687763" y="4268788"/>
          <p14:tracePt t="126471" x="3687763" y="4259263"/>
          <p14:tracePt t="126479" x="3679825" y="4259263"/>
          <p14:tracePt t="126503" x="3670300" y="4259263"/>
          <p14:tracePt t="126519" x="3660775" y="4259263"/>
          <p14:tracePt t="126527" x="3643313" y="4259263"/>
          <p14:tracePt t="126536" x="3625850" y="4259263"/>
          <p14:tracePt t="126554" x="3571875" y="4259263"/>
          <p14:tracePt t="126570" x="3509963" y="4241800"/>
          <p14:tracePt t="126586" x="3455988" y="4224338"/>
          <p14:tracePt t="126603" x="3411538" y="4224338"/>
          <p14:tracePt t="126620" x="3394075" y="4214813"/>
          <p14:tracePt t="126653" x="3384550" y="4197350"/>
          <p14:tracePt t="126687" x="3384550" y="4187825"/>
          <p14:tracePt t="126743" x="3384550" y="4179888"/>
          <p14:tracePt t="127583" x="3384550" y="4170363"/>
          <p14:tracePt t="127591" x="3394075" y="4170363"/>
          <p14:tracePt t="127607" x="3394075" y="4160838"/>
          <p14:tracePt t="127871" x="3402013" y="4160838"/>
          <p14:tracePt t="127887" x="3411538" y="4160838"/>
          <p14:tracePt t="127895" x="3419475" y="4152900"/>
          <p14:tracePt t="127911" x="3438525" y="4152900"/>
          <p14:tracePt t="127924" x="3438525" y="4143375"/>
          <p14:tracePt t="127942" x="3465513" y="4133850"/>
          <p14:tracePt t="127958" x="3517900" y="4125913"/>
          <p14:tracePt t="127975" x="3714750" y="4116388"/>
          <p14:tracePt t="127991" x="3786188" y="4116388"/>
          <p14:tracePt t="128009" x="3946525" y="4116388"/>
          <p14:tracePt t="128025" x="4116388" y="4116388"/>
          <p14:tracePt t="128042" x="4259263" y="4116388"/>
          <p14:tracePt t="128058" x="4384675" y="4116388"/>
          <p14:tracePt t="128076" x="4500563" y="4116388"/>
          <p14:tracePt t="128092" x="4598988" y="4116388"/>
          <p14:tracePt t="128108" x="4679950" y="4116388"/>
          <p14:tracePt t="128125" x="4724400" y="4116388"/>
          <p14:tracePt t="128143" x="4768850" y="4116388"/>
          <p14:tracePt t="128159" x="4776788" y="4116388"/>
          <p14:tracePt t="128175" x="4786313" y="4116388"/>
          <p14:tracePt t="128192" x="4795838" y="4116388"/>
          <p14:tracePt t="128209" x="4803775" y="4098925"/>
          <p14:tracePt t="128225" x="4830763" y="4098925"/>
          <p14:tracePt t="128242" x="4884738" y="4098925"/>
          <p14:tracePt t="128259" x="4902200" y="4098925"/>
          <p14:tracePt t="128276" x="4938713" y="4089400"/>
          <p14:tracePt t="128292" x="4956175" y="4089400"/>
          <p14:tracePt t="128639" x="4946650" y="4089400"/>
          <p14:tracePt t="128664" x="4938713" y="4089400"/>
          <p14:tracePt t="128679" x="4929188" y="4089400"/>
          <p14:tracePt t="128687" x="4929188" y="4098925"/>
          <p14:tracePt t="128695" x="4919663" y="4098925"/>
          <p14:tracePt t="128719" x="4911725" y="4108450"/>
          <p14:tracePt t="128735" x="4902200" y="4108450"/>
          <p14:tracePt t="129568" x="4902200" y="4116388"/>
          <p14:tracePt t="129575" x="4894263" y="4125913"/>
          <p14:tracePt t="129584" x="4894263" y="4133850"/>
          <p14:tracePt t="129597" x="4894263" y="4152900"/>
          <p14:tracePt t="129614" x="4875213" y="4197350"/>
          <p14:tracePt t="129630" x="4848225" y="4251325"/>
          <p14:tracePt t="129647" x="4813300" y="4276725"/>
          <p14:tracePt t="129663" x="4776788" y="4303713"/>
          <p14:tracePt t="129680" x="4714875" y="4340225"/>
          <p14:tracePt t="129697" x="4697413" y="4357688"/>
          <p14:tracePt t="129715" x="4679950" y="4357688"/>
          <p14:tracePt t="129731" x="4660900" y="4357688"/>
          <p14:tracePt t="129748" x="4652963" y="4367213"/>
          <p14:tracePt t="129764" x="4643438" y="4367213"/>
          <p14:tracePt t="129798" x="4633913" y="4367213"/>
          <p14:tracePt t="129814" x="4589463" y="4367213"/>
          <p14:tracePt t="129817" x="4554538" y="4367213"/>
          <p14:tracePt t="129831" x="4402138" y="4357688"/>
          <p14:tracePt t="129849" x="4187825" y="4303713"/>
          <p14:tracePt t="129865" x="3911600" y="4251325"/>
          <p14:tracePt t="129881" x="3598863" y="4214813"/>
          <p14:tracePt t="129898" x="3367088" y="4205288"/>
          <p14:tracePt t="129915" x="3268663" y="4205288"/>
          <p14:tracePt t="129932" x="3116263" y="4259263"/>
          <p14:tracePt t="129948" x="3036888" y="4303713"/>
          <p14:tracePt t="129965" x="3017838" y="4348163"/>
          <p14:tracePt t="129982" x="3000375" y="4394200"/>
          <p14:tracePt t="129998" x="3000375" y="4456113"/>
          <p14:tracePt t="130015" x="2990850" y="4598988"/>
          <p14:tracePt t="130032" x="2990850" y="4643438"/>
          <p14:tracePt t="130050" x="2973388" y="4714875"/>
          <p14:tracePt t="130065" x="2973388" y="4759325"/>
          <p14:tracePt t="130082" x="2973388" y="4776788"/>
          <p14:tracePt t="130099" x="2973388" y="4786313"/>
          <p14:tracePt t="130231" x="2973388" y="4776788"/>
          <p14:tracePt t="130240" x="2973388" y="4759325"/>
          <p14:tracePt t="130249" x="2973388" y="4724400"/>
          <p14:tracePt t="130266" x="3000375" y="4633913"/>
          <p14:tracePt t="130283" x="3017838" y="4581525"/>
          <p14:tracePt t="130300" x="3071813" y="4465638"/>
          <p14:tracePt t="130316" x="3152775" y="4348163"/>
          <p14:tracePt t="130333" x="3241675" y="4259263"/>
          <p14:tracePt t="130350" x="3322638" y="4197350"/>
          <p14:tracePt t="130367" x="3402013" y="4143375"/>
          <p14:tracePt t="130383" x="3438525" y="4125913"/>
          <p14:tracePt t="130400" x="3473450" y="4108450"/>
          <p14:tracePt t="130417" x="3482975" y="4098925"/>
          <p14:tracePt t="130434" x="3527425" y="4089400"/>
          <p14:tracePt t="130450" x="3581400" y="4071938"/>
          <p14:tracePt t="130467" x="3625850" y="4054475"/>
          <p14:tracePt t="130483" x="3705225" y="4027488"/>
          <p14:tracePt t="130501" x="3813175" y="4000500"/>
          <p14:tracePt t="130517" x="3919538" y="3983038"/>
          <p14:tracePt t="130534" x="4037013" y="3956050"/>
          <p14:tracePt t="130551" x="4081463" y="3946525"/>
          <p14:tracePt t="130568" x="4197350" y="3938588"/>
          <p14:tracePt t="130584" x="4232275" y="3929063"/>
          <p14:tracePt t="130601" x="4251325" y="3929063"/>
          <p14:tracePt t="130617" x="4259263" y="3929063"/>
          <p14:tracePt t="130635" x="4286250" y="3946525"/>
          <p14:tracePt t="130651" x="4303713" y="3983038"/>
          <p14:tracePt t="130667" x="4322763" y="3990975"/>
          <p14:tracePt t="130683" x="4340225" y="4017963"/>
          <p14:tracePt t="130700" x="4357688" y="4054475"/>
          <p14:tracePt t="130717" x="4375150" y="4081463"/>
          <p14:tracePt t="130734" x="4375150" y="4089400"/>
          <p14:tracePt t="130750" x="4375150" y="4098925"/>
          <p14:tracePt t="130767" x="4384675" y="4116388"/>
          <p14:tracePt t="130784" x="4384675" y="4133850"/>
          <p14:tracePt t="130801" x="4384675" y="4143375"/>
          <p14:tracePt t="130818" x="4384675" y="4170363"/>
          <p14:tracePt t="130836" x="4384675" y="4179888"/>
          <p14:tracePt t="130952" x="4384675" y="4187825"/>
          <p14:tracePt t="130984" x="4384675" y="4197350"/>
          <p14:tracePt t="130992" x="4375150" y="4197350"/>
          <p14:tracePt t="131002" x="4367213" y="4197350"/>
          <p14:tracePt t="133152" x="4375150" y="4197350"/>
          <p14:tracePt t="133160" x="4394200" y="4187825"/>
          <p14:tracePt t="133176" x="4438650" y="4179888"/>
          <p14:tracePt t="133184" x="4518025" y="4160838"/>
          <p14:tracePt t="133193" x="4616450" y="4143375"/>
          <p14:tracePt t="133210" x="4830763" y="4133850"/>
          <p14:tracePt t="133227" x="5000625" y="4133850"/>
          <p14:tracePt t="133243" x="5108575" y="4133850"/>
          <p14:tracePt t="133260" x="5153025" y="4133850"/>
          <p14:tracePt t="133277" x="5160963" y="4133850"/>
          <p14:tracePt t="133294" x="5170488" y="4152900"/>
          <p14:tracePt t="133310" x="5170488" y="4160838"/>
          <p14:tracePt t="133327" x="5126038" y="4232275"/>
          <p14:tracePt t="133344" x="5081588" y="4276725"/>
          <p14:tracePt t="133361" x="5054600" y="4313238"/>
          <p14:tracePt t="133377" x="5010150" y="4322763"/>
          <p14:tracePt t="133394" x="4965700" y="4330700"/>
          <p14:tracePt t="133411" x="4894263" y="4303713"/>
          <p14:tracePt t="133428" x="4867275" y="4286250"/>
          <p14:tracePt t="133444" x="4822825" y="4259263"/>
          <p14:tracePt t="133461" x="4813300" y="4232275"/>
          <p14:tracePt t="133477" x="4803775" y="4205288"/>
          <p14:tracePt t="133495" x="4803775" y="4197350"/>
          <p14:tracePt t="133511" x="4830763" y="4170363"/>
          <p14:tracePt t="133528" x="4902200" y="4133850"/>
          <p14:tracePt t="133544" x="4929188" y="4116388"/>
          <p14:tracePt t="133562" x="4946650" y="4116388"/>
          <p14:tracePt t="133578" x="4983163" y="4170363"/>
          <p14:tracePt t="133595" x="4983163" y="4214813"/>
          <p14:tracePt t="133611" x="4946650" y="4232275"/>
          <p14:tracePt t="133629" x="4938713" y="4268788"/>
          <p14:tracePt t="133645" x="4938713" y="4295775"/>
          <p14:tracePt t="133662" x="4938713" y="4322763"/>
          <p14:tracePt t="133678" x="4956175" y="4340225"/>
          <p14:tracePt t="133696" x="4965700" y="4348163"/>
          <p14:tracePt t="133712" x="4973638" y="4357688"/>
          <p14:tracePt t="133728" x="4991100" y="4367213"/>
          <p14:tracePt t="133745" x="5018088" y="4384675"/>
          <p14:tracePt t="133763" x="5072063" y="4394200"/>
          <p14:tracePt t="133779" x="5224463" y="4394200"/>
          <p14:tracePt t="133795" x="5330825" y="4348163"/>
          <p14:tracePt t="133812" x="5340350" y="4303713"/>
          <p14:tracePt t="133829" x="5276850" y="4197350"/>
          <p14:tracePt t="133846" x="5197475" y="4125913"/>
          <p14:tracePt t="133862" x="5160963" y="4098925"/>
          <p14:tracePt t="133879" x="5116513" y="4054475"/>
          <p14:tracePt t="133897" x="5010150" y="3983038"/>
          <p14:tracePt t="133912" x="4867275" y="3911600"/>
          <p14:tracePt t="133929" x="4714875" y="3857625"/>
          <p14:tracePt t="133946" x="4652963" y="3830638"/>
          <p14:tracePt t="133963" x="4510088" y="3813175"/>
          <p14:tracePt t="133979" x="4411663" y="3813175"/>
          <p14:tracePt t="133996" x="4313238" y="3848100"/>
          <p14:tracePt t="134013" x="4224338" y="3902075"/>
          <p14:tracePt t="134030" x="4116388" y="3956050"/>
          <p14:tracePt t="134046" x="4010025" y="4054475"/>
          <p14:tracePt t="134063" x="3902075" y="4152900"/>
          <p14:tracePt t="134080" x="3813175" y="4251325"/>
          <p14:tracePt t="134097" x="3786188" y="4295775"/>
          <p14:tracePt t="134144" x="3795713" y="4295775"/>
          <p14:tracePt t="134152" x="3803650" y="4295775"/>
          <p14:tracePt t="134164" x="3822700" y="4286250"/>
          <p14:tracePt t="134180" x="3911600" y="4241800"/>
          <p14:tracePt t="134197" x="4098925" y="4179888"/>
          <p14:tracePt t="134213" x="4375150" y="4081463"/>
          <p14:tracePt t="134231" x="4581525" y="4000500"/>
          <p14:tracePt t="134247" x="5153025" y="3776663"/>
          <p14:tracePt t="134264" x="5795963" y="3589338"/>
          <p14:tracePt t="134280" x="5919788" y="3571875"/>
          <p14:tracePt t="134298" x="5956300" y="3562350"/>
          <p14:tracePt t="134314" x="5965825" y="3562350"/>
          <p14:tracePt t="134336" x="5956300" y="3562350"/>
          <p14:tracePt t="134347" x="5946775" y="3562350"/>
          <p14:tracePt t="134365" x="5919788" y="3562350"/>
          <p14:tracePt t="134381" x="5795963" y="3562350"/>
          <p14:tracePt t="134397" x="5545138" y="3527425"/>
          <p14:tracePt t="134414" x="5133975" y="3419475"/>
          <p14:tracePt t="134432" x="4456113" y="3276600"/>
          <p14:tracePt t="134448" x="4089400" y="3241675"/>
          <p14:tracePt t="134464" x="3857625" y="3251200"/>
          <p14:tracePt t="134481" x="3660775" y="3313113"/>
          <p14:tracePt t="134499" x="3571875" y="3340100"/>
          <p14:tracePt t="134514" x="3322638" y="3482975"/>
          <p14:tracePt t="134531" x="3027363" y="3697288"/>
          <p14:tracePt t="134548" x="2857500" y="3813175"/>
          <p14:tracePt t="134565" x="2724150" y="3929063"/>
          <p14:tracePt t="134581" x="2625725" y="4017963"/>
          <p14:tracePt t="134598" x="2562225" y="4062413"/>
          <p14:tracePt t="134615" x="2544763" y="4081463"/>
          <p14:tracePt t="134632" x="2536825" y="4081463"/>
          <p14:tracePt t="134665" x="2544763" y="4054475"/>
          <p14:tracePt t="134682" x="2598738" y="3973513"/>
          <p14:tracePt t="134750" x="3697288" y="3411538"/>
          <p14:tracePt t="134765" x="4000500" y="3384550"/>
          <p14:tracePt t="134781" x="4894263" y="3384550"/>
          <p14:tracePt t="134798" x="5697538" y="3490913"/>
          <p14:tracePt t="134816" x="6170613" y="3652838"/>
          <p14:tracePt t="134833" x="6276975" y="3705225"/>
          <p14:tracePt t="134849" x="6303963" y="3724275"/>
          <p14:tracePt t="134866" x="6303963" y="3732213"/>
          <p14:tracePt t="134883" x="6296025" y="3732213"/>
          <p14:tracePt t="134900" x="6215063" y="3705225"/>
          <p14:tracePt t="134916" x="5973763" y="3608388"/>
          <p14:tracePt t="134933" x="5688013" y="3509963"/>
          <p14:tracePt t="134949" x="5491163" y="3482975"/>
          <p14:tracePt t="134967" x="5322888" y="3482975"/>
          <p14:tracePt t="134983" x="5153025" y="3517900"/>
          <p14:tracePt t="135000" x="4813300" y="3705225"/>
          <p14:tracePt t="135016" x="4652963" y="3813175"/>
          <p14:tracePt t="135034" x="4143375" y="4133850"/>
          <p14:tracePt t="135050" x="3608388" y="4394200"/>
          <p14:tracePt t="135067" x="3340100" y="4491038"/>
          <p14:tracePt t="135083" x="3160713" y="4537075"/>
          <p14:tracePt t="135101" x="3027363" y="4537075"/>
          <p14:tracePt t="135117" x="2928938" y="4518025"/>
          <p14:tracePt t="135133" x="2857500" y="4465638"/>
          <p14:tracePt t="135150" x="2822575" y="4438650"/>
          <p14:tracePt t="135168" x="2803525" y="4340225"/>
          <p14:tracePt t="135184" x="2813050" y="4295775"/>
          <p14:tracePt t="135200" x="2901950" y="4251325"/>
          <p14:tracePt t="135217" x="3054350" y="4232275"/>
          <p14:tracePt t="135234" x="3251200" y="4232275"/>
          <p14:tracePt t="135250" x="3482975" y="4286250"/>
          <p14:tracePt t="135267" x="3581400" y="4313238"/>
          <p14:tracePt t="135284" x="3768725" y="4384675"/>
          <p14:tracePt t="135302" x="3884613" y="4438650"/>
          <p14:tracePt t="135304" x="3911600" y="4446588"/>
          <p14:tracePt t="135317" x="3911600" y="4456113"/>
          <p14:tracePt t="135336" x="3894138" y="4456113"/>
          <p14:tracePt t="135351" x="3857625" y="4456113"/>
          <p14:tracePt t="135368" x="3589338" y="4367213"/>
          <p14:tracePt t="135384" x="3276600" y="4268788"/>
          <p14:tracePt t="135401" x="3108325" y="4214813"/>
          <p14:tracePt t="135418" x="2795588" y="4143375"/>
          <p14:tracePt t="135435" x="2660650" y="4125913"/>
          <p14:tracePt t="135451" x="2633663" y="4125913"/>
          <p14:tracePt t="135485" x="2643188" y="4125913"/>
          <p14:tracePt t="135502" x="2732088" y="4133850"/>
          <p14:tracePt t="135518" x="2874963" y="4170363"/>
          <p14:tracePt t="135535" x="2955925" y="4179888"/>
          <p14:tracePt t="135552" x="3224213" y="4187825"/>
          <p14:tracePt t="135570" x="3303588" y="4187825"/>
          <p14:tracePt t="135585" x="3295650" y="4205288"/>
          <p14:tracePt t="135602" x="3224213" y="4205288"/>
          <p14:tracePt t="135618" x="3044825" y="4170363"/>
          <p14:tracePt t="135636" x="2786063" y="4116388"/>
          <p14:tracePt t="135652" x="2660650" y="4098925"/>
          <p14:tracePt t="135669" x="2446338" y="4062413"/>
          <p14:tracePt t="135685" x="2339975" y="4044950"/>
          <p14:tracePt t="135703" x="2303463" y="4044950"/>
          <p14:tracePt t="135768" x="2276475" y="4054475"/>
          <p14:tracePt t="135776" x="2251075" y="4054475"/>
          <p14:tracePt t="135786" x="2205038" y="4062413"/>
          <p14:tracePt t="135802" x="2160588" y="4062413"/>
          <p14:tracePt t="135819" x="2027238" y="4062413"/>
          <p14:tracePt t="135836" x="1857375" y="4062413"/>
          <p14:tracePt t="135854" x="1758950" y="4054475"/>
          <p14:tracePt t="135869" x="1751013" y="4054475"/>
          <p14:tracePt t="135992" x="1741488" y="4054475"/>
          <p14:tracePt t="136008" x="1731963" y="4044950"/>
          <p14:tracePt t="136016" x="1724025" y="4044950"/>
          <p14:tracePt t="136024" x="1704975" y="4044950"/>
          <p14:tracePt t="136037" x="1697038" y="4044950"/>
          <p14:tracePt t="136054" x="1687513" y="4044950"/>
          <p14:tracePt t="136071" x="1670050" y="4044950"/>
          <p14:tracePt t="136087" x="1660525" y="4044950"/>
          <p14:tracePt t="136104" x="1660525" y="4062413"/>
          <p14:tracePt t="136120" x="1679575" y="4133850"/>
          <p14:tracePt t="136138" x="1758950" y="4214813"/>
          <p14:tracePt t="136154" x="1857375" y="4259263"/>
          <p14:tracePt t="136170" x="1982788" y="4268788"/>
          <p14:tracePt t="136187" x="2071688" y="4268788"/>
          <p14:tracePt t="136205" x="2232025" y="4241800"/>
          <p14:tracePt t="136221" x="2303463" y="4241800"/>
          <p14:tracePt t="136237" x="2312988" y="4241800"/>
          <p14:tracePt t="136254" x="2322513" y="4241800"/>
          <p14:tracePt t="136521" x="2330450" y="4241800"/>
          <p14:tracePt t="136536" x="2339975" y="4241800"/>
          <p14:tracePt t="136544" x="2347913" y="4232275"/>
          <p14:tracePt t="136555" x="2366963" y="4232275"/>
          <p14:tracePt t="136572" x="2384425" y="4232275"/>
          <p14:tracePt t="136589" x="2500313" y="4251325"/>
          <p14:tracePt t="136606" x="2660650" y="4276725"/>
          <p14:tracePt t="136622" x="2813050" y="4286250"/>
          <p14:tracePt t="136639" x="2990850" y="4295775"/>
          <p14:tracePt t="136655" x="3143250" y="4295775"/>
          <p14:tracePt t="136673" x="3340100" y="4295775"/>
          <p14:tracePt t="136689" x="3455988" y="4295775"/>
          <p14:tracePt t="136706" x="3509963" y="4295775"/>
          <p14:tracePt t="136722" x="3625850" y="4303713"/>
          <p14:tracePt t="136740" x="3697288" y="4313238"/>
          <p14:tracePt t="136756" x="3724275" y="4313238"/>
          <p14:tracePt t="136773" x="3741738" y="4322763"/>
          <p14:tracePt t="136789" x="3768725" y="4330700"/>
          <p14:tracePt t="136807" x="3795713" y="4330700"/>
          <p14:tracePt t="136823" x="3840163" y="4348163"/>
          <p14:tracePt t="136840" x="3884613" y="4357688"/>
          <p14:tracePt t="136841" x="3929063" y="4367213"/>
          <p14:tracePt t="136856" x="4044950" y="4375150"/>
          <p14:tracePt t="136874" x="4133850" y="4394200"/>
          <p14:tracePt t="136890" x="4197350" y="4411663"/>
          <p14:tracePt t="136906" x="4259263" y="4411663"/>
          <p14:tracePt t="136923" x="4313238" y="4402138"/>
          <p14:tracePt t="136941" x="4340225" y="4375150"/>
          <p14:tracePt t="136957" x="4357688" y="4348163"/>
          <p14:tracePt t="136973" x="4394200" y="4286250"/>
          <p14:tracePt t="136990" x="4438650" y="4224338"/>
          <p14:tracePt t="137008" x="4456113" y="4205288"/>
          <p14:tracePt t="137024" x="4473575" y="4205288"/>
          <p14:tracePt t="137289" x="4473575" y="4214813"/>
          <p14:tracePt t="137312" x="4465638" y="4214813"/>
          <p14:tracePt t="137320" x="4465638" y="4224338"/>
          <p14:tracePt t="137329" x="4456113" y="4224338"/>
          <p14:tracePt t="137352" x="4446588" y="4224338"/>
          <p14:tracePt t="137440" x="4438650" y="4224338"/>
          <p14:tracePt t="137520" x="4446588" y="4224338"/>
          <p14:tracePt t="137537" x="4456113" y="4224338"/>
          <p14:tracePt t="137553" x="4465638" y="4224338"/>
          <p14:tracePt t="137560" x="4473575" y="4224338"/>
          <p14:tracePt t="137584" x="4483100" y="4224338"/>
          <p14:tracePt t="137600" x="4491038" y="4224338"/>
          <p14:tracePt t="137609" x="4500563" y="4224338"/>
          <p14:tracePt t="137626" x="4527550" y="4224338"/>
          <p14:tracePt t="137642" x="4545013" y="4224338"/>
          <p14:tracePt t="137660" x="4581525" y="4224338"/>
          <p14:tracePt t="137676" x="4616450" y="4224338"/>
          <p14:tracePt t="137693" x="4633913" y="4224338"/>
          <p14:tracePt t="137709" x="4652963" y="4224338"/>
          <p14:tracePt t="137727" x="4687888" y="4214813"/>
          <p14:tracePt t="137743" x="4714875" y="4214813"/>
          <p14:tracePt t="137759" x="4751388" y="4205288"/>
          <p14:tracePt t="137776" x="4768850" y="4197350"/>
          <p14:tracePt t="137810" x="4776788" y="4187825"/>
          <p14:tracePt t="137826" x="4795838" y="4187825"/>
          <p14:tracePt t="137843" x="4795838" y="4179888"/>
          <p14:tracePt t="137861" x="4803775" y="4179888"/>
          <p14:tracePt t="137876" x="4813300" y="4170363"/>
          <p14:tracePt t="137893" x="4813300" y="4160838"/>
          <p14:tracePt t="138417" x="4813300" y="4152900"/>
          <p14:tracePt t="138433" x="4813300" y="4143375"/>
          <p14:tracePt t="138449" x="4813300" y="4133850"/>
          <p14:tracePt t="138465" x="4813300" y="4125913"/>
          <p14:tracePt t="138481" x="4813300" y="4116388"/>
          <p14:tracePt t="138505" x="4813300" y="4108450"/>
          <p14:tracePt t="138569" x="4813300" y="4098925"/>
          <p14:tracePt t="138577" x="4813300" y="4089400"/>
          <p14:tracePt t="138593" x="4813300" y="4081463"/>
          <p14:tracePt t="138625" x="4813300" y="4071938"/>
          <p14:tracePt t="138673" x="4813300" y="4062413"/>
          <p14:tracePt t="138721" x="4803775" y="4062413"/>
          <p14:tracePt t="138745" x="4795838" y="4062413"/>
          <p14:tracePt t="138761" x="4786313" y="4062413"/>
          <p14:tracePt t="138785" x="4776788" y="4062413"/>
          <p14:tracePt t="138801" x="4768850" y="4062413"/>
          <p14:tracePt t="138849" x="4759325" y="4062413"/>
          <p14:tracePt t="138857" x="4751388" y="4062413"/>
          <p14:tracePt t="138873" x="4741863" y="4062413"/>
          <p14:tracePt t="138881" x="4732338" y="4062413"/>
          <p14:tracePt t="138897" x="4687888" y="4062413"/>
          <p14:tracePt t="138913" x="4643438" y="4062413"/>
          <p14:tracePt t="138931" x="4465638" y="4062413"/>
          <p14:tracePt t="138947" x="4214813" y="4062413"/>
          <p14:tracePt t="138964" x="3983038" y="4062413"/>
          <p14:tracePt t="138980" x="3768725" y="4062413"/>
          <p14:tracePt t="138998" x="3562350" y="4062413"/>
          <p14:tracePt t="139014" x="3394075" y="4089400"/>
          <p14:tracePt t="139031" x="3276600" y="4125913"/>
          <p14:tracePt t="139047" x="3241675" y="4143375"/>
          <p14:tracePt t="139065" x="3224213" y="4179888"/>
          <p14:tracePt t="139081" x="3259138" y="4214813"/>
          <p14:tracePt t="139098" x="3375025" y="4251325"/>
          <p14:tracePt t="139114" x="3509963" y="4268788"/>
          <p14:tracePt t="139132" x="3679825" y="4276725"/>
          <p14:tracePt t="139148" x="3830638" y="4276725"/>
          <p14:tracePt t="139164" x="3973513" y="4276725"/>
          <p14:tracePt t="139181" x="4044950" y="4276725"/>
          <p14:tracePt t="139199" x="4187825" y="4276725"/>
          <p14:tracePt t="139215" x="4313238" y="4276725"/>
          <p14:tracePt t="139231" x="4394200" y="4276725"/>
          <p14:tracePt t="139248" x="4473575" y="4276725"/>
          <p14:tracePt t="139266" x="4500563" y="4276725"/>
          <p14:tracePt t="139281" x="4518025" y="4276725"/>
          <p14:tracePt t="139321" x="4518025" y="4268788"/>
          <p14:tracePt t="139337" x="4491038" y="4259263"/>
          <p14:tracePt t="139348" x="4438650" y="4241800"/>
          <p14:tracePt t="139365" x="4268788" y="4197350"/>
          <p14:tracePt t="139382" x="4017963" y="4152900"/>
          <p14:tracePt t="139400" x="3660775" y="4133850"/>
          <p14:tracePt t="139415" x="3197225" y="4133850"/>
          <p14:tracePt t="139432" x="2714625" y="4133850"/>
          <p14:tracePt t="139449" x="2170113" y="4116388"/>
          <p14:tracePt t="139466" x="1847850" y="4116388"/>
          <p14:tracePt t="139482" x="1704975" y="4125913"/>
          <p14:tracePt t="139499" x="1598613" y="4143375"/>
          <p14:tracePt t="139516" x="1536700" y="4152900"/>
          <p14:tracePt t="139533" x="1490663" y="4152900"/>
          <p14:tracePt t="139549" x="1455738" y="4170363"/>
          <p14:tracePt t="139566" x="1446213" y="4170363"/>
          <p14:tracePt t="139583" x="1438275" y="4179888"/>
          <p14:tracePt t="139600" x="1411288" y="4187825"/>
          <p14:tracePt t="139616" x="1393825" y="4197350"/>
          <p14:tracePt t="139633" x="1347788" y="4205288"/>
          <p14:tracePt t="139649" x="1303338" y="4224338"/>
          <p14:tracePt t="139667" x="1276350" y="4232275"/>
          <p14:tracePt t="139700" x="1250950" y="4232275"/>
          <p14:tracePt t="139716" x="1223963" y="4232275"/>
          <p14:tracePt t="139734" x="1204913" y="4214813"/>
          <p14:tracePt t="139750" x="1196975" y="4205288"/>
          <p14:tracePt t="139767" x="1196975" y="4187825"/>
          <p14:tracePt t="139783" x="1196975" y="4179888"/>
          <p14:tracePt t="139801" x="1196975" y="4160838"/>
          <p14:tracePt t="139817" x="1196975" y="4152900"/>
          <p14:tracePt t="139833" x="1204913" y="4152900"/>
          <p14:tracePt t="139850" x="1223963" y="4143375"/>
          <p14:tracePt t="139868" x="1276350" y="4143375"/>
          <p14:tracePt t="139884" x="1339850" y="4143375"/>
          <p14:tracePt t="139900" x="1393825" y="4143375"/>
          <p14:tracePt t="139917" x="1509713" y="4143375"/>
          <p14:tracePt t="139935" x="1643063" y="4160838"/>
          <p14:tracePt t="139951" x="1714500" y="4160838"/>
          <p14:tracePt t="139967" x="1901825" y="4160838"/>
          <p14:tracePt t="139984" x="2214563" y="4160838"/>
          <p14:tracePt t="140002" x="2500313" y="4160838"/>
          <p14:tracePt t="140017" x="2894013" y="4160838"/>
          <p14:tracePt t="140034" x="3286125" y="4160838"/>
          <p14:tracePt t="140051" x="3625850" y="4160838"/>
          <p14:tracePt t="140069" x="3776663" y="4160838"/>
          <p14:tracePt t="140084" x="4017963" y="4160838"/>
          <p14:tracePt t="140101" x="4224338" y="4160838"/>
          <p14:tracePt t="140118" x="4375150" y="4160838"/>
          <p14:tracePt t="140135" x="4465638" y="4160838"/>
          <p14:tracePt t="140151" x="4500563" y="4160838"/>
          <p14:tracePt t="140168" x="4554538" y="4160838"/>
          <p14:tracePt t="140185" x="4652963" y="4170363"/>
          <p14:tracePt t="140202" x="4705350" y="4179888"/>
          <p14:tracePt t="140218" x="4848225" y="4205288"/>
          <p14:tracePt t="140235" x="5010150" y="4224338"/>
          <p14:tracePt t="140252" x="5108575" y="4241800"/>
          <p14:tracePt t="140269" x="5160963" y="4241800"/>
          <p14:tracePt t="140285" x="5187950" y="4241800"/>
          <p14:tracePt t="140302" x="5197475" y="4241800"/>
          <p14:tracePt t="140319" x="5214938" y="4251325"/>
          <p14:tracePt t="140336" x="5224463" y="4251325"/>
          <p14:tracePt t="140354" x="5232400" y="4251325"/>
          <p14:tracePt t="140401" x="5232400" y="4259263"/>
          <p14:tracePt t="140417" x="5232400" y="4268788"/>
          <p14:tracePt t="140433" x="5232400" y="4276725"/>
          <p14:tracePt t="140441" x="5232400" y="4286250"/>
          <p14:tracePt t="140452" x="5224463" y="4286250"/>
          <p14:tracePt t="140470" x="5214938" y="4295775"/>
          <p14:tracePt t="140486" x="5197475" y="4303713"/>
          <p14:tracePt t="140503" x="5197475" y="4322763"/>
          <p14:tracePt t="140519" x="5180013" y="4340225"/>
          <p14:tracePt t="140537" x="5153025" y="4348163"/>
          <p14:tracePt t="140553" x="5153025" y="4357688"/>
          <p14:tracePt t="140569" x="5143500" y="4367213"/>
          <p14:tracePt t="140586" x="5133975" y="4384675"/>
          <p14:tracePt t="140604" x="5133975" y="4402138"/>
          <p14:tracePt t="140620" x="5133975" y="4411663"/>
          <p14:tracePt t="140636" x="5133975" y="4429125"/>
          <p14:tracePt t="140653" x="5143500" y="4429125"/>
          <p14:tracePt t="140670" x="5160963" y="4429125"/>
          <p14:tracePt t="140686" x="5180013" y="4429125"/>
          <p14:tracePt t="140703" x="5187950" y="4438650"/>
          <p14:tracePt t="140720" x="5197475" y="4446588"/>
          <p14:tracePt t="140738" x="5224463" y="4438650"/>
          <p14:tracePt t="140770" x="5232400" y="4438650"/>
          <p14:tracePt t="140787" x="5232400" y="4500563"/>
          <p14:tracePt t="140805" x="5214938" y="4554538"/>
          <p14:tracePt t="140820" x="5205413" y="4572000"/>
          <p14:tracePt t="140854" x="5160963" y="4608513"/>
          <p14:tracePt t="140871" x="5099050" y="4652963"/>
          <p14:tracePt t="140888" x="5072063" y="4652963"/>
          <p14:tracePt t="140904" x="5062538" y="4608513"/>
          <p14:tracePt t="140921" x="5143500" y="4545013"/>
          <p14:tracePt t="140938" x="5214938" y="4491038"/>
          <p14:tracePt t="140954" x="5276850" y="4402138"/>
          <p14:tracePt t="140971" x="5276850" y="4276725"/>
          <p14:tracePt t="140988" x="5276850" y="4214813"/>
          <p14:tracePt t="141005" x="5251450" y="4187825"/>
          <p14:tracePt t="141021" x="5143500" y="4071938"/>
          <p14:tracePt t="141038" x="4983163" y="3956050"/>
          <p14:tracePt t="141054" x="4902200" y="3919538"/>
          <p14:tracePt t="141073" x="4884738" y="3911600"/>
          <p14:tracePt t="141088" x="4875213" y="3902075"/>
          <p14:tracePt t="141105" x="4867275" y="3894138"/>
          <p14:tracePt t="141139" x="4857750" y="3894138"/>
          <p14:tracePt t="141161" x="4848225" y="3894138"/>
          <p14:tracePt t="141201" x="4840288" y="3894138"/>
          <p14:tracePt t="141265" x="4840288" y="3902075"/>
          <p14:tracePt t="141297" x="4840288" y="3911600"/>
          <p14:tracePt t="141305" x="4830763" y="3911600"/>
          <p14:tracePt t="141329" x="4822825" y="3911600"/>
          <p14:tracePt t="141337" x="4822825" y="3919538"/>
          <p14:tracePt t="141353" x="4813300" y="3929063"/>
          <p14:tracePt t="141377" x="4813300" y="3938588"/>
          <p14:tracePt t="141385" x="4813300" y="3956050"/>
          <p14:tracePt t="141393" x="4813300" y="3965575"/>
          <p14:tracePt t="141406" x="4813300" y="3973513"/>
          <p14:tracePt t="141423" x="4840288" y="4010025"/>
          <p14:tracePt t="141439" x="4894263" y="4062413"/>
          <p14:tracePt t="141456" x="4938713" y="4125913"/>
          <p14:tracePt t="141474" x="4983163" y="4205288"/>
          <p14:tracePt t="141489" x="4991100" y="4224338"/>
          <p14:tracePt t="141506" x="4991100" y="4232275"/>
          <p14:tracePt t="141523" x="4991100" y="4241800"/>
          <p14:tracePt t="141540" x="4991100" y="4251325"/>
          <p14:tracePt t="141556" x="4991100" y="4268788"/>
          <p14:tracePt t="141573" x="4991100" y="4276725"/>
          <p14:tracePt t="141590" x="4991100" y="4286250"/>
          <p14:tracePt t="141607" x="4991100" y="4295775"/>
          <p14:tracePt t="141623" x="4991100" y="4303713"/>
          <p14:tracePt t="141640" x="4991100" y="4322763"/>
          <p14:tracePt t="141657" x="5010150" y="4367213"/>
          <p14:tracePt t="141674" x="5010150" y="4375150"/>
          <p14:tracePt t="141690" x="5010150" y="4357688"/>
          <p14:tracePt t="141707" x="5027613" y="4340225"/>
          <p14:tracePt t="141723" x="5054600" y="4322763"/>
          <p14:tracePt t="141741" x="5081588" y="4322763"/>
          <p14:tracePt t="141757" x="5099050" y="4313238"/>
          <p14:tracePt t="141774" x="5133975" y="4276725"/>
          <p14:tracePt t="141790" x="5160963" y="4259263"/>
          <p14:tracePt t="141808" x="5170488" y="4259263"/>
          <p14:tracePt t="142097" x="5170488" y="4268788"/>
          <p14:tracePt t="142121" x="5170488" y="4276725"/>
          <p14:tracePt t="142137" x="5170488" y="4286250"/>
          <p14:tracePt t="142145" x="5160963" y="4286250"/>
          <p14:tracePt t="142169" x="5160963" y="4295775"/>
          <p14:tracePt t="142185" x="5153025" y="4295775"/>
          <p14:tracePt t="142193" x="5153025" y="4303713"/>
          <p14:tracePt t="142217" x="5143500" y="4303713"/>
          <p14:tracePt t="142265" x="5143500" y="4313238"/>
          <p14:tracePt t="142273" x="5133975" y="4313238"/>
          <p14:tracePt t="142289" x="5126038" y="4313238"/>
          <p14:tracePt t="142305" x="5116513" y="4313238"/>
          <p14:tracePt t="142385" x="5108575" y="4313238"/>
          <p14:tracePt t="142393" x="5108575" y="4322763"/>
          <p14:tracePt t="142401" x="5099050" y="4322763"/>
          <p14:tracePt t="142417" x="5089525" y="4330700"/>
          <p14:tracePt t="142426" x="5081588" y="4330700"/>
          <p14:tracePt t="142443" x="5072063" y="4330700"/>
          <p14:tracePt t="142460" x="5062538" y="4330700"/>
          <p14:tracePt t="142476" x="5054600" y="4340225"/>
          <p14:tracePt t="142493" x="5045075" y="4348163"/>
          <p14:tracePt t="142510" x="5037138" y="4348163"/>
          <p14:tracePt t="142543" x="5027613" y="4348163"/>
          <p14:tracePt t="142560" x="5018088" y="4357688"/>
          <p14:tracePt t="142577" x="5010150" y="4367213"/>
          <p14:tracePt t="142594" x="5000625" y="4375150"/>
          <p14:tracePt t="142627" x="4991100" y="4384675"/>
          <p14:tracePt t="142661" x="4991100" y="4402138"/>
          <p14:tracePt t="142677" x="4983163" y="4402138"/>
          <p14:tracePt t="142694" x="4973638" y="4411663"/>
          <p14:tracePt t="142710" x="4973638" y="4419600"/>
          <p14:tracePt t="142728" x="4965700" y="4429125"/>
          <p14:tracePt t="142744" x="4965700" y="4438650"/>
          <p14:tracePt t="142761" x="4956175" y="4446588"/>
          <p14:tracePt t="142777" x="4956175" y="4456113"/>
          <p14:tracePt t="142795" x="4946650" y="4456113"/>
          <p14:tracePt t="142929" x="4956175" y="4456113"/>
          <p14:tracePt t="142937" x="4973638" y="4456113"/>
          <p14:tracePt t="142945" x="4991100" y="4456113"/>
          <p14:tracePt t="142961" x="5062538" y="4456113"/>
          <p14:tracePt t="142978" x="5116513" y="4456113"/>
          <p14:tracePt t="142995" x="5251450" y="4429125"/>
          <p14:tracePt t="143012" x="5384800" y="4375150"/>
          <p14:tracePt t="143028" x="5465763" y="4357688"/>
          <p14:tracePt t="143045" x="5510213" y="4340225"/>
          <p14:tracePt t="143062" x="5518150" y="4322763"/>
          <p14:tracePt t="143079" x="5537200" y="4322763"/>
          <p14:tracePt t="143095" x="5545138" y="4313238"/>
          <p14:tracePt t="143112" x="5545138" y="4303713"/>
          <p14:tracePt t="143129" x="5572125" y="4286250"/>
          <p14:tracePt t="143146" x="5589588" y="4276725"/>
          <p14:tracePt t="143162" x="5599113" y="4268788"/>
          <p14:tracePt t="143179" x="5608638" y="4259263"/>
          <p14:tracePt t="143195" x="5608638" y="4251325"/>
          <p14:tracePt t="143213" x="5626100" y="4232275"/>
          <p14:tracePt t="143229" x="5626100" y="4224338"/>
          <p14:tracePt t="143246" x="5634038" y="4224338"/>
          <p14:tracePt t="143262" x="5634038" y="4205288"/>
          <p14:tracePt t="143280" x="5653088" y="4205288"/>
          <p14:tracePt t="143296" x="5653088" y="4197350"/>
          <p14:tracePt t="143577" x="5643563" y="4197350"/>
          <p14:tracePt t="143698" x="5643563" y="4187825"/>
          <p14:tracePt t="143721" x="5643563" y="4179888"/>
          <p14:tracePt t="143729" x="5634038" y="4179888"/>
          <p14:tracePt t="143737" x="5634038" y="4170363"/>
          <p14:tracePt t="143747" x="5634038" y="4160838"/>
          <p14:tracePt t="143764" x="5634038" y="4143375"/>
          <p14:tracePt t="143782" x="5634038" y="4125913"/>
          <p14:tracePt t="143798" x="5634038" y="4108450"/>
          <p14:tracePt t="143814" x="5634038" y="4089400"/>
          <p14:tracePt t="143831" x="5634038" y="4071938"/>
          <p14:tracePt t="143849" x="5643563" y="4054475"/>
          <p14:tracePt t="143865" x="5653088" y="4027488"/>
          <p14:tracePt t="143881" x="5661025" y="4010025"/>
          <p14:tracePt t="143898" x="5670550" y="4000500"/>
          <p14:tracePt t="143915" x="5670550" y="3983038"/>
          <p14:tracePt t="143931" x="5680075" y="3983038"/>
          <p14:tracePt t="143948" x="5688013" y="3983038"/>
          <p14:tracePt t="143983" x="5697538" y="3973513"/>
          <p14:tracePt t="144025" x="5705475" y="3973513"/>
          <p14:tracePt t="144041" x="5715000" y="3973513"/>
          <p14:tracePt t="144065" x="5715000" y="3990975"/>
          <p14:tracePt t="144073" x="5715000" y="4000500"/>
          <p14:tracePt t="144082" x="5715000" y="4017963"/>
          <p14:tracePt t="144099" x="5715000" y="4044950"/>
          <p14:tracePt t="144116" x="5715000" y="4054475"/>
          <p14:tracePt t="144132" x="5697538" y="4062413"/>
          <p14:tracePt t="144149" x="5680075" y="4071938"/>
          <p14:tracePt t="144166" x="5670550" y="4071938"/>
          <p14:tracePt t="144183" x="5661025" y="4071938"/>
          <p14:tracePt t="144216" x="5653088" y="4071938"/>
          <p14:tracePt t="144241" x="5643563" y="4071938"/>
          <p14:tracePt t="144329" x="5634038" y="4071938"/>
          <p14:tracePt t="144353" x="5626100" y="4071938"/>
          <p14:tracePt t="144361" x="5616575" y="4071938"/>
          <p14:tracePt t="144377" x="5608638" y="4071938"/>
          <p14:tracePt t="144385" x="5581650" y="4071938"/>
          <p14:tracePt t="144401" x="5545138" y="4071938"/>
          <p14:tracePt t="144417" x="5276850" y="4071938"/>
          <p14:tracePt t="144433" x="4776788" y="4027488"/>
          <p14:tracePt t="144450" x="4232275" y="3938588"/>
          <p14:tracePt t="144468" x="3544888" y="3795713"/>
          <p14:tracePt t="144483" x="2857500" y="3652838"/>
          <p14:tracePt t="144501" x="2232025" y="3509963"/>
          <p14:tracePt t="144517" x="1803400" y="3419475"/>
          <p14:tracePt t="144535" x="1670050" y="3394075"/>
          <p14:tracePt t="144550" x="1517650" y="3384550"/>
          <p14:tracePt t="144567" x="1465263" y="3384550"/>
          <p14:tracePt t="144609" x="1482725" y="3384550"/>
          <p14:tracePt t="144619" x="1500188" y="3384550"/>
          <p14:tracePt t="144634" x="1608138" y="3384550"/>
          <p14:tracePt t="144651" x="1795463" y="3384550"/>
          <p14:tracePt t="144669" x="1919288" y="3384550"/>
          <p14:tracePt t="144684" x="2374900" y="3330575"/>
          <p14:tracePt t="144701" x="2982913" y="3251200"/>
          <p14:tracePt t="144718" x="3527425" y="3214688"/>
          <p14:tracePt t="144734" x="4000500" y="3187700"/>
          <p14:tracePt t="144752" x="4394200" y="3187700"/>
          <p14:tracePt t="144768" x="4786313" y="3187700"/>
          <p14:tracePt t="144784" x="5170488" y="3187700"/>
          <p14:tracePt t="144801" x="5446713" y="3187700"/>
          <p14:tracePt t="144819" x="5653088" y="3187700"/>
          <p14:tracePt t="144835" x="5759450" y="3205163"/>
          <p14:tracePt t="144851" x="5822950" y="3224213"/>
          <p14:tracePt t="144868" x="5848350" y="3232150"/>
          <p14:tracePt t="144885" x="5867400" y="3232150"/>
          <p14:tracePt t="144901" x="5875338" y="3232150"/>
          <p14:tracePt t="144918" x="5884863" y="3232150"/>
          <p14:tracePt t="144935" x="5911850" y="3214688"/>
          <p14:tracePt t="144953" x="6108700" y="3187700"/>
          <p14:tracePt t="144968" x="6188075" y="3187700"/>
          <p14:tracePt t="144985" x="6438900" y="3179763"/>
          <p14:tracePt t="145002" x="6572250" y="3160713"/>
          <p14:tracePt t="145019" x="6653213" y="3133725"/>
          <p14:tracePt t="145035" x="6680200" y="3133725"/>
          <p14:tracePt t="145052" x="6680200" y="3125788"/>
          <p14:tracePt t="145069" x="6680200" y="3116263"/>
          <p14:tracePt t="145102" x="6670675" y="3116263"/>
          <p14:tracePt t="145119" x="6653213" y="3116263"/>
          <p14:tracePt t="145136" x="6626225" y="3116263"/>
          <p14:tracePt t="145153" x="6554788" y="3116263"/>
          <p14:tracePt t="145169" x="6527800" y="3116263"/>
          <p14:tracePt t="145186" x="6429375" y="3116263"/>
          <p14:tracePt t="145203" x="6357938" y="3116263"/>
          <p14:tracePt t="145220" x="6330950" y="3108325"/>
          <p14:tracePt t="145236" x="6330950" y="3098800"/>
          <p14:tracePt t="145253" x="6340475" y="3089275"/>
          <p14:tracePt t="145270" x="6367463" y="3081338"/>
          <p14:tracePt t="145287" x="6411913" y="3081338"/>
          <p14:tracePt t="145303" x="6438900" y="3081338"/>
          <p14:tracePt t="145320" x="6465888" y="3071813"/>
          <p14:tracePt t="145336" x="6483350" y="3071813"/>
          <p14:tracePt t="145370" x="6473825" y="3071813"/>
          <p14:tracePt t="145387" x="6438900" y="3071813"/>
          <p14:tracePt t="145403" x="6394450" y="3071813"/>
          <p14:tracePt t="145421" x="6367463" y="3071813"/>
          <p14:tracePt t="145437" x="6357938" y="3071813"/>
          <p14:tracePt t="145457" x="6357938" y="3062288"/>
          <p14:tracePt t="145481" x="6367463" y="3062288"/>
          <p14:tracePt t="145490" x="6394450" y="3054350"/>
          <p14:tracePt t="145504" x="6411913" y="3044825"/>
          <p14:tracePt t="145521" x="6456363" y="3036888"/>
          <p14:tracePt t="145537" x="6518275" y="3027363"/>
          <p14:tracePt t="145555" x="6527800" y="3027363"/>
          <p14:tracePt t="145601" x="6518275" y="3027363"/>
          <p14:tracePt t="145609" x="6510338" y="3036888"/>
          <p14:tracePt t="145621" x="6500813" y="3036888"/>
          <p14:tracePt t="145637" x="6483350" y="3036888"/>
          <p14:tracePt t="145654" x="6473825" y="3044825"/>
          <p14:tracePt t="145671" x="6456363" y="3044825"/>
          <p14:tracePt t="145688" x="6446838" y="3044825"/>
          <p14:tracePt t="145704" x="6438900" y="3044825"/>
          <p14:tracePt t="145721" x="6438900" y="3036888"/>
          <p14:tracePt t="145738" x="6446838" y="3027363"/>
          <p14:tracePt t="145755" x="6473825" y="3017838"/>
          <p14:tracePt t="145771" x="6483350" y="3017838"/>
          <p14:tracePt t="145788" x="6473825" y="3027363"/>
          <p14:tracePt t="145805" x="6429375" y="3054350"/>
          <p14:tracePt t="145822" x="6286500" y="3081338"/>
          <p14:tracePt t="145838" x="6062663" y="3098800"/>
          <p14:tracePt t="145855" x="5956300" y="3098800"/>
          <p14:tracePt t="145872" x="5786438" y="3098800"/>
          <p14:tracePt t="145889" x="5732463" y="3098800"/>
          <p14:tracePt t="145930" x="5724525" y="3108325"/>
          <p14:tracePt t="145938" x="5661025" y="3133725"/>
          <p14:tracePt t="145956" x="5375275" y="3259138"/>
          <p14:tracePt t="145972" x="5054600" y="3348038"/>
          <p14:tracePt t="145989" x="4108450" y="3544888"/>
          <p14:tracePt t="146006" x="2813050" y="3652838"/>
          <p14:tracePt t="146023" x="1812925" y="3687763"/>
          <p14:tracePt t="146039" x="1276350" y="3687763"/>
          <p14:tracePt t="146056" x="1027113" y="3687763"/>
          <p14:tracePt t="146072" x="901700" y="3687763"/>
          <p14:tracePt t="146090" x="812800" y="3660775"/>
          <p14:tracePt t="146106" x="803275" y="3633788"/>
          <p14:tracePt t="146123" x="1027113" y="3714750"/>
          <p14:tracePt t="146139" x="1465263" y="3911600"/>
          <p14:tracePt t="146157" x="1571625" y="3938588"/>
          <p14:tracePt t="146173" x="1608138" y="3965575"/>
          <p14:tracePt t="146189" x="1633538" y="4000500"/>
          <p14:tracePt t="146206" x="1633538" y="4027488"/>
          <p14:tracePt t="146224" x="1633538" y="4044950"/>
          <p14:tracePt t="146240" x="1643063" y="4044950"/>
          <p14:tracePt t="146256" x="1643063" y="4054475"/>
          <p14:tracePt t="146273" x="1633538" y="4098925"/>
          <p14:tracePt t="146291" x="1581150" y="4125913"/>
          <p14:tracePt t="146306" x="1509713" y="4089400"/>
          <p14:tracePt t="146323" x="1455738" y="3946525"/>
          <p14:tracePt t="146340" x="1446213" y="3919538"/>
          <p14:tracePt t="146373" x="1401763" y="3919538"/>
          <p14:tracePt t="146390" x="1322388" y="3875088"/>
          <p14:tracePt t="146407" x="1250950" y="3822700"/>
          <p14:tracePt t="146409" x="1231900" y="3795713"/>
          <p14:tracePt t="146424" x="1214438" y="3768725"/>
          <p14:tracePt t="146440" x="1214438" y="3732213"/>
          <p14:tracePt t="146457" x="1223963" y="3652838"/>
          <p14:tracePt t="146474" x="1231900" y="3598863"/>
          <p14:tracePt t="146491" x="1231900" y="3571875"/>
          <p14:tracePt t="146507" x="1223963" y="3482975"/>
          <p14:tracePt t="146524" x="1143000" y="3384550"/>
          <p14:tracePt t="146541" x="1081088" y="3322638"/>
          <p14:tracePt t="146558" x="1036638" y="3295650"/>
          <p14:tracePt t="146574" x="1009650" y="3276600"/>
          <p14:tracePt t="146591" x="973138" y="3268663"/>
          <p14:tracePt t="146608" x="955675" y="3259138"/>
          <p14:tracePt t="146625" x="946150" y="3259138"/>
          <p14:tracePt t="146641" x="928688" y="3241675"/>
          <p14:tracePt t="146658" x="901700" y="3214688"/>
          <p14:tracePt t="146675" x="874713" y="3187700"/>
          <p14:tracePt t="146692" x="822325" y="3152775"/>
          <p14:tracePt t="146708" x="758825" y="3108325"/>
          <p14:tracePt t="146725" x="687388" y="3071813"/>
          <p14:tracePt t="146741" x="660400" y="3054350"/>
          <p14:tracePt t="146759" x="615950" y="3027363"/>
          <p14:tracePt t="146775" x="588963" y="3000375"/>
          <p14:tracePt t="146792" x="581025" y="2990850"/>
          <p14:tracePt t="146808" x="561975" y="2982913"/>
          <p14:tracePt t="146826" x="554038" y="2965450"/>
          <p14:tracePt t="146842" x="544513" y="2965450"/>
          <p14:tracePt t="146890" x="536575" y="2965450"/>
          <p14:tracePt t="146946" x="544513" y="2965450"/>
          <p14:tracePt t="146954" x="571500" y="2973388"/>
          <p14:tracePt t="146962" x="652463" y="3017838"/>
          <p14:tracePt t="146975" x="776288" y="3081338"/>
          <p14:tracePt t="146992" x="1143000" y="3251200"/>
          <p14:tracePt t="147009" x="1509713" y="3375025"/>
          <p14:tracePt t="147027" x="1697038" y="3429000"/>
          <p14:tracePt t="147042" x="1758950" y="3438525"/>
          <p14:tracePt t="147059" x="1776413" y="3438525"/>
          <p14:tracePt t="147093" x="1741488" y="3419475"/>
          <p14:tracePt t="147109" x="1608138" y="3348038"/>
          <p14:tracePt t="147126" x="1438275" y="3276600"/>
          <p14:tracePt t="147143" x="1250950" y="3205163"/>
          <p14:tracePt t="147160" x="1125538" y="3170238"/>
          <p14:tracePt t="147176" x="1054100" y="3160713"/>
          <p14:tracePt t="147193" x="1027113" y="3160713"/>
          <p14:tracePt t="147386" x="1027113" y="3152775"/>
          <p14:tracePt t="147394" x="1027113" y="3143250"/>
          <p14:tracePt t="147410" x="1027113" y="3133725"/>
          <p14:tracePt t="147426" x="1017588" y="3133725"/>
          <p14:tracePt t="147434" x="1009650" y="3125788"/>
          <p14:tracePt t="147444" x="1000125" y="3116263"/>
          <p14:tracePt t="147461" x="973138" y="3116263"/>
          <p14:tracePt t="147477" x="965200" y="3108325"/>
          <p14:tracePt t="147498" x="955675" y="3108325"/>
          <p14:tracePt t="147522" x="955675" y="3098800"/>
          <p14:tracePt t="147538" x="955675" y="3089275"/>
          <p14:tracePt t="147578" x="946150" y="3089275"/>
          <p14:tracePt t="147586" x="946150" y="3081338"/>
          <p14:tracePt t="147642" x="938213" y="3081338"/>
          <p14:tracePt t="147666" x="928688" y="3081338"/>
          <p14:tracePt t="147674" x="928688" y="3071813"/>
          <p14:tracePt t="147706" x="919163" y="3071813"/>
          <p14:tracePt t="147714" x="919163" y="3062288"/>
          <p14:tracePt t="147890" x="919163" y="3054350"/>
          <p14:tracePt t="147906" x="911225" y="3054350"/>
          <p14:tracePt t="148418" x="901700" y="3054350"/>
          <p14:tracePt t="148434" x="893763" y="3054350"/>
          <p14:tracePt t="148458" x="893763" y="3062288"/>
          <p14:tracePt t="148466" x="893763" y="3081338"/>
          <p14:tracePt t="148474" x="893763" y="3108325"/>
          <p14:tracePt t="148482" x="911225" y="3133725"/>
          <p14:tracePt t="148498" x="955675" y="3197225"/>
          <p14:tracePt t="148514" x="1000125" y="3232150"/>
          <p14:tracePt t="148531" x="1258888" y="3348038"/>
          <p14:tracePt t="148548" x="1822450" y="3517900"/>
          <p14:tracePt t="148565" x="2384425" y="3608388"/>
          <p14:tracePt t="148581" x="3081338" y="3679825"/>
          <p14:tracePt t="148598" x="3822700" y="3751263"/>
          <p14:tracePt t="148615" x="4510088" y="3776663"/>
          <p14:tracePt t="148632" x="5062538" y="3822700"/>
          <p14:tracePt t="148648" x="5241925" y="3830638"/>
          <p14:tracePt t="148665" x="5572125" y="3830638"/>
          <p14:tracePt t="148682" x="5626100" y="3830638"/>
          <p14:tracePt t="148699" x="5616575" y="3822700"/>
          <p14:tracePt t="148715" x="5581650" y="3822700"/>
          <p14:tracePt t="149090" x="5572125" y="3822700"/>
          <p14:tracePt t="149114" x="5562600" y="3822700"/>
          <p14:tracePt t="149146" x="5562600" y="3830638"/>
          <p14:tracePt t="149154" x="5562600" y="3840163"/>
          <p14:tracePt t="149168" x="5562600" y="3848100"/>
          <p14:tracePt t="149183" x="5572125" y="3867150"/>
          <p14:tracePt t="149200" x="5589588" y="3884613"/>
          <p14:tracePt t="149217" x="5653088" y="3929063"/>
          <p14:tracePt t="149235" x="5724525" y="3973513"/>
          <p14:tracePt t="149250" x="5813425" y="4017963"/>
          <p14:tracePt t="149267" x="5830888" y="4027488"/>
          <p14:tracePt t="149284" x="5875338" y="4062413"/>
          <p14:tracePt t="149301" x="5894388" y="4071938"/>
          <p14:tracePt t="149317" x="5894388" y="4081463"/>
          <p14:tracePt t="149334" x="5902325" y="4098925"/>
          <p14:tracePt t="149351" x="5946775" y="4133850"/>
          <p14:tracePt t="149368" x="6018213" y="4152900"/>
          <p14:tracePt t="149384" x="6099175" y="4187825"/>
          <p14:tracePt t="149401" x="6126163" y="4197350"/>
          <p14:tracePt t="149418" x="6170613" y="4205288"/>
          <p14:tracePt t="149435" x="6180138" y="4205288"/>
          <p14:tracePt t="149466" x="6188075" y="4205288"/>
          <p14:tracePt t="149490" x="6197600" y="4205288"/>
          <p14:tracePt t="149514" x="6205538" y="4205288"/>
          <p14:tracePt t="149530" x="6215063" y="4205288"/>
          <p14:tracePt t="149538" x="6224588" y="4205288"/>
          <p14:tracePt t="149551" x="6232525" y="4205288"/>
          <p14:tracePt t="149568" x="6251575" y="4205288"/>
          <p14:tracePt t="149586" x="6323013" y="4205288"/>
          <p14:tracePt t="149602" x="6367463" y="4205288"/>
          <p14:tracePt t="149618" x="6384925" y="4205288"/>
          <p14:tracePt t="149635" x="6394450" y="4205288"/>
          <p14:tracePt t="149652" x="6411913" y="4205288"/>
          <p14:tracePt t="149668" x="6438900" y="4197350"/>
          <p14:tracePt t="149685" x="6483350" y="4197350"/>
          <p14:tracePt t="149702" x="6510338" y="4197350"/>
          <p14:tracePt t="149719" x="6589713" y="4197350"/>
          <p14:tracePt t="149736" x="6680200" y="4197350"/>
          <p14:tracePt t="149752" x="6742113" y="4197350"/>
          <p14:tracePt t="149769" x="6786563" y="4197350"/>
          <p14:tracePt t="149787" x="6840538" y="4197350"/>
          <p14:tracePt t="149802" x="6848475" y="4179888"/>
          <p14:tracePt t="149836" x="6875463" y="4179888"/>
          <p14:tracePt t="149853" x="6911975" y="4170363"/>
          <p14:tracePt t="149869" x="6956425" y="4170363"/>
          <p14:tracePt t="149886" x="7000875" y="4170363"/>
          <p14:tracePt t="149903" x="7045325" y="4170363"/>
          <p14:tracePt t="149920" x="7062788" y="4170363"/>
          <p14:tracePt t="149936" x="7081838" y="4170363"/>
          <p14:tracePt t="149994" x="7072313" y="4170363"/>
          <p14:tracePt t="150002" x="7062788" y="4170363"/>
          <p14:tracePt t="150010" x="7027863" y="4170363"/>
          <p14:tracePt t="150020" x="6973888" y="4179888"/>
          <p14:tracePt t="150036" x="6840538" y="4197350"/>
          <p14:tracePt t="150053" x="6705600" y="4205288"/>
          <p14:tracePt t="150071" x="6562725" y="4205288"/>
          <p14:tracePt t="150087" x="6419850" y="4205288"/>
          <p14:tracePt t="150103" x="6276975" y="4205288"/>
          <p14:tracePt t="150120" x="6205538" y="4205288"/>
          <p14:tracePt t="150138" x="5973763" y="4187825"/>
          <p14:tracePt t="150154" x="5894388" y="4179888"/>
          <p14:tracePt t="150170" x="5884863" y="4179888"/>
          <p14:tracePt t="150266" x="5884863" y="4170363"/>
          <p14:tracePt t="150522" x="5894388" y="4170363"/>
          <p14:tracePt t="150546" x="5902325" y="4170363"/>
          <p14:tracePt t="150554" x="5911850" y="4170363"/>
          <p14:tracePt t="150562" x="5919788" y="4170363"/>
          <p14:tracePt t="150578" x="5938838" y="4170363"/>
          <p14:tracePt t="150594" x="5946775" y="4170363"/>
          <p14:tracePt t="150610" x="5956300" y="4170363"/>
          <p14:tracePt t="150626" x="5965825" y="4170363"/>
          <p14:tracePt t="151138" x="5956300" y="4160838"/>
          <p14:tracePt t="151154" x="5919788" y="4160838"/>
          <p14:tracePt t="151162" x="5786438" y="4160838"/>
          <p14:tracePt t="151174" x="5589588" y="4160838"/>
          <p14:tracePt t="151191" x="4938713" y="4160838"/>
          <p14:tracePt t="151207" x="4402138" y="4205288"/>
          <p14:tracePt t="151225" x="3894138" y="4295775"/>
          <p14:tracePt t="151241" x="3446463" y="4357688"/>
          <p14:tracePt t="151258" x="3036888" y="4438650"/>
          <p14:tracePt t="151274" x="2938463" y="4446588"/>
          <p14:tracePt t="151292" x="2741613" y="4446588"/>
          <p14:tracePt t="151308" x="2562225" y="4446588"/>
          <p14:tracePt t="151324" x="2438400" y="4446588"/>
          <p14:tracePt t="151341" x="2401888" y="4446588"/>
          <p14:tracePt t="151359" x="2384425" y="4446588"/>
          <p14:tracePt t="151375" x="2347913" y="4446588"/>
          <p14:tracePt t="151391" x="2312988" y="4446588"/>
          <p14:tracePt t="151408" x="2286000" y="4446588"/>
          <p14:tracePt t="151426" x="2152650" y="4419600"/>
          <p14:tracePt t="151442" x="2009775" y="4394200"/>
          <p14:tracePt t="151458" x="1911350" y="4367213"/>
          <p14:tracePt t="151475" x="1857375" y="4367213"/>
          <p14:tracePt t="151514" x="1874838" y="4367213"/>
          <p14:tracePt t="151525" x="1919288" y="4384675"/>
          <p14:tracePt t="151542" x="2000250" y="4402138"/>
          <p14:tracePt t="151559" x="2295525" y="4456113"/>
          <p14:tracePt t="151575" x="2840038" y="4465638"/>
          <p14:tracePt t="151592" x="3419475" y="4465638"/>
          <p14:tracePt t="151609" x="3894138" y="4446588"/>
          <p14:tracePt t="151626" x="4537075" y="4375150"/>
          <p14:tracePt t="151642" x="4848225" y="4340225"/>
          <p14:tracePt t="151659" x="5126038" y="4340225"/>
          <p14:tracePt t="151676" x="5241925" y="4340225"/>
          <p14:tracePt t="151693" x="5518150" y="4340225"/>
          <p14:tracePt t="151709" x="5715000" y="4340225"/>
          <p14:tracePt t="151726" x="5786438" y="4340225"/>
          <p14:tracePt t="151743" x="5840413" y="4340225"/>
          <p14:tracePt t="151760" x="5867400" y="4340225"/>
          <p14:tracePt t="151776" x="5884863" y="4340225"/>
          <p14:tracePt t="151793" x="5902325" y="4340225"/>
          <p14:tracePt t="151810" x="5938838" y="4340225"/>
          <p14:tracePt t="151827" x="5983288" y="4340225"/>
          <p14:tracePt t="151843" x="6018213" y="4340225"/>
          <p14:tracePt t="151860" x="6054725" y="4340225"/>
          <p14:tracePt t="151876" x="6099175" y="4340225"/>
          <p14:tracePt t="151894" x="6134100" y="4340225"/>
          <p14:tracePt t="151910" x="6188075" y="4340225"/>
          <p14:tracePt t="151927" x="6215063" y="4348163"/>
          <p14:tracePt t="151943" x="6296025" y="4357688"/>
          <p14:tracePt t="151961" x="6348413" y="4367213"/>
          <p14:tracePt t="151977" x="6384925" y="4367213"/>
          <p14:tracePt t="151994" x="6473825" y="4367213"/>
          <p14:tracePt t="152010" x="6491288" y="4367213"/>
          <p14:tracePt t="152044" x="6500813" y="4375150"/>
          <p14:tracePt t="152060" x="6527800" y="4384675"/>
          <p14:tracePt t="152077" x="6554788" y="4411663"/>
          <p14:tracePt t="152095" x="6562725" y="4446588"/>
          <p14:tracePt t="152338" x="6562725" y="4456113"/>
          <p14:tracePt t="152354" x="6572250" y="4473575"/>
          <p14:tracePt t="152370" x="6572250" y="4483100"/>
          <p14:tracePt t="152394" x="6562725" y="4483100"/>
          <p14:tracePt t="152402" x="6554788" y="4483100"/>
          <p14:tracePt t="152418" x="6545263" y="4483100"/>
          <p14:tracePt t="152428" x="6537325" y="4483100"/>
          <p14:tracePt t="152445" x="6527800" y="4483100"/>
          <p14:tracePt t="152462" x="6500813" y="4491038"/>
          <p14:tracePt t="152479" x="6483350" y="4491038"/>
          <p14:tracePt t="152495" x="6465888" y="4500563"/>
          <p14:tracePt t="152512" x="6456363" y="4527550"/>
          <p14:tracePt t="152529" x="6446838" y="4537075"/>
          <p14:tracePt t="152547" x="6429375" y="4545013"/>
          <p14:tracePt t="152562" x="6402388" y="4545013"/>
          <p14:tracePt t="152579" x="6384925" y="4554538"/>
          <p14:tracePt t="152596" x="6367463" y="4562475"/>
          <p14:tracePt t="152613" x="6357938" y="4562475"/>
          <p14:tracePt t="152818" x="6357938" y="4554538"/>
          <p14:tracePt t="152826" x="6357938" y="4545013"/>
          <p14:tracePt t="152842" x="6357938" y="4527550"/>
          <p14:tracePt t="152850" x="6357938" y="4518025"/>
          <p14:tracePt t="152867" x="6357938" y="4491038"/>
          <p14:tracePt t="152880" x="6357938" y="4473575"/>
          <p14:tracePt t="152897" x="6357938" y="4411663"/>
          <p14:tracePt t="152914" x="6367463" y="4357688"/>
          <p14:tracePt t="152930" x="6384925" y="4295775"/>
          <p14:tracePt t="152947" x="6402388" y="4268788"/>
          <p14:tracePt t="152965" x="6411913" y="4232275"/>
          <p14:tracePt t="152980" x="6419850" y="4214813"/>
          <p14:tracePt t="152997" x="6419850" y="4205288"/>
          <p14:tracePt t="153014" x="6438900" y="4187825"/>
          <p14:tracePt t="153031" x="6438900" y="4179888"/>
          <p14:tracePt t="153047" x="6438900" y="4170363"/>
          <p14:tracePt t="153064" x="6438900" y="4160838"/>
          <p14:tracePt t="153250" x="6446838" y="4160838"/>
          <p14:tracePt t="153274" x="6456363" y="4160838"/>
          <p14:tracePt t="153282" x="6456363" y="4152900"/>
          <p14:tracePt t="153290" x="6465888" y="4152900"/>
          <p14:tracePt t="153299" x="6473825" y="4152900"/>
          <p14:tracePt t="153315" x="6491288" y="4152900"/>
          <p14:tracePt t="153332" x="6518275" y="4143375"/>
          <p14:tracePt t="153348" x="6545263" y="4125913"/>
          <p14:tracePt t="153365" x="6562725" y="4125913"/>
          <p14:tracePt t="153382" x="6572250" y="4143375"/>
          <p14:tracePt t="153399" x="6572250" y="4125913"/>
          <p14:tracePt t="153415" x="6572250" y="4071938"/>
          <p14:tracePt t="153432" x="6572250" y="4054475"/>
          <p14:tracePt t="153449" x="6562725" y="4044950"/>
          <p14:tracePt t="153466" x="6537325" y="4037013"/>
          <p14:tracePt t="153482" x="6518275" y="4037013"/>
          <p14:tracePt t="153499" x="6510338" y="4037013"/>
          <p14:tracePt t="153516" x="6527800" y="4000500"/>
          <p14:tracePt t="153533" x="6661150" y="3911600"/>
          <p14:tracePt t="153549" x="6813550" y="3857625"/>
          <p14:tracePt t="153566" x="6858000" y="3830638"/>
          <p14:tracePt t="153582" x="6840538" y="3697288"/>
          <p14:tracePt t="153600" x="6653213" y="3500438"/>
          <p14:tracePt t="153616" x="6554788" y="3402013"/>
          <p14:tracePt t="153633" x="6537325" y="3384550"/>
          <p14:tracePt t="153649" x="6518275" y="3384550"/>
          <p14:tracePt t="153667" x="6510338" y="3402013"/>
          <p14:tracePt t="153683" x="6510338" y="3411538"/>
          <p14:tracePt t="153700" x="6500813" y="3411538"/>
          <p14:tracePt t="153716" x="6500813" y="3429000"/>
          <p14:tracePt t="153834" x="6500813" y="3438525"/>
          <p14:tracePt t="153850" x="6500813" y="3446463"/>
          <p14:tracePt t="153906" x="6500813" y="3455988"/>
          <p14:tracePt t="153914" x="6500813" y="3465513"/>
          <p14:tracePt t="153930" x="6500813" y="3473450"/>
          <p14:tracePt t="153938" x="6510338" y="3482975"/>
          <p14:tracePt t="153950" x="6510338" y="3490913"/>
          <p14:tracePt t="153967" x="6518275" y="3500438"/>
          <p14:tracePt t="153985" x="6527800" y="3554413"/>
          <p14:tracePt t="154001" x="6527800" y="3589338"/>
          <p14:tracePt t="154017" x="6527800" y="3616325"/>
          <p14:tracePt t="154034" x="6545263" y="3687763"/>
          <p14:tracePt t="154051" x="6554788" y="3751263"/>
          <p14:tracePt t="154067" x="6562725" y="3803650"/>
          <p14:tracePt t="154084" x="6581775" y="3840163"/>
          <p14:tracePt t="154101" x="6634163" y="3919538"/>
          <p14:tracePt t="154118" x="6680200" y="4010025"/>
          <p14:tracePt t="154135" x="6751638" y="4125913"/>
          <p14:tracePt t="154151" x="6831013" y="4205288"/>
          <p14:tracePt t="154168" x="6929438" y="4295775"/>
          <p14:tracePt t="154185" x="7027863" y="4340225"/>
          <p14:tracePt t="154201" x="7062788" y="4348163"/>
          <p14:tracePt t="154218" x="7099300" y="4357688"/>
          <p14:tracePt t="154235" x="7108825" y="4357688"/>
          <p14:tracePt t="154252" x="7108825" y="4322763"/>
          <p14:tracePt t="154268" x="7126288" y="4276725"/>
          <p14:tracePt t="154285" x="7224713" y="4232275"/>
          <p14:tracePt t="154302" x="7313613" y="4187825"/>
          <p14:tracePt t="154319" x="7348538" y="4179888"/>
          <p14:tracePt t="154335" x="7385050" y="4179888"/>
          <p14:tracePt t="154352" x="7402513" y="4187825"/>
          <p14:tracePt t="154369" x="7402513" y="4197350"/>
          <p14:tracePt t="154386" x="7402513" y="4224338"/>
          <p14:tracePt t="154402" x="7402513" y="4232275"/>
          <p14:tracePt t="154419" x="7402513" y="4259263"/>
          <p14:tracePt t="154436" x="7402513" y="4295775"/>
          <p14:tracePt t="154453" x="7412038" y="4322763"/>
          <p14:tracePt t="154469" x="7412038" y="4340225"/>
          <p14:tracePt t="154486" x="7394575" y="4375150"/>
          <p14:tracePt t="154502" x="7385050" y="4384675"/>
          <p14:tracePt t="154520" x="7367588" y="4384675"/>
          <p14:tracePt t="154536" x="7340600" y="4384675"/>
          <p14:tracePt t="154552" x="7304088" y="4384675"/>
          <p14:tracePt t="154570" x="7277100" y="4419600"/>
          <p14:tracePt t="154587" x="7251700" y="4510088"/>
          <p14:tracePt t="154603" x="7215188" y="4527550"/>
          <p14:tracePt t="154619" x="7170738" y="4562475"/>
          <p14:tracePt t="154636" x="7153275" y="4562475"/>
          <p14:tracePt t="154654" x="7153275" y="4608513"/>
          <p14:tracePt t="154670" x="7197725" y="4660900"/>
          <p14:tracePt t="154686" x="7197725" y="4679950"/>
          <p14:tracePt t="154721" x="7153275" y="4714875"/>
          <p14:tracePt t="154737" x="7153275" y="4759325"/>
          <p14:tracePt t="154753" x="7126288" y="4867275"/>
          <p14:tracePt t="154771" x="7018338" y="4919663"/>
          <p14:tracePt t="154787" x="7000875" y="4938713"/>
          <p14:tracePt t="154803" x="6956425" y="4938713"/>
          <p14:tracePt t="154820" x="6938963" y="4938713"/>
          <p14:tracePt t="154837" x="6946900" y="4938713"/>
          <p14:tracePt t="154854" x="6965950" y="4929188"/>
          <p14:tracePt t="154870" x="6973888" y="4919663"/>
          <p14:tracePt t="154887" x="6973888" y="4911725"/>
          <p14:tracePt t="154904" x="6973888" y="4902200"/>
          <p14:tracePt t="154921" x="6973888" y="4894263"/>
          <p14:tracePt t="154937" x="6973888" y="4884738"/>
          <p14:tracePt t="154954" x="6973888" y="4875213"/>
          <p14:tracePt t="155011" x="6973888" y="4867275"/>
          <p14:tracePt t="155035" x="6973888" y="4857750"/>
          <p14:tracePt t="155051" x="6973888" y="4848225"/>
          <p14:tracePt t="155059" x="6983413" y="4848225"/>
          <p14:tracePt t="155075" x="6983413" y="4830763"/>
          <p14:tracePt t="155091" x="6983413" y="4822825"/>
          <p14:tracePt t="155105" x="6983413" y="4813300"/>
          <p14:tracePt t="155121" x="6983413" y="4795838"/>
          <p14:tracePt t="155138" x="6983413" y="4768850"/>
          <p14:tracePt t="155155" x="6983413" y="4759325"/>
          <p14:tracePt t="155172" x="6973888" y="4724400"/>
          <p14:tracePt t="155188" x="6956425" y="4679950"/>
          <p14:tracePt t="155205" x="6929438" y="4608513"/>
          <p14:tracePt t="155222" x="6902450" y="4562475"/>
          <p14:tracePt t="155238" x="6875463" y="4510088"/>
          <p14:tracePt t="155255" x="6840538" y="4465638"/>
          <p14:tracePt t="155272" x="6804025" y="4419600"/>
          <p14:tracePt t="155289" x="6796088" y="4402138"/>
          <p14:tracePt t="155305" x="6759575" y="4340225"/>
          <p14:tracePt t="155322" x="6705600" y="4241800"/>
          <p14:tracePt t="155339" x="6670675" y="4187825"/>
          <p14:tracePt t="155356" x="6643688" y="4116388"/>
          <p14:tracePt t="155372" x="6616700" y="4044950"/>
          <p14:tracePt t="155389" x="6589713" y="3973513"/>
          <p14:tracePt t="155406" x="6572250" y="3902075"/>
          <p14:tracePt t="155423" x="6554788" y="3848100"/>
          <p14:tracePt t="155439" x="6537325" y="3724275"/>
          <p14:tracePt t="155456" x="6518275" y="3625850"/>
          <p14:tracePt t="155473" x="6510338" y="3581400"/>
          <p14:tracePt t="155490" x="6510338" y="3536950"/>
          <p14:tracePt t="155506" x="6510338" y="3509963"/>
          <p14:tracePt t="155523" x="6554788" y="3473450"/>
          <p14:tracePt t="155539" x="6572250" y="3446463"/>
          <p14:tracePt t="155557" x="6653213" y="3402013"/>
          <p14:tracePt t="155573" x="6724650" y="3394075"/>
          <p14:tracePt t="155590" x="6742113" y="3429000"/>
          <p14:tracePt t="155606" x="6769100" y="3482975"/>
          <p14:tracePt t="155624" x="6804025" y="3527425"/>
          <p14:tracePt t="155640" x="6840538" y="3554413"/>
          <p14:tracePt t="155656" x="6848475" y="3562350"/>
          <p14:tracePt t="155691" x="6858000" y="3562350"/>
          <p14:tracePt t="155707" x="6867525" y="3562350"/>
          <p14:tracePt t="155723" x="6875463" y="3562350"/>
          <p14:tracePt t="155987" x="6875463" y="3571875"/>
          <p14:tracePt t="155995" x="6875463" y="3581400"/>
          <p14:tracePt t="156019" x="6867525" y="3581400"/>
          <p14:tracePt t="156035" x="6858000" y="3581400"/>
          <p14:tracePt t="156043" x="6858000" y="3589338"/>
          <p14:tracePt t="156059" x="6848475" y="3589338"/>
          <p14:tracePt t="156076" x="6840538" y="3589338"/>
          <p14:tracePt t="156091" x="6831013" y="3589338"/>
          <p14:tracePt t="156147" x="6823075" y="3589338"/>
          <p14:tracePt t="156187" x="6813550" y="3589338"/>
          <p14:tracePt t="156195" x="6804025" y="3589338"/>
          <p14:tracePt t="156211" x="6796088" y="3589338"/>
          <p14:tracePt t="156226" x="6751638" y="3581400"/>
          <p14:tracePt t="156242" x="6715125" y="3571875"/>
          <p14:tracePt t="156259" x="6581775" y="3554413"/>
          <p14:tracePt t="156275" x="6446838" y="3544888"/>
          <p14:tracePt t="156293" x="6357938" y="3544888"/>
          <p14:tracePt t="156309" x="6296025" y="3571875"/>
          <p14:tracePt t="156326" x="6232525" y="3616325"/>
          <p14:tracePt t="156342" x="6170613" y="3660775"/>
          <p14:tracePt t="156360" x="6108700" y="3714750"/>
          <p14:tracePt t="156376" x="6062663" y="3759200"/>
          <p14:tracePt t="156392" x="5956300" y="3919538"/>
          <p14:tracePt t="156409" x="5848350" y="4152900"/>
          <p14:tracePt t="156427" x="5786438" y="4394200"/>
          <p14:tracePt t="156443" x="5776913" y="4510088"/>
          <p14:tracePt t="156459" x="5776913" y="4616450"/>
          <p14:tracePt t="156476" x="5776913" y="4697413"/>
          <p14:tracePt t="156493" x="5776913" y="4724400"/>
          <p14:tracePt t="156510" x="5776913" y="4813300"/>
          <p14:tracePt t="156526" x="5813425" y="4929188"/>
          <p14:tracePt t="156543" x="5875338" y="5054600"/>
          <p14:tracePt t="156560" x="5956300" y="5160963"/>
          <p14:tracePt t="156576" x="6037263" y="5251450"/>
          <p14:tracePt t="156593" x="6099175" y="5313363"/>
          <p14:tracePt t="156610" x="6170613" y="5375275"/>
          <p14:tracePt t="156628" x="6251575" y="5419725"/>
          <p14:tracePt t="156643" x="6357938" y="5483225"/>
          <p14:tracePt t="156660" x="6483350" y="5554663"/>
          <p14:tracePt t="156677" x="6626225" y="5608638"/>
          <p14:tracePt t="156694" x="6769100" y="5670550"/>
          <p14:tracePt t="156711" x="6911975" y="5705475"/>
          <p14:tracePt t="156727" x="7010400" y="5724525"/>
          <p14:tracePt t="156744" x="7089775" y="5732463"/>
          <p14:tracePt t="156761" x="7116763" y="5732463"/>
          <p14:tracePt t="156777" x="7170738" y="5751513"/>
          <p14:tracePt t="156794" x="7197725" y="5759450"/>
          <p14:tracePt t="156811" x="7215188" y="5759450"/>
          <p14:tracePt t="156828" x="7224713" y="5759450"/>
          <p14:tracePt t="156844" x="7232650" y="5759450"/>
          <p14:tracePt t="156861" x="7242175" y="5751513"/>
          <p14:tracePt t="156878" x="7251700" y="5751513"/>
          <p14:tracePt t="156895" x="7259638" y="5751513"/>
          <p14:tracePt t="156911" x="7259638" y="5741988"/>
          <p14:tracePt t="156928" x="7259638" y="5732463"/>
          <p14:tracePt t="156944" x="7269163" y="5732463"/>
          <p14:tracePt t="156962" x="7296150" y="5705475"/>
          <p14:tracePt t="156978" x="7313613" y="5661025"/>
          <p14:tracePt t="156995" x="7358063" y="5599113"/>
          <p14:tracePt t="157011" x="7375525" y="5562600"/>
          <p14:tracePt t="157029" x="7385050" y="5510213"/>
          <p14:tracePt t="157045" x="7402513" y="5429250"/>
          <p14:tracePt t="157061" x="7412038" y="5375275"/>
          <p14:tracePt t="157078" x="7439025" y="5313363"/>
          <p14:tracePt t="157096" x="7456488" y="5241925"/>
          <p14:tracePt t="157112" x="7456488" y="5170488"/>
          <p14:tracePt t="157128" x="7446963" y="5062538"/>
          <p14:tracePt t="157145" x="7419975" y="5000625"/>
          <p14:tracePt t="157216" x="7000875" y="4589463"/>
          <p14:tracePt t="157228" x="6983413" y="4589463"/>
          <p14:tracePt t="157245" x="6956425" y="4625975"/>
          <p14:tracePt t="157261" x="6946900" y="4679950"/>
          <p14:tracePt t="157279" x="6902450" y="4875213"/>
          <p14:tracePt t="157297" x="6875463" y="5108575"/>
          <p14:tracePt t="157312" x="6875463" y="5295900"/>
          <p14:tracePt t="157329" x="6938963" y="5419725"/>
          <p14:tracePt t="157346" x="7054850" y="5518150"/>
          <p14:tracePt t="157364" x="7286625" y="5581650"/>
          <p14:tracePt t="157379" x="7466013" y="5589588"/>
          <p14:tracePt t="157396" x="7545388" y="5589588"/>
          <p14:tracePt t="157413" x="7732713" y="5572125"/>
          <p14:tracePt t="157430" x="7867650" y="5510213"/>
          <p14:tracePt t="157446" x="7929563" y="5438775"/>
          <p14:tracePt t="157463" x="7966075" y="5367338"/>
          <p14:tracePt t="157480" x="7974013" y="5295900"/>
          <p14:tracePt t="157497" x="7974013" y="5224463"/>
          <p14:tracePt t="157513" x="7983538" y="5153025"/>
          <p14:tracePt t="157530" x="7991475" y="5126038"/>
          <p14:tracePt t="157547" x="8018463" y="5045075"/>
          <p14:tracePt t="157564" x="8027988" y="5027613"/>
          <p14:tracePt t="157580" x="8037513" y="5027613"/>
          <p14:tracePt t="157643" x="8045450" y="5027613"/>
          <p14:tracePt t="157659" x="8062913" y="5027613"/>
          <p14:tracePt t="157675" x="8072438" y="5027613"/>
          <p14:tracePt t="157683" x="8089900" y="5027613"/>
          <p14:tracePt t="157697" x="8108950" y="5027613"/>
          <p14:tracePt t="157715" x="8170863" y="5027613"/>
          <p14:tracePt t="157731" x="8269288" y="5027613"/>
          <p14:tracePt t="157747" x="8385175" y="5045075"/>
          <p14:tracePt t="157764" x="8466138" y="5054600"/>
          <p14:tracePt t="157782" x="8518525" y="5062538"/>
          <p14:tracePt t="157797" x="8562975" y="5062538"/>
          <p14:tracePt t="157814" x="8589963" y="5062538"/>
          <p14:tracePt t="157831" x="8599488" y="5062538"/>
          <p14:tracePt t="157849" x="8616950" y="5062538"/>
          <p14:tracePt t="157864" x="8626475" y="5062538"/>
          <p14:tracePt t="157931" x="8626475" y="5072063"/>
          <p14:tracePt t="157939" x="8626475" y="5081588"/>
          <p14:tracePt t="157955" x="8626475" y="5089525"/>
          <p14:tracePt t="157971" x="8626475" y="5099050"/>
          <p14:tracePt t="157981" x="8626475" y="5108575"/>
          <p14:tracePt t="157998" x="8626475" y="5116513"/>
          <p14:tracePt t="158016" x="8626475" y="5126038"/>
          <p14:tracePt t="158032" x="8626475" y="5133975"/>
          <p14:tracePt t="158048" x="8609013" y="5143500"/>
          <p14:tracePt t="158065" x="8599488" y="5143500"/>
          <p14:tracePt t="158099" x="8589963" y="5153025"/>
          <p14:tracePt t="158115" x="8572500" y="5160963"/>
          <p14:tracePt t="158132" x="8562975" y="5170488"/>
          <p14:tracePt t="158149" x="8555038" y="5170488"/>
          <p14:tracePt t="158165" x="8555038" y="5180013"/>
          <p14:tracePt t="158182" x="8545513" y="5180013"/>
          <p14:tracePt t="158199" x="8537575" y="5180013"/>
          <p14:tracePt t="158251" x="8537575" y="5187950"/>
          <p14:tracePt t="158259" x="8528050" y="5187950"/>
          <p14:tracePt t="158283" x="8518525" y="5187950"/>
          <p14:tracePt t="158307" x="8518525" y="5197475"/>
          <p14:tracePt t="160851" x="8510588" y="5197475"/>
          <p14:tracePt t="160867" x="8501063" y="5197475"/>
          <p14:tracePt t="160883" x="8491538" y="5187950"/>
          <p14:tracePt t="160892" x="8474075" y="5170488"/>
          <p14:tracePt t="160909" x="8429625" y="5143500"/>
          <p14:tracePt t="160926" x="8394700" y="5116513"/>
          <p14:tracePt t="160942" x="8385175" y="5108575"/>
          <p14:tracePt t="160959" x="8375650" y="5099050"/>
          <p14:tracePt t="160975" x="8367713" y="5089525"/>
          <p14:tracePt t="161009" x="8358188" y="5089525"/>
          <p14:tracePt t="161026" x="8358188" y="5081588"/>
          <p14:tracePt t="161043" x="8348663" y="5072063"/>
          <p14:tracePt t="161060" x="8340725" y="5072063"/>
          <p14:tracePt t="161076" x="8340725" y="5062538"/>
          <p14:tracePt t="161093" x="8331200" y="5062538"/>
          <p14:tracePt t="161109" x="8313738" y="5054600"/>
          <p14:tracePt t="161127" x="8304213" y="5037138"/>
          <p14:tracePt t="161159" x="8277225" y="5018088"/>
          <p14:tracePt t="161176" x="8251825" y="4991100"/>
          <p14:tracePt t="161194" x="8232775" y="4965700"/>
          <p14:tracePt t="161210" x="8215313" y="4956175"/>
          <p14:tracePt t="161226" x="8215313" y="4929188"/>
          <p14:tracePt t="161243" x="8197850" y="4919663"/>
          <p14:tracePt t="161261" x="8197850" y="4911725"/>
          <p14:tracePt t="161277" x="8197850" y="4902200"/>
          <p14:tracePt t="161293" x="8188325" y="4884738"/>
          <p14:tracePt t="161310" x="8188325" y="4867275"/>
          <p14:tracePt t="161327" x="8180388" y="4857750"/>
          <p14:tracePt t="161343" x="8170863" y="4840288"/>
          <p14:tracePt t="161360" x="8161338" y="4830763"/>
          <p14:tracePt t="161377" x="8161338" y="4822825"/>
          <p14:tracePt t="161394" x="8153400" y="4822825"/>
          <p14:tracePt t="161410" x="8153400" y="4813300"/>
          <p14:tracePt t="161427" x="8143875" y="4803775"/>
          <p14:tracePt t="161444" x="8143875" y="4795838"/>
          <p14:tracePt t="161461" x="8143875" y="4786313"/>
          <p14:tracePt t="161477" x="8134350" y="4786313"/>
          <p14:tracePt t="161494" x="8126413" y="4768850"/>
          <p14:tracePt t="161511" x="8116888" y="4759325"/>
          <p14:tracePt t="161528" x="8116888" y="4751388"/>
          <p14:tracePt t="161544" x="8099425" y="4724400"/>
          <p14:tracePt t="161561" x="8081963" y="4697413"/>
          <p14:tracePt t="161578" x="8072438" y="4652963"/>
          <p14:tracePt t="161595" x="8054975" y="4598988"/>
          <p14:tracePt t="161611" x="8054975" y="4545013"/>
          <p14:tracePt t="161628" x="8054975" y="4491038"/>
          <p14:tracePt t="161644" x="8045450" y="4438650"/>
          <p14:tracePt t="161662" x="8037513" y="4394200"/>
          <p14:tracePt t="161678" x="8018463" y="4303713"/>
          <p14:tracePt t="161695" x="7991475" y="4205288"/>
          <p14:tracePt t="161711" x="7966075" y="4125913"/>
          <p14:tracePt t="161729" x="7966075" y="4054475"/>
          <p14:tracePt t="161745" x="7956550" y="3965575"/>
          <p14:tracePt t="161762" x="7966075" y="3875088"/>
          <p14:tracePt t="161778" x="8045450" y="3776663"/>
          <p14:tracePt t="161796" x="8170863" y="3705225"/>
          <p14:tracePt t="161812" x="8269288" y="3697288"/>
          <p14:tracePt t="161828" x="8296275" y="3705225"/>
          <p14:tracePt t="161845" x="8304213" y="3705225"/>
          <p14:tracePt t="161863" x="8313738" y="3705225"/>
          <p14:tracePt t="162131" x="8323263" y="3705225"/>
          <p14:tracePt t="162139" x="8323263" y="3697288"/>
          <p14:tracePt t="162147" x="8331200" y="3679825"/>
          <p14:tracePt t="162163" x="8340725" y="3616325"/>
          <p14:tracePt t="162180" x="8358188" y="3589338"/>
          <p14:tracePt t="162196" x="8402638" y="3517900"/>
          <p14:tracePt t="162214" x="8466138" y="3446463"/>
          <p14:tracePt t="162230" x="8501063" y="3411538"/>
          <p14:tracePt t="162247" x="8545513" y="3367088"/>
          <p14:tracePt t="162263" x="8582025" y="3340100"/>
          <p14:tracePt t="162281" x="8616950" y="3322638"/>
          <p14:tracePt t="162297" x="8634413" y="3303588"/>
          <p14:tracePt t="162314" x="8653463" y="3295650"/>
          <p14:tracePt t="162330" x="8661400" y="3268663"/>
          <p14:tracePt t="162348" x="8670925" y="3232150"/>
          <p14:tracePt t="162364" x="8680450" y="3224213"/>
          <p14:tracePt t="162380" x="8680450" y="3205163"/>
          <p14:tracePt t="162397" x="8688388" y="3197225"/>
          <p14:tracePt t="162415" x="8697913" y="3170238"/>
          <p14:tracePt t="162431" x="8697913" y="3160713"/>
          <p14:tracePt t="162447" x="8715375" y="3125788"/>
          <p14:tracePt t="162464" x="8715375" y="3098800"/>
          <p14:tracePt t="162482" x="8715375" y="3081338"/>
          <p14:tracePt t="162498" x="8715375" y="3071813"/>
          <p14:tracePt t="162514" x="8715375" y="3062288"/>
          <p14:tracePt t="162531" x="8715375" y="3054350"/>
          <p14:tracePt t="162556" x="8715375" y="3044825"/>
          <p14:tracePt t="162804" x="8715375" y="3054350"/>
          <p14:tracePt t="162819" x="8724900" y="3062288"/>
          <p14:tracePt t="162827" x="8751888" y="3133725"/>
          <p14:tracePt t="162836" x="8777288" y="3251200"/>
          <p14:tracePt t="162849" x="8823325" y="3384550"/>
          <p14:tracePt t="162865" x="8858250" y="3679825"/>
          <p14:tracePt t="162883" x="8858250" y="3973513"/>
          <p14:tracePt t="162899" x="8858250" y="4116388"/>
          <p14:tracePt t="162916" x="8858250" y="4224338"/>
          <p14:tracePt t="162933" x="8840788" y="4313238"/>
          <p14:tracePt t="162950" x="8823325" y="4367213"/>
          <p14:tracePt t="162966" x="8769350" y="4518025"/>
          <p14:tracePt t="162982" x="8715375" y="4643438"/>
          <p14:tracePt t="162999" x="8688388" y="4714875"/>
          <p14:tracePt t="163017" x="8680450" y="4751388"/>
          <p14:tracePt t="163033" x="8680450" y="4776788"/>
          <p14:tracePt t="163049" x="8670925" y="4786313"/>
          <p14:tracePt t="163066" x="8670925" y="4803775"/>
          <p14:tracePt t="163084" x="8661400" y="4822825"/>
          <p14:tracePt t="163100" x="8653463" y="4840288"/>
          <p14:tracePt t="163116" x="8634413" y="4857750"/>
          <p14:tracePt t="163133" x="8626475" y="4884738"/>
          <p14:tracePt t="163151" x="8616950" y="4911725"/>
          <p14:tracePt t="163167" x="8616950" y="4938713"/>
          <p14:tracePt t="163183" x="8616950" y="4973638"/>
          <p14:tracePt t="163200" x="8616950" y="4991100"/>
          <p14:tracePt t="163217" x="8616950" y="5037138"/>
          <p14:tracePt t="163233" x="8670925" y="5045075"/>
          <p14:tracePt t="163249" x="8786813" y="5010150"/>
          <p14:tracePt t="163267" x="8867775" y="4965700"/>
          <p14:tracePt t="163300" x="8831263" y="4938713"/>
          <p14:tracePt t="163317" x="8796338" y="4919663"/>
          <p14:tracePt t="163334" x="8796338" y="4911725"/>
          <p14:tracePt t="163352" x="8759825" y="4902200"/>
          <p14:tracePt t="163367" x="8732838" y="4884738"/>
          <p14:tracePt t="163384" x="8724900" y="4867275"/>
          <p14:tracePt t="163401" x="8724900" y="4857750"/>
          <p14:tracePt t="163492" x="8724900" y="4848225"/>
          <p14:tracePt t="163508" x="8705850" y="4848225"/>
          <p14:tracePt t="163515" x="8688388" y="4830763"/>
          <p14:tracePt t="163524" x="8653463" y="4822825"/>
          <p14:tracePt t="163534" x="8599488" y="4786313"/>
          <p14:tracePt t="163551" x="8545513" y="4759325"/>
          <p14:tracePt t="163569" x="8429625" y="4697413"/>
          <p14:tracePt t="163585" x="8348663" y="4643438"/>
          <p14:tracePt t="163601" x="8323263" y="4616450"/>
          <p14:tracePt t="163618" x="8286750" y="4589463"/>
          <p14:tracePt t="163636" x="8277225" y="4572000"/>
          <p14:tracePt t="163668" x="8269288" y="4572000"/>
          <p14:tracePt t="163692" x="8259763" y="4572000"/>
          <p14:tracePt t="163716" x="8251825" y="4572000"/>
          <p14:tracePt t="163724" x="8242300" y="4572000"/>
          <p14:tracePt t="163740" x="8232775" y="4572000"/>
          <p14:tracePt t="163756" x="8224838" y="4572000"/>
          <p14:tracePt t="163772" x="8205788" y="4572000"/>
          <p14:tracePt t="164148" x="8197850" y="4572000"/>
          <p14:tracePt t="164172" x="8188325" y="4572000"/>
          <p14:tracePt t="164180" x="8180388" y="4572000"/>
          <p14:tracePt t="164204" x="8170863" y="4572000"/>
          <p14:tracePt t="164212" x="8170863" y="4581525"/>
          <p14:tracePt t="164221" x="8170863" y="4589463"/>
          <p14:tracePt t="164237" x="8161338" y="4608513"/>
          <p14:tracePt t="164254" x="8153400" y="4616450"/>
          <p14:tracePt t="164271" x="8143875" y="4633913"/>
          <p14:tracePt t="164288" x="8143875" y="4643438"/>
          <p14:tracePt t="164304" x="8134350" y="4660900"/>
          <p14:tracePt t="164321" x="8134350" y="4670425"/>
          <p14:tracePt t="164337" x="8126413" y="4670425"/>
          <p14:tracePt t="164355" x="8116888" y="4679950"/>
          <p14:tracePt t="164388" x="8108950" y="4687888"/>
          <p14:tracePt t="164404" x="8081963" y="4697413"/>
          <p14:tracePt t="164422" x="8045450" y="4714875"/>
          <p14:tracePt t="164438" x="7966075" y="4732338"/>
          <p14:tracePt t="164454" x="7902575" y="4741863"/>
          <p14:tracePt t="164471" x="7724775" y="4751388"/>
          <p14:tracePt t="164489" x="7483475" y="4751388"/>
          <p14:tracePt t="164505" x="7286625" y="4751388"/>
          <p14:tracePt t="164521" x="7161213" y="4751388"/>
          <p14:tracePt t="164538" x="7089775" y="4759325"/>
          <p14:tracePt t="164556" x="6983413" y="4768850"/>
          <p14:tracePt t="164572" x="6956425" y="4741863"/>
          <p14:tracePt t="164588" x="6956425" y="4714875"/>
          <p14:tracePt t="164605" x="6919913" y="4679950"/>
          <p14:tracePt t="164622" x="6911975" y="4670425"/>
          <p14:tracePt t="164639" x="6902450" y="4670425"/>
          <p14:tracePt t="164655" x="6875463" y="4652963"/>
          <p14:tracePt t="164672" x="6831013" y="4625975"/>
          <p14:tracePt t="164689" x="6813550" y="4616450"/>
          <p14:tracePt t="164705" x="6813550" y="4608513"/>
          <p14:tracePt t="165028" x="6823075" y="4608513"/>
          <p14:tracePt t="165076" x="6831013" y="4608513"/>
          <p14:tracePt t="165092" x="6840538" y="4616450"/>
          <p14:tracePt t="165108" x="6858000" y="4633913"/>
          <p14:tracePt t="165116" x="6867525" y="4643438"/>
          <p14:tracePt t="165124" x="6875463" y="4652963"/>
          <p14:tracePt t="165140" x="6894513" y="4670425"/>
          <p14:tracePt t="165157" x="6902450" y="4679950"/>
          <p14:tracePt t="165174" x="6911975" y="4679950"/>
          <p14:tracePt t="165191" x="6911975" y="4697413"/>
          <p14:tracePt t="165260" x="6911975" y="4705350"/>
          <p14:tracePt t="165324" x="6902450" y="4705350"/>
          <p14:tracePt t="165340" x="6894513" y="4705350"/>
          <p14:tracePt t="165420" x="6884988" y="4705350"/>
          <p14:tracePt t="165436" x="6875463" y="4705350"/>
          <p14:tracePt t="165460" x="6875463" y="4714875"/>
          <p14:tracePt t="165540" x="6867525" y="4714875"/>
          <p14:tracePt t="166228" x="6858000" y="4714875"/>
          <p14:tracePt t="166244" x="6848475" y="4714875"/>
          <p14:tracePt t="166260" x="6840538" y="4714875"/>
          <p14:tracePt t="166268" x="6831013" y="4714875"/>
          <p14:tracePt t="166284" x="6823075" y="4714875"/>
          <p14:tracePt t="166300" x="6813550" y="4714875"/>
          <p14:tracePt t="166324" x="6804025" y="4724400"/>
          <p14:tracePt t="166340" x="6796088" y="4724400"/>
          <p14:tracePt t="166348" x="6796088" y="4732338"/>
          <p14:tracePt t="166364" x="6786563" y="4741863"/>
          <p14:tracePt t="166380" x="6777038" y="4751388"/>
          <p14:tracePt t="166396" x="6759575" y="4768850"/>
          <p14:tracePt t="166412" x="6732588" y="4795838"/>
          <p14:tracePt t="166428" x="6697663" y="4830763"/>
          <p14:tracePt t="166446" x="6634163" y="4884738"/>
          <p14:tracePt t="166462" x="6589713" y="4929188"/>
          <p14:tracePt t="166478" x="6465888" y="5037138"/>
          <p14:tracePt t="166495" x="6323013" y="5153025"/>
          <p14:tracePt t="166513" x="6251575" y="5214938"/>
          <p14:tracePt t="166529" x="6242050" y="5224463"/>
          <p14:tracePt t="166545" x="6242050" y="5232400"/>
          <p14:tracePt t="166562" x="6286500" y="5241925"/>
          <p14:tracePt t="166635" x="6419850" y="5232400"/>
          <p14:tracePt t="166636" x="6429375" y="5224463"/>
          <p14:tracePt t="166645" x="6438900" y="5214938"/>
          <p14:tracePt t="166662" x="6456363" y="5197475"/>
          <p14:tracePt t="166678" x="6473825" y="5160963"/>
          <p14:tracePt t="166696" x="6491288" y="5133975"/>
          <p14:tracePt t="166713" x="6500813" y="5126038"/>
          <p14:tracePt t="166746" x="6483350" y="5153025"/>
          <p14:tracePt t="166763" x="6473825" y="5160963"/>
          <p14:tracePt t="166780" x="6465888" y="5160963"/>
          <p14:tracePt t="166796" x="6438900" y="5170488"/>
          <p14:tracePt t="166813" x="6429375" y="5205413"/>
          <p14:tracePt t="166830" x="6438900" y="5224463"/>
          <p14:tracePt t="166847" x="6446838" y="5224463"/>
          <p14:tracePt t="166863" x="6456363" y="5232400"/>
          <p14:tracePt t="166880" x="6446838" y="5232400"/>
          <p14:tracePt t="166897" x="6367463" y="5197475"/>
          <p14:tracePt t="166914" x="6251575" y="5072063"/>
          <p14:tracePt t="166930" x="6170613" y="5010150"/>
          <p14:tracePt t="166947" x="6143625" y="4983163"/>
          <p14:tracePt t="166964" x="6134100" y="4973638"/>
          <p14:tracePt t="166981" x="6134100" y="4965700"/>
          <p14:tracePt t="166997" x="6116638" y="4965700"/>
          <p14:tracePt t="167092" x="6108700" y="4965700"/>
          <p14:tracePt t="167140" x="6099175" y="4965700"/>
          <p14:tracePt t="167564" x="6089650" y="4965700"/>
          <p14:tracePt t="167580" x="6081713" y="4956175"/>
          <p14:tracePt t="167589" x="6081713" y="4946650"/>
          <p14:tracePt t="167599" x="6072188" y="4946650"/>
          <p14:tracePt t="167616" x="6018213" y="4902200"/>
          <p14:tracePt t="167633" x="5956300" y="4867275"/>
          <p14:tracePt t="167649" x="5919788" y="4840288"/>
          <p14:tracePt t="167666" x="5894388" y="4822825"/>
          <p14:tracePt t="167683" x="5875338" y="4795838"/>
          <p14:tracePt t="167700" x="5857875" y="4776788"/>
          <p14:tracePt t="167716" x="5840413" y="4768850"/>
          <p14:tracePt t="167733" x="5813425" y="4759325"/>
          <p14:tracePt t="167749" x="5786438" y="4741863"/>
          <p14:tracePt t="167767" x="5768975" y="4741863"/>
          <p14:tracePt t="167783" x="5759450" y="4741863"/>
          <p14:tracePt t="167800" x="5751513" y="4741863"/>
          <p14:tracePt t="167817" x="5724525" y="4741863"/>
          <p14:tracePt t="167850" x="5688013" y="4741863"/>
          <p14:tracePt t="167867" x="5661025" y="4741863"/>
          <p14:tracePt t="167883" x="5608638" y="4741863"/>
          <p14:tracePt t="167901" x="5589588" y="4741863"/>
          <p14:tracePt t="167917" x="5572125" y="4741863"/>
          <p14:tracePt t="167933" x="5554663" y="4741863"/>
          <p14:tracePt t="167950" x="5545138" y="4741863"/>
          <p14:tracePt t="167968" x="5545138" y="4751388"/>
          <p14:tracePt t="167984" x="5527675" y="4751388"/>
          <p14:tracePt t="168001" x="5500688" y="4768850"/>
          <p14:tracePt t="168017" x="5483225" y="4768850"/>
          <p14:tracePt t="168035" x="5473700" y="4776788"/>
          <p14:tracePt t="168051" x="5465763" y="4786313"/>
          <p14:tracePt t="168068" x="5446713" y="4786313"/>
          <p14:tracePt t="168102" x="5438775" y="4795838"/>
          <p14:tracePt t="168117" x="5429250" y="4795838"/>
          <p14:tracePt t="168134" x="5429250" y="4803775"/>
          <p14:tracePt t="168151" x="5419725" y="4803775"/>
          <p14:tracePt t="168185" x="5411788" y="4803775"/>
          <p14:tracePt t="168220" x="5402263" y="4803775"/>
          <p14:tracePt t="168236" x="5394325" y="4803775"/>
          <p14:tracePt t="168252" x="5384800" y="4803775"/>
          <p14:tracePt t="168268" x="5375275" y="4803775"/>
          <p14:tracePt t="168284" x="5367338" y="4803775"/>
          <p14:tracePt t="168300" x="5357813" y="4803775"/>
          <p14:tracePt t="168612" x="5348288" y="4803775"/>
          <p14:tracePt t="168620" x="5348288" y="4795838"/>
          <p14:tracePt t="168628" x="5340350" y="4795838"/>
          <p14:tracePt t="168652" x="5340350" y="4786313"/>
          <p14:tracePt t="168660" x="5330825" y="4786313"/>
          <p14:tracePt t="168684" x="5322888" y="4786313"/>
          <p14:tracePt t="168700" x="5322888" y="4776788"/>
          <p14:tracePt t="168748" x="5313363" y="4768850"/>
          <p14:tracePt t="169516" x="5313363" y="4759325"/>
          <p14:tracePt t="169532" x="5303838" y="4759325"/>
          <p14:tracePt t="169540" x="5303838" y="4751388"/>
          <p14:tracePt t="169556" x="5295900" y="4751388"/>
          <p14:tracePt t="169836" x="5295900" y="4741863"/>
          <p14:tracePt t="170132" x="5295900" y="4732338"/>
          <p14:tracePt t="170140" x="5286375" y="4732338"/>
          <p14:tracePt t="170148" x="5276850" y="4724400"/>
          <p14:tracePt t="170158" x="5268913" y="4724400"/>
          <p14:tracePt t="170175" x="5214938" y="4705350"/>
          <p14:tracePt t="170192" x="5126038" y="4687888"/>
          <p14:tracePt t="170209" x="5010150" y="4679950"/>
          <p14:tracePt t="170225" x="4857750" y="4670425"/>
          <p14:tracePt t="170242" x="4732338" y="4660900"/>
          <p14:tracePt t="170259" x="4670425" y="4652963"/>
          <p14:tracePt t="170276" x="4491038" y="4670425"/>
          <p14:tracePt t="170292" x="4384675" y="4741863"/>
          <p14:tracePt t="170309" x="4303713" y="4822825"/>
          <p14:tracePt t="170326" x="4197350" y="4919663"/>
          <p14:tracePt t="170343" x="4098925" y="5037138"/>
          <p14:tracePt t="170359" x="4000500" y="5180013"/>
          <p14:tracePt t="170376" x="3946525" y="5313363"/>
          <p14:tracePt t="170392" x="3929063" y="5357813"/>
          <p14:tracePt t="170410" x="3902075" y="5446713"/>
          <p14:tracePt t="170426" x="3894138" y="5527675"/>
          <p14:tracePt t="170442" x="3867150" y="5572125"/>
          <p14:tracePt t="170459" x="3840163" y="5599113"/>
          <p14:tracePt t="170477" x="3938588" y="5661025"/>
          <p14:tracePt t="170493" x="4081463" y="5759450"/>
          <p14:tracePt t="170509" x="4081463" y="5776913"/>
          <p14:tracePt t="170526" x="4081463" y="5813425"/>
          <p14:tracePt t="170544" x="4062413" y="5840413"/>
          <p14:tracePt t="170560" x="4054475" y="5848350"/>
          <p14:tracePt t="170576" x="4054475" y="5857875"/>
          <p14:tracePt t="170593" x="4081463" y="5857875"/>
          <p14:tracePt t="170610" x="4108450" y="5884863"/>
          <p14:tracePt t="170627" x="4133850" y="5911850"/>
          <p14:tracePt t="170660" x="4152900" y="5929313"/>
          <p14:tracePt t="170677" x="4170363" y="5938838"/>
          <p14:tracePt t="170693" x="4187825" y="5946775"/>
          <p14:tracePt t="170710" x="4214813" y="5965825"/>
          <p14:tracePt t="170727" x="4214813" y="5983288"/>
          <p14:tracePt t="170744" x="4259263" y="6045200"/>
          <p14:tracePt t="170761" x="4322763" y="6232525"/>
          <p14:tracePt t="170777" x="4330700" y="6303963"/>
          <p14:tracePt t="170794" x="4322763" y="6429375"/>
          <p14:tracePt t="170811" x="4303713" y="6465888"/>
          <p14:tracePt t="170827" x="4295775" y="6473825"/>
          <p14:tracePt t="170845" x="4286250" y="6510338"/>
          <p14:tracePt t="170861" x="4286250" y="6527800"/>
          <p14:tracePt t="170878" x="4286250" y="6545263"/>
          <p14:tracePt t="170924" x="4286250" y="6537325"/>
          <p14:tracePt t="170940" x="4286250" y="6527800"/>
          <p14:tracePt t="170948" x="4286250" y="6510338"/>
          <p14:tracePt t="170964" x="4286250" y="6500813"/>
          <p14:tracePt t="171060" x="4276725" y="6500813"/>
          <p14:tracePt t="171077" x="4276725" y="6510338"/>
          <p14:tracePt t="171084" x="4268788" y="6510338"/>
          <p14:tracePt t="171100" x="4259263" y="6510338"/>
          <p14:tracePt t="171117" x="4251325" y="6510338"/>
          <p14:tracePt t="171132" x="4241800" y="6510338"/>
          <p14:tracePt t="171148" x="4232275" y="6510338"/>
          <p14:tracePt t="171162" x="4224338" y="6510338"/>
          <p14:tracePt t="171188" x="4214813" y="6510338"/>
          <p14:tracePt t="171196" x="4214813" y="6500813"/>
          <p14:tracePt t="171213" x="4197350" y="6491288"/>
          <p14:tracePt t="171229" x="4187825" y="6473825"/>
          <p14:tracePt t="171245" x="4152900" y="6419850"/>
          <p14:tracePt t="171262" x="4081463" y="6340475"/>
          <p14:tracePt t="171280" x="4017963" y="6251575"/>
          <p14:tracePt t="171296" x="3946525" y="6180138"/>
          <p14:tracePt t="171312" x="3867150" y="6089650"/>
          <p14:tracePt t="171329" x="3803650" y="6000750"/>
          <p14:tracePt t="171346" x="3741738" y="5919788"/>
          <p14:tracePt t="171363" x="3724275" y="5894388"/>
          <p14:tracePt t="171379" x="3670300" y="5822950"/>
          <p14:tracePt t="171396" x="3616325" y="5724525"/>
          <p14:tracePt t="171413" x="3589338" y="5661025"/>
          <p14:tracePt t="171429" x="3562350" y="5599113"/>
          <p14:tracePt t="171446" x="3527425" y="5527675"/>
          <p14:tracePt t="171463" x="3509963" y="5446713"/>
          <p14:tracePt t="171480" x="3509963" y="5411788"/>
          <p14:tracePt t="171496" x="3500438" y="5322888"/>
          <p14:tracePt t="171513" x="3500438" y="5241925"/>
          <p14:tracePt t="171530" x="3482975" y="5214938"/>
          <p14:tracePt t="171547" x="3465513" y="5205413"/>
          <p14:tracePt t="171563" x="3429000" y="5205413"/>
          <p14:tracePt t="171580" x="3375025" y="5205413"/>
          <p14:tracePt t="171805" x="3375025" y="5197475"/>
          <p14:tracePt t="171820" x="3394075" y="5170488"/>
          <p14:tracePt t="171829" x="3394075" y="5153025"/>
          <p14:tracePt t="171836" x="3394075" y="5126038"/>
          <p14:tracePt t="171847" x="3394075" y="5108575"/>
          <p14:tracePt t="171864" x="3375025" y="5089525"/>
          <p14:tracePt t="171882" x="3367088" y="5072063"/>
          <p14:tracePt t="171898" x="3357563" y="5037138"/>
          <p14:tracePt t="171914" x="3348038" y="5010150"/>
          <p14:tracePt t="171932" x="3330575" y="4991100"/>
          <p14:tracePt t="171949" x="3322638" y="4991100"/>
          <p14:tracePt t="171965" x="3303588" y="4991100"/>
          <p14:tracePt t="171981" x="3295650" y="4991100"/>
          <p14:tracePt t="171998" x="3286125" y="4991100"/>
          <p14:tracePt t="172029" x="3276600" y="4991100"/>
          <p14:tracePt t="172037" x="3268663" y="4991100"/>
          <p14:tracePt t="172053" x="3259138" y="4991100"/>
          <p14:tracePt t="172085" x="3251200" y="4991100"/>
          <p14:tracePt t="172117" x="3241675" y="4991100"/>
          <p14:tracePt t="172133" x="3232150" y="4991100"/>
          <p14:tracePt t="172269" x="3224213" y="4991100"/>
          <p14:tracePt t="172293" x="3214688" y="4991100"/>
          <p14:tracePt t="172309" x="3205163" y="4991100"/>
          <p14:tracePt t="172317" x="3197225" y="4991100"/>
          <p14:tracePt t="172341" x="3187700" y="4991100"/>
          <p14:tracePt t="172365" x="3179763" y="4991100"/>
          <p14:tracePt t="172437" x="3170238" y="4991100"/>
          <p14:tracePt t="173621" x="3170238" y="4983163"/>
          <p14:tracePt t="173629" x="3179763" y="4983163"/>
          <p14:tracePt t="173637" x="3179763" y="4973638"/>
          <p14:tracePt t="173654" x="3205163" y="4965700"/>
          <p14:tracePt t="173671" x="3241675" y="4946650"/>
          <p14:tracePt t="173687" x="3286125" y="4938713"/>
          <p14:tracePt t="173705" x="3340100" y="4938713"/>
          <p14:tracePt t="173721" x="3411538" y="4938713"/>
          <p14:tracePt t="173738" x="3446463" y="4938713"/>
          <p14:tracePt t="173754" x="3536950" y="4938713"/>
          <p14:tracePt t="173772" x="3608388" y="4938713"/>
          <p14:tracePt t="173788" x="3633788" y="4938713"/>
          <p14:tracePt t="173805" x="3670300" y="4938713"/>
          <p14:tracePt t="173821" x="3697288" y="4938713"/>
          <p14:tracePt t="173839" x="3724275" y="4938713"/>
          <p14:tracePt t="173855" x="3732213" y="4938713"/>
          <p14:tracePt t="173871" x="3776663" y="4938713"/>
          <p14:tracePt t="173888" x="3795713" y="4938713"/>
          <p14:tracePt t="173906" x="3822700" y="4938713"/>
          <p14:tracePt t="173922" x="3840163" y="4938713"/>
          <p14:tracePt t="173938" x="3867150" y="4938713"/>
          <p14:tracePt t="173955" x="3894138" y="4938713"/>
          <p14:tracePt t="173973" x="3983038" y="4938713"/>
          <p14:tracePt t="173989" x="4017963" y="4938713"/>
          <p14:tracePt t="174005" x="4143375" y="4938713"/>
          <p14:tracePt t="174022" x="4313238" y="4938713"/>
          <p14:tracePt t="174039" x="4491038" y="4938713"/>
          <p14:tracePt t="174055" x="4705350" y="4938713"/>
          <p14:tracePt t="174072" x="4919663" y="4894263"/>
          <p14:tracePt t="174089" x="5054600" y="4786313"/>
          <p14:tracePt t="174106" x="5089525" y="4679950"/>
          <p14:tracePt t="174122" x="5072063" y="4643438"/>
          <p14:tracePt t="174139" x="5027613" y="4608513"/>
          <p14:tracePt t="174156" x="5018088" y="4598988"/>
          <p14:tracePt t="174173" x="4991100" y="4572000"/>
          <p14:tracePt t="174189" x="4983163" y="4562475"/>
          <p14:tracePt t="174206" x="4973638" y="4554538"/>
          <p14:tracePt t="174223" x="4965700" y="4545013"/>
          <p14:tracePt t="174240" x="4956175" y="4537075"/>
          <p14:tracePt t="174256" x="4938713" y="4510088"/>
          <p14:tracePt t="174273" x="4919663" y="4500563"/>
          <p14:tracePt t="174290" x="4919663" y="4510088"/>
          <p14:tracePt t="174307" x="4919663" y="4527550"/>
          <p14:tracePt t="174323" x="4938713" y="4545013"/>
          <p14:tracePt t="174340" x="4946650" y="4545013"/>
          <p14:tracePt t="174357" x="4973638" y="4545013"/>
          <p14:tracePt t="174374" x="4991100" y="4537075"/>
          <p14:tracePt t="174390" x="5054600" y="4500563"/>
          <p14:tracePt t="174407" x="5126038" y="4438650"/>
          <p14:tracePt t="174423" x="5170488" y="4357688"/>
          <p14:tracePt t="174441" x="5072063" y="4268788"/>
          <p14:tracePt t="174457" x="4938713" y="4179888"/>
          <p14:tracePt t="174474" x="4884738" y="4152900"/>
          <p14:tracePt t="174490" x="4875213" y="4143375"/>
          <p14:tracePt t="174508" x="4867275" y="4143375"/>
          <p14:tracePt t="174541" x="4867275" y="4152900"/>
          <p14:tracePt t="174565" x="4867275" y="4160838"/>
          <p14:tracePt t="174573" x="4867275" y="4170363"/>
          <p14:tracePt t="174605" x="4867275" y="4179888"/>
          <p14:tracePt t="174645" x="4867275" y="4187825"/>
          <p14:tracePt t="174677" x="4867275" y="4197350"/>
          <p14:tracePt t="174685" x="4875213" y="4205288"/>
          <p14:tracePt t="174693" x="4884738" y="4214813"/>
          <p14:tracePt t="174708" x="4884738" y="4224338"/>
          <p14:tracePt t="174725" x="4884738" y="4259263"/>
          <p14:tracePt t="174741" x="4884738" y="4286250"/>
          <p14:tracePt t="174758" x="4884738" y="4340225"/>
          <p14:tracePt t="174775" x="4875213" y="4384675"/>
          <p14:tracePt t="174792" x="4867275" y="4419600"/>
          <p14:tracePt t="174808" x="4867275" y="4438650"/>
          <p14:tracePt t="174825" x="4867275" y="4491038"/>
          <p14:tracePt t="174841" x="4867275" y="4527550"/>
          <p14:tracePt t="174859" x="4867275" y="4545013"/>
          <p14:tracePt t="174875" x="4867275" y="4554538"/>
          <p14:tracePt t="174892" x="4867275" y="4572000"/>
          <p14:tracePt t="174909" x="4867275" y="4598988"/>
          <p14:tracePt t="174942" x="4867275" y="4608513"/>
          <p14:tracePt t="174959" x="4857750" y="4608513"/>
          <p14:tracePt t="174975" x="4857750" y="4616450"/>
          <p14:tracePt t="174993" x="4857750" y="4625975"/>
          <p14:tracePt t="175013" x="4857750" y="4633913"/>
          <p14:tracePt t="175025" x="4848225" y="4633913"/>
          <p14:tracePt t="175373" x="4848225" y="4643438"/>
          <p14:tracePt t="175397" x="4857750" y="4643438"/>
          <p14:tracePt t="175421" x="4867275" y="4643438"/>
          <p14:tracePt t="175429" x="4875213" y="4643438"/>
          <p14:tracePt t="175437" x="4884738" y="4643438"/>
          <p14:tracePt t="175445" x="4902200" y="4643438"/>
          <p14:tracePt t="175469" x="4911725" y="4643438"/>
          <p14:tracePt t="175485" x="4911725" y="4633913"/>
          <p14:tracePt t="175494" x="4911725" y="4608513"/>
          <p14:tracePt t="175511" x="4911725" y="4554538"/>
          <p14:tracePt t="175527" x="4875213" y="4491038"/>
          <p14:tracePt t="175544" x="4840288" y="4465638"/>
          <p14:tracePt t="175561" x="4751388" y="4429125"/>
          <p14:tracePt t="175578" x="4652963" y="4402138"/>
          <p14:tracePt t="175594" x="4598988" y="4394200"/>
          <p14:tracePt t="175611" x="4572000" y="4402138"/>
          <p14:tracePt t="175628" x="4545013" y="4438650"/>
          <p14:tracePt t="175645" x="4491038" y="4545013"/>
          <p14:tracePt t="175661" x="4465638" y="4625975"/>
          <p14:tracePt t="175678" x="4456113" y="4670425"/>
          <p14:tracePt t="175694" x="4438650" y="4751388"/>
          <p14:tracePt t="175712" x="4438650" y="4830763"/>
          <p14:tracePt t="175728" x="4438650" y="4875213"/>
          <p14:tracePt t="175745" x="4438650" y="4911725"/>
          <p14:tracePt t="175761" x="4438650" y="4938713"/>
          <p14:tracePt t="175779" x="4438650" y="4965700"/>
          <p14:tracePt t="175795" x="4438650" y="5000625"/>
          <p14:tracePt t="175812" x="4438650" y="5027613"/>
          <p14:tracePt t="175829" x="4446588" y="5126038"/>
          <p14:tracePt t="175846" x="4456113" y="5160963"/>
          <p14:tracePt t="175862" x="4510088" y="5160963"/>
          <p14:tracePt t="175878" x="4598988" y="5160963"/>
          <p14:tracePt t="175895" x="4633913" y="5160963"/>
          <p14:tracePt t="175913" x="4643438" y="5153025"/>
          <p14:tracePt t="175945" x="4670425" y="5153025"/>
          <p14:tracePt t="175962" x="4714875" y="5160963"/>
          <p14:tracePt t="175980" x="4768850" y="5160963"/>
          <p14:tracePt t="175982" x="4786313" y="5153025"/>
          <p14:tracePt t="175997" x="4795838" y="5153025"/>
          <p14:tracePt t="176197" x="4795838" y="5143500"/>
          <p14:tracePt t="176205" x="4786313" y="5133975"/>
          <p14:tracePt t="176214" x="4776788" y="5126038"/>
          <p14:tracePt t="176230" x="4768850" y="5108575"/>
          <p14:tracePt t="176246" x="4759325" y="5089525"/>
          <p14:tracePt t="176263" x="4759325" y="5081588"/>
          <p14:tracePt t="176297" x="4759325" y="5072063"/>
          <p14:tracePt t="176313" x="4751388" y="5072063"/>
          <p14:tracePt t="176330" x="4741863" y="5072063"/>
          <p14:tracePt t="176348" x="4732338" y="5072063"/>
          <p14:tracePt t="176364" x="4724400" y="5072063"/>
          <p14:tracePt t="176381" x="4705350" y="5072063"/>
          <p14:tracePt t="176397" x="4697413" y="5062538"/>
          <p14:tracePt t="176415" x="4687888" y="5054600"/>
          <p14:tracePt t="176431" x="4679950" y="5045075"/>
          <p14:tracePt t="176447" x="4660900" y="5027613"/>
          <p14:tracePt t="176464" x="4598988" y="5000625"/>
          <p14:tracePt t="176481" x="4500563" y="4938713"/>
          <p14:tracePt t="176498" x="4419600" y="4902200"/>
          <p14:tracePt t="176514" x="4241800" y="4813300"/>
          <p14:tracePt t="176531" x="4081463" y="4759325"/>
          <p14:tracePt t="176549" x="3946525" y="4724400"/>
          <p14:tracePt t="176565" x="3875088" y="4705350"/>
          <p14:tracePt t="176581" x="3830638" y="4697413"/>
          <p14:tracePt t="176598" x="3803650" y="4697413"/>
          <p14:tracePt t="176615" x="3786188" y="4687888"/>
          <p14:tracePt t="176631" x="3768725" y="4687888"/>
          <p14:tracePt t="176648" x="3751263" y="4687888"/>
          <p14:tracePt t="176665" x="3732213" y="4687888"/>
          <p14:tracePt t="176682" x="3705225" y="4697413"/>
          <p14:tracePt t="176698" x="3670300" y="4714875"/>
          <p14:tracePt t="176715" x="3616325" y="4741863"/>
          <p14:tracePt t="176732" x="3581400" y="4768850"/>
          <p14:tracePt t="176749" x="3544888" y="4786313"/>
          <p14:tracePt t="176765" x="3527425" y="4795838"/>
          <p14:tracePt t="176782" x="3509963" y="4803775"/>
          <p14:tracePt t="176799" x="3500438" y="4803775"/>
          <p14:tracePt t="176832" x="3490913" y="4813300"/>
          <p14:tracePt t="176865" x="3473450" y="4813300"/>
          <p14:tracePt t="176899" x="3465513" y="4822825"/>
          <p14:tracePt t="177093" x="3455988" y="4822825"/>
          <p14:tracePt t="177109" x="3446463" y="4822825"/>
          <p14:tracePt t="177117" x="3438525" y="4822825"/>
          <p14:tracePt t="177125" x="3429000" y="4822825"/>
          <p14:tracePt t="177134" x="3419475" y="4822825"/>
          <p14:tracePt t="177150" x="3384550" y="4813300"/>
          <p14:tracePt t="177167" x="3357563" y="4803775"/>
          <p14:tracePt t="177183" x="3348038" y="4795838"/>
          <p14:tracePt t="177200" x="3340100" y="4795838"/>
          <p14:tracePt t="177217" x="3330575" y="4795838"/>
          <p14:tracePt t="177234" x="3322638" y="4795838"/>
          <p14:tracePt t="177250" x="3322638" y="4803775"/>
          <p14:tracePt t="177267" x="3313113" y="4813300"/>
          <p14:tracePt t="177284" x="3313113" y="4830763"/>
          <p14:tracePt t="177301" x="3313113" y="4867275"/>
          <p14:tracePt t="177317" x="3313113" y="4875213"/>
          <p14:tracePt t="177334" x="3313113" y="4902200"/>
          <p14:tracePt t="177350" x="3313113" y="4919663"/>
          <p14:tracePt t="177368" x="3330575" y="4929188"/>
          <p14:tracePt t="177384" x="3330575" y="4938713"/>
          <p14:tracePt t="177401" x="3340100" y="4946650"/>
          <p14:tracePt t="177417" x="3357563" y="4965700"/>
          <p14:tracePt t="177435" x="3367088" y="4983163"/>
          <p14:tracePt t="177451" x="3367088" y="4991100"/>
          <p14:tracePt t="177468" x="3367088" y="5010150"/>
          <p14:tracePt t="177484" x="3367088" y="5037138"/>
          <p14:tracePt t="177486" x="3367088" y="5054600"/>
          <p14:tracePt t="177502" x="3348038" y="5081588"/>
          <p14:tracePt t="177518" x="3322638" y="5133975"/>
          <p14:tracePt t="177535" x="3295650" y="5187950"/>
          <p14:tracePt t="177551" x="3268663" y="5276850"/>
          <p14:tracePt t="177569" x="3268663" y="5411788"/>
          <p14:tracePt t="177585" x="3268663" y="5510213"/>
          <p14:tracePt t="177601" x="3322638" y="5768975"/>
          <p14:tracePt t="177618" x="3402013" y="5946775"/>
          <p14:tracePt t="177636" x="3446463" y="6010275"/>
          <p14:tracePt t="177652" x="3490913" y="6018213"/>
          <p14:tracePt t="177668" x="3544888" y="6027738"/>
          <p14:tracePt t="177685" x="3714750" y="6062663"/>
          <p14:tracePt t="177703" x="3786188" y="6072188"/>
          <p14:tracePt t="177719" x="3929063" y="6099175"/>
          <p14:tracePt t="177735" x="4054475" y="6126163"/>
          <p14:tracePt t="177752" x="4125913" y="6143625"/>
          <p14:tracePt t="177769" x="4152900" y="6143625"/>
          <p14:tracePt t="177785" x="4170363" y="6143625"/>
          <p14:tracePt t="177802" x="4179888" y="6143625"/>
          <p14:tracePt t="177819" x="4187825" y="6116638"/>
          <p14:tracePt t="177837" x="4197350" y="6072188"/>
          <p14:tracePt t="177852" x="4197350" y="6045200"/>
          <p14:tracePt t="177869" x="4197350" y="5991225"/>
          <p14:tracePt t="177886" x="4197350" y="5983288"/>
          <p14:tracePt t="177997" x="4197350" y="5973763"/>
          <p14:tracePt t="178909" x="4197350" y="5956300"/>
          <p14:tracePt t="178917" x="4187825" y="5956300"/>
          <p14:tracePt t="178926" x="4160838" y="5946775"/>
          <p14:tracePt t="178939" x="4108450" y="5911850"/>
          <p14:tracePt t="178957" x="3875088" y="5776913"/>
          <p14:tracePt t="178974" x="3330575" y="5483225"/>
          <p14:tracePt t="178990" x="2973388" y="5340350"/>
          <p14:tracePt t="179006" x="2840038" y="5330825"/>
          <p14:tracePt t="179024" x="2741613" y="5330825"/>
          <p14:tracePt t="179040" x="2660650" y="5367338"/>
          <p14:tracePt t="179056" x="2598738" y="5411788"/>
          <p14:tracePt t="179073" x="2571750" y="5473700"/>
          <p14:tracePt t="179091" x="2571750" y="5500688"/>
          <p14:tracePt t="179107" x="2589213" y="5554663"/>
          <p14:tracePt t="179124" x="2643188" y="5581650"/>
          <p14:tracePt t="179140" x="2714625" y="5581650"/>
          <p14:tracePt t="179158" x="2822575" y="5589588"/>
          <p14:tracePt t="179174" x="2847975" y="5589588"/>
          <p14:tracePt t="179190" x="2867025" y="5589588"/>
          <p14:tracePt t="179207" x="2874963" y="5589588"/>
          <p14:tracePt t="179225" x="2884488" y="5589588"/>
          <p14:tracePt t="179240" x="2874963" y="5589588"/>
          <p14:tracePt t="179357" x="2867025" y="5589588"/>
          <p14:tracePt t="179365" x="2857500" y="5589588"/>
          <p14:tracePt t="179375" x="2847975" y="5589588"/>
          <p14:tracePt t="179391" x="2840038" y="5589588"/>
          <p14:tracePt t="179408" x="2830513" y="5608638"/>
          <p14:tracePt t="179424" x="2813050" y="5616575"/>
          <p14:tracePt t="179442" x="2803525" y="5626100"/>
          <p14:tracePt t="179458" x="2803525" y="5634038"/>
          <p14:tracePt t="179475" x="2786063" y="5680075"/>
          <p14:tracePt t="179491" x="2759075" y="5724525"/>
          <p14:tracePt t="179509" x="2751138" y="5768975"/>
          <p14:tracePt t="179525" x="2741613" y="5803900"/>
          <p14:tracePt t="179542" x="2741613" y="5848350"/>
          <p14:tracePt t="179558" x="2741613" y="5894388"/>
          <p14:tracePt t="179576" x="2741613" y="5919788"/>
          <p14:tracePt t="179592" x="2751138" y="5946775"/>
          <p14:tracePt t="179609" x="2759075" y="5965825"/>
          <p14:tracePt t="179625" x="2759075" y="5973763"/>
          <p14:tracePt t="179997" x="2759075" y="5983288"/>
          <p14:tracePt t="180013" x="2741613" y="5983288"/>
          <p14:tracePt t="180021" x="2732088" y="6000750"/>
          <p14:tracePt t="180030" x="2724150" y="6018213"/>
          <p14:tracePt t="180043" x="2714625" y="6045200"/>
          <p14:tracePt t="180060" x="2697163" y="6134100"/>
          <p14:tracePt t="180078" x="2697163" y="6205538"/>
          <p14:tracePt t="180094" x="2697163" y="6259513"/>
          <p14:tracePt t="180110" x="2697163" y="6313488"/>
          <p14:tracePt t="180127" x="2705100" y="6357938"/>
          <p14:tracePt t="180145" x="2724150" y="6394450"/>
          <p14:tracePt t="180160" x="2732088" y="6402388"/>
          <p14:tracePt t="180177" x="2732088" y="6419850"/>
          <p14:tracePt t="180214" x="2732088" y="6429375"/>
          <p14:tracePt t="180310" x="2724150" y="6429375"/>
          <p14:tracePt t="180334" x="2714625" y="6429375"/>
          <p14:tracePt t="180350" x="2705100" y="6429375"/>
          <p14:tracePt t="180357" x="2697163" y="6419850"/>
          <p14:tracePt t="180366" x="2687638" y="6411913"/>
          <p14:tracePt t="180379" x="2679700" y="6411913"/>
          <p14:tracePt t="180395" x="2652713" y="6394450"/>
          <p14:tracePt t="180411" x="2633663" y="6375400"/>
          <p14:tracePt t="180428" x="2589213" y="6340475"/>
          <p14:tracePt t="180446" x="2562225" y="6313488"/>
          <p14:tracePt t="180478" x="2562225" y="6303963"/>
          <p14:tracePt t="180495" x="2562225" y="6296025"/>
          <p14:tracePt t="180512" x="2562225" y="6286500"/>
          <p14:tracePt t="180529" x="2562225" y="6269038"/>
          <p14:tracePt t="180545" x="2562225" y="6251575"/>
          <p14:tracePt t="180562" x="2562225" y="6242050"/>
          <p14:tracePt t="180579" x="2571750" y="6224588"/>
          <p14:tracePt t="180595" x="2571750" y="6215063"/>
          <p14:tracePt t="180612" x="2571750" y="6205538"/>
          <p14:tracePt t="180629" x="2581275" y="6205538"/>
          <p14:tracePt t="180750" x="2581275" y="6197600"/>
          <p14:tracePt t="180773" x="2589213" y="6197600"/>
          <p14:tracePt t="180782" x="2589213" y="6188075"/>
          <p14:tracePt t="180798" x="2598738" y="6188075"/>
          <p14:tracePt t="180806" x="2598738" y="6180138"/>
          <p14:tracePt t="180821" x="2608263" y="6180138"/>
          <p14:tracePt t="180831" x="2608263" y="6170613"/>
          <p14:tracePt t="180846" x="2616200" y="6170613"/>
          <p14:tracePt t="180863" x="2625725" y="6161088"/>
          <p14:tracePt t="180880" x="2633663" y="6153150"/>
          <p14:tracePt t="180897" x="2643188" y="6153150"/>
          <p14:tracePt t="180913" x="2660650" y="6143625"/>
          <p14:tracePt t="180930" x="2670175" y="6143625"/>
          <p14:tracePt t="180947" x="2679700" y="6143625"/>
          <p14:tracePt t="180964" x="2687638" y="6143625"/>
          <p14:tracePt t="180980" x="2724150" y="6143625"/>
          <p14:tracePt t="180982" x="2741613" y="6143625"/>
          <p14:tracePt t="180997" x="2751138" y="6143625"/>
          <p14:tracePt t="181014" x="2776538" y="6143625"/>
          <p14:tracePt t="181031" x="2786063" y="6143625"/>
          <p14:tracePt t="181064" x="2795588" y="6143625"/>
          <p14:tracePt t="181080" x="2803525" y="6143625"/>
          <p14:tracePt t="181098" x="2813050" y="6143625"/>
          <p14:tracePt t="181114" x="2830513" y="6143625"/>
          <p14:tracePt t="181130" x="2867025" y="6134100"/>
          <p14:tracePt t="181147" x="2901950" y="6134100"/>
          <p14:tracePt t="181165" x="2965450" y="6126163"/>
          <p14:tracePt t="181181" x="2982913" y="6116638"/>
          <p14:tracePt t="181198" x="3036888" y="6099175"/>
          <p14:tracePt t="181215" x="3071813" y="6081713"/>
          <p14:tracePt t="181232" x="3089275" y="6072188"/>
          <p14:tracePt t="181248" x="3133725" y="6027738"/>
          <p14:tracePt t="181264" x="3179763" y="5983288"/>
          <p14:tracePt t="181281" x="3197225" y="5956300"/>
          <p14:tracePt t="181299" x="3214688" y="5938838"/>
          <p14:tracePt t="181315" x="3224213" y="5929313"/>
          <p14:tracePt t="181331" x="3224213" y="5919788"/>
          <p14:tracePt t="181348" x="3224213" y="5911850"/>
          <p14:tracePt t="181366" x="3224213" y="5902325"/>
          <p14:tracePt t="181382" x="3224213" y="5894388"/>
          <p14:tracePt t="181398" x="3214688" y="5894388"/>
          <p14:tracePt t="181415" x="3205163" y="5875338"/>
          <p14:tracePt t="181432" x="3179763" y="5875338"/>
          <p14:tracePt t="181448" x="3125788" y="5875338"/>
          <p14:tracePt t="181465" x="3062288" y="5875338"/>
          <p14:tracePt t="181482" x="3027363" y="5875338"/>
          <p14:tracePt t="181499" x="2965450" y="5875338"/>
          <p14:tracePt t="181515" x="2901950" y="5911850"/>
          <p14:tracePt t="181532" x="2857500" y="5946775"/>
          <p14:tracePt t="181549" x="2822575" y="5991225"/>
          <p14:tracePt t="181566" x="2803525" y="6018213"/>
          <p14:tracePt t="181582" x="2795588" y="6062663"/>
          <p14:tracePt t="181599" x="2786063" y="6108700"/>
          <p14:tracePt t="181616" x="2776538" y="6134100"/>
          <p14:tracePt t="181633" x="2776538" y="6188075"/>
          <p14:tracePt t="181649" x="2776538" y="6232525"/>
          <p14:tracePt t="181666" x="2776538" y="6269038"/>
          <p14:tracePt t="181683" x="2776538" y="6296025"/>
          <p14:tracePt t="181700" x="2786063" y="6330950"/>
          <p14:tracePt t="181716" x="2795588" y="6348413"/>
          <p14:tracePt t="181733" x="2795588" y="6367463"/>
          <p14:tracePt t="181750" x="2795588" y="6394450"/>
          <p14:tracePt t="181767" x="2795588" y="6402388"/>
          <p14:tracePt t="181830" x="2786063" y="6402388"/>
          <p14:tracePt t="182510" x="2786063" y="6394450"/>
          <p14:tracePt t="182526" x="2795588" y="6394450"/>
          <p14:tracePt t="182550" x="2795588" y="6384925"/>
          <p14:tracePt t="182558" x="2813050" y="6384925"/>
          <p14:tracePt t="182569" x="2822575" y="6384925"/>
          <p14:tracePt t="182586" x="2901950" y="6357938"/>
          <p14:tracePt t="182603" x="2990850" y="6340475"/>
          <p14:tracePt t="182619" x="3125788" y="6313488"/>
          <p14:tracePt t="182636" x="3322638" y="6296025"/>
          <p14:tracePt t="182654" x="3687763" y="6251575"/>
          <p14:tracePt t="182670" x="3830638" y="6224588"/>
          <p14:tracePt t="182686" x="4152900" y="6170613"/>
          <p14:tracePt t="182703" x="4402138" y="6108700"/>
          <p14:tracePt t="182720" x="4537075" y="6062663"/>
          <p14:tracePt t="182736" x="4608513" y="6018213"/>
          <p14:tracePt t="182753" x="4687888" y="5983288"/>
          <p14:tracePt t="182770" x="4776788" y="5929313"/>
          <p14:tracePt t="182787" x="4867275" y="5875338"/>
          <p14:tracePt t="182803" x="4902200" y="5848350"/>
          <p14:tracePt t="182820" x="5010150" y="5813425"/>
          <p14:tracePt t="182837" x="5133975" y="5776913"/>
          <p14:tracePt t="182854" x="5295900" y="5759450"/>
          <p14:tracePt t="182870" x="5402263" y="5751513"/>
          <p14:tracePt t="182887" x="5537200" y="5741988"/>
          <p14:tracePt t="182903" x="5661025" y="5741988"/>
          <p14:tracePt t="182921" x="5768975" y="5741988"/>
          <p14:tracePt t="182937" x="5803900" y="5741988"/>
          <p14:tracePt t="182954" x="5884863" y="5741988"/>
          <p14:tracePt t="182970" x="5946775" y="5741988"/>
          <p14:tracePt t="182988" x="6018213" y="5751513"/>
          <p14:tracePt t="182989" x="6054725" y="5759450"/>
          <p14:tracePt t="183004" x="6089650" y="5768975"/>
          <p14:tracePt t="183021" x="6143625" y="5786438"/>
          <p14:tracePt t="183038" x="6215063" y="5813425"/>
          <p14:tracePt t="183055" x="6242050" y="5822950"/>
          <p14:tracePt t="183071" x="6269038" y="5848350"/>
          <p14:tracePt t="183088" x="6313488" y="5884863"/>
          <p14:tracePt t="183104" x="6348413" y="5929313"/>
          <p14:tracePt t="183122" x="6375400" y="5956300"/>
          <p14:tracePt t="183138" x="6394450" y="5991225"/>
          <p14:tracePt t="183171" x="6259513" y="5894388"/>
          <p14:tracePt t="183189" x="6170613" y="5813425"/>
          <p14:tracePt t="183205" x="6054725" y="5715000"/>
          <p14:tracePt t="183221" x="6045200" y="5715000"/>
          <p14:tracePt t="183494" x="6037263" y="5715000"/>
          <p14:tracePt t="183547" x="5973763" y="5715000"/>
          <p14:tracePt t="183555" x="5938838" y="5732463"/>
          <p14:tracePt t="183572" x="5894388" y="5786438"/>
          <p14:tracePt t="183588" x="5848350" y="5813425"/>
          <p14:tracePt t="183606" x="5813425" y="5857875"/>
          <p14:tracePt t="183623" x="5795963" y="5894388"/>
          <p14:tracePt t="183640" x="5786438" y="5911850"/>
          <p14:tracePt t="183656" x="5786438" y="5929313"/>
          <p14:tracePt t="183672" x="5776913" y="5929313"/>
          <p14:tracePt t="183689" x="5776913" y="5938838"/>
          <p14:tracePt t="183706" x="5768975" y="5946775"/>
          <p14:tracePt t="183739" x="5768975" y="5965825"/>
          <p14:tracePt t="183756" x="5759450" y="5973763"/>
          <p14:tracePt t="183773" x="5751513" y="5991225"/>
          <p14:tracePt t="183789" x="5741988" y="6018213"/>
          <p14:tracePt t="183806" x="5732463" y="6027738"/>
          <p14:tracePt t="183823" x="5732463" y="6045200"/>
          <p14:tracePt t="183840" x="5724525" y="6062663"/>
          <p14:tracePt t="183856" x="5715000" y="6072188"/>
          <p14:tracePt t="183874" x="5705475" y="6081713"/>
          <p14:tracePt t="183891" x="5697538" y="6099175"/>
          <p14:tracePt t="183908" x="5688013" y="6099175"/>
          <p14:tracePt t="183924" x="5680075" y="6108700"/>
          <p14:tracePt t="183958" x="5670550" y="6116638"/>
          <p14:tracePt t="183975" x="5661025" y="6116638"/>
          <p14:tracePt t="184008" x="5643563" y="6134100"/>
          <p14:tracePt t="184024" x="5634038" y="6134100"/>
          <p14:tracePt t="184042" x="5616575" y="6143625"/>
          <p14:tracePt t="184057" x="5581650" y="6143625"/>
          <p14:tracePt t="184074" x="5537200" y="6143625"/>
          <p14:tracePt t="184090" x="5483225" y="6143625"/>
          <p14:tracePt t="184107" x="5438775" y="6143625"/>
          <p14:tracePt t="184124" x="5411788" y="6143625"/>
          <p14:tracePt t="184141" x="5375275" y="6143625"/>
          <p14:tracePt t="184157" x="5340350" y="6143625"/>
          <p14:tracePt t="184174" x="5295900" y="6143625"/>
          <p14:tracePt t="184191" x="5251450" y="6143625"/>
          <p14:tracePt t="184208" x="5180013" y="6108700"/>
          <p14:tracePt t="184225" x="5099050" y="6089650"/>
          <p14:tracePt t="184243" x="5081588" y="6072188"/>
          <p14:tracePt t="184258" x="5018088" y="6054725"/>
          <p14:tracePt t="184275" x="4991100" y="6037263"/>
          <p14:tracePt t="184292" x="4973638" y="6010275"/>
          <p14:tracePt t="184309" x="4973638" y="5991225"/>
          <p14:tracePt t="184326" x="4973638" y="5956300"/>
          <p14:tracePt t="184342" x="4973638" y="5938838"/>
          <p14:tracePt t="184359" x="4973638" y="5919788"/>
          <p14:tracePt t="184375" x="4973638" y="5902325"/>
          <p14:tracePt t="184393" x="4991100" y="5857875"/>
          <p14:tracePt t="184409" x="5027613" y="5776913"/>
          <p14:tracePt t="184426" x="5062538" y="5705475"/>
          <p14:tracePt t="184442" x="5116513" y="5626100"/>
          <p14:tracePt t="184459" x="5153025" y="5545138"/>
          <p14:tracePt t="184475" x="5170488" y="5491163"/>
          <p14:tracePt t="184492" x="5187950" y="5456238"/>
          <p14:tracePt t="184508" x="5187950" y="5446713"/>
          <p14:tracePt t="184509" x="5205413" y="5429250"/>
          <p14:tracePt t="184526" x="5214938" y="5411788"/>
          <p14:tracePt t="184542" x="5241925" y="5394325"/>
          <p14:tracePt t="184559" x="5259388" y="5384800"/>
          <p14:tracePt t="184575" x="5276850" y="5375275"/>
          <p14:tracePt t="184592" x="5303838" y="5367338"/>
          <p14:tracePt t="184609" x="5340350" y="5367338"/>
          <p14:tracePt t="184626" x="5367338" y="5367338"/>
          <p14:tracePt t="184643" x="5429250" y="5367338"/>
          <p14:tracePt t="184661" x="5510213" y="5367338"/>
          <p14:tracePt t="184677" x="5562600" y="5367338"/>
          <p14:tracePt t="184694" x="5634038" y="5367338"/>
          <p14:tracePt t="184710" x="5670550" y="5367338"/>
          <p14:tracePt t="184728" x="5705475" y="5367338"/>
          <p14:tracePt t="184743" x="5741988" y="5375275"/>
          <p14:tracePt t="184760" x="5759450" y="5394325"/>
          <p14:tracePt t="184777" x="5857875" y="5419725"/>
          <p14:tracePt t="184794" x="5946775" y="5465763"/>
          <p14:tracePt t="184810" x="5991225" y="5483225"/>
          <p14:tracePt t="184827" x="6018213" y="5500688"/>
          <p14:tracePt t="184844" x="6037263" y="5518150"/>
          <p14:tracePt t="184861" x="6037263" y="5537200"/>
          <p14:tracePt t="184877" x="6045200" y="5572125"/>
          <p14:tracePt t="184894" x="6054725" y="5616575"/>
          <p14:tracePt t="184911" x="6062663" y="5670550"/>
          <p14:tracePt t="184928" x="6062663" y="5715000"/>
          <p14:tracePt t="184944" x="6062663" y="5759450"/>
          <p14:tracePt t="184960" x="6062663" y="5803900"/>
          <p14:tracePt t="184977" x="6062663" y="5840413"/>
          <p14:tracePt t="184994" x="6062663" y="5875338"/>
          <p14:tracePt t="185010" x="6062663" y="5894388"/>
          <p14:tracePt t="185027" x="6062663" y="5938838"/>
          <p14:tracePt t="185044" x="6062663" y="5983288"/>
          <p14:tracePt t="185061" x="6062663" y="6000750"/>
          <p14:tracePt t="185077" x="6062663" y="6027738"/>
          <p14:tracePt t="185094" x="6062663" y="6037263"/>
          <p14:tracePt t="185110" x="6062663" y="6045200"/>
          <p14:tracePt t="185129" x="6062663" y="6054725"/>
          <p14:tracePt t="185145" x="6054725" y="6054725"/>
          <p14:tracePt t="185162" x="6037263" y="6072188"/>
          <p14:tracePt t="185178" x="6000750" y="6089650"/>
          <p14:tracePt t="185196" x="5965825" y="6099175"/>
          <p14:tracePt t="185212" x="5929313" y="6116638"/>
          <p14:tracePt t="185229" x="5894388" y="6126163"/>
          <p14:tracePt t="185246" x="5840413" y="6134100"/>
          <p14:tracePt t="185263" x="5830888" y="6143625"/>
          <p14:tracePt t="185279" x="5776913" y="6143625"/>
          <p14:tracePt t="185295" x="5715000" y="6143625"/>
          <p14:tracePt t="185312" x="5670550" y="6143625"/>
          <p14:tracePt t="185330" x="5626100" y="6143625"/>
          <p14:tracePt t="185346" x="5581650" y="6143625"/>
          <p14:tracePt t="185362" x="5537200" y="6143625"/>
          <p14:tracePt t="185379" x="5491163" y="6143625"/>
          <p14:tracePt t="185397" x="5465763" y="6143625"/>
          <p14:tracePt t="185412" x="5394325" y="6143625"/>
          <p14:tracePt t="185429" x="5322888" y="6143625"/>
          <p14:tracePt t="185446" x="5268913" y="6143625"/>
          <p14:tracePt t="185463" x="5251450" y="6143625"/>
          <p14:tracePt t="185496" x="5251450" y="6134100"/>
          <p14:tracePt t="185513" x="5251450" y="6126163"/>
          <p14:tracePt t="185530" x="5251450" y="6116638"/>
          <p14:tracePt t="185546" x="5251450" y="6108700"/>
          <p14:tracePt t="185562" x="5251450" y="6089650"/>
          <p14:tracePt t="185579" x="5251450" y="6054725"/>
          <p14:tracePt t="185596" x="5251450" y="6027738"/>
          <p14:tracePt t="185612" x="5241925" y="5983288"/>
          <p14:tracePt t="185629" x="5232400" y="5929313"/>
          <p14:tracePt t="185646" x="5214938" y="5857875"/>
          <p14:tracePt t="185663" x="5214938" y="5830888"/>
          <p14:tracePt t="185679" x="5197475" y="5768975"/>
          <p14:tracePt t="185696" x="5187950" y="5705475"/>
          <p14:tracePt t="185713" x="5187950" y="5680075"/>
          <p14:tracePt t="185731" x="5180013" y="5653088"/>
          <p14:tracePt t="185747" x="5180013" y="5634038"/>
          <p14:tracePt t="185764" x="5180013" y="5626100"/>
          <p14:tracePt t="185780" x="5180013" y="5616575"/>
          <p14:tracePt t="185798" x="5180013" y="5608638"/>
          <p14:tracePt t="185814" x="5180013" y="5599113"/>
          <p14:tracePt t="185831" x="5180013" y="5589588"/>
          <p14:tracePt t="185865" x="5187950" y="5589588"/>
          <p14:tracePt t="185881" x="5197475" y="5581650"/>
          <p14:tracePt t="185898" x="5224463" y="5572125"/>
          <p14:tracePt t="185915" x="5251450" y="5572125"/>
          <p14:tracePt t="185932" x="5276850" y="5572125"/>
          <p14:tracePt t="185948" x="5340350" y="5572125"/>
          <p14:tracePt t="185964" x="5402263" y="5572125"/>
          <p14:tracePt t="185981" x="5438775" y="5572125"/>
          <p14:tracePt t="185999" x="5483225" y="5572125"/>
          <p14:tracePt t="186015" x="5510213" y="5572125"/>
          <p14:tracePt t="186031" x="5545138" y="5572125"/>
          <p14:tracePt t="186048" x="5572125" y="5572125"/>
          <p14:tracePt t="186066" x="5626100" y="5572125"/>
          <p14:tracePt t="186082" x="5688013" y="5581650"/>
          <p14:tracePt t="186098" x="5732463" y="5581650"/>
          <p14:tracePt t="186115" x="5751513" y="5589588"/>
          <p14:tracePt t="186132" x="5768975" y="5599113"/>
          <p14:tracePt t="186149" x="5776913" y="5608638"/>
          <p14:tracePt t="186165" x="5786438" y="5608638"/>
          <p14:tracePt t="186182" x="5795963" y="5616575"/>
          <p14:tracePt t="186199" x="5803900" y="5643563"/>
          <p14:tracePt t="186215" x="5803900" y="5688013"/>
          <p14:tracePt t="186231" x="5813425" y="5732463"/>
          <p14:tracePt t="186248" x="5813425" y="5768975"/>
          <p14:tracePt t="186265" x="5822950" y="5795963"/>
          <p14:tracePt t="186281" x="5822950" y="5830888"/>
          <p14:tracePt t="186298" x="5822950" y="5848350"/>
          <p14:tracePt t="186315" x="5822950" y="5867400"/>
          <p14:tracePt t="186332" x="5822950" y="5894388"/>
          <p14:tracePt t="186348" x="5822950" y="5929313"/>
          <p14:tracePt t="186365" x="5822950" y="5956300"/>
          <p14:tracePt t="186382" x="5822950" y="5983288"/>
          <p14:tracePt t="186400" x="5822950" y="5991225"/>
          <p14:tracePt t="186416" x="5822950" y="6010275"/>
          <p14:tracePt t="186450" x="5822950" y="6027738"/>
          <p14:tracePt t="186467" x="5822950" y="6045200"/>
          <p14:tracePt t="186483" x="5803900" y="6054725"/>
          <p14:tracePt t="186500" x="5795963" y="6062663"/>
          <p14:tracePt t="186516" x="5776913" y="6081713"/>
          <p14:tracePt t="186534" x="5751513" y="6089650"/>
          <p14:tracePt t="186550" x="5724525" y="6089650"/>
          <p14:tracePt t="186567" x="5715000" y="6089650"/>
          <p14:tracePt t="186583" x="5661025" y="6089650"/>
          <p14:tracePt t="186601" x="5581650" y="6089650"/>
          <p14:tracePt t="186617" x="5500688" y="6089650"/>
          <p14:tracePt t="186634" x="5402263" y="6089650"/>
          <p14:tracePt t="186650" x="5303838" y="6081713"/>
          <p14:tracePt t="186668" x="5224463" y="6062663"/>
          <p14:tracePt t="186684" x="5180013" y="6062663"/>
          <p14:tracePt t="186700" x="5160963" y="6062663"/>
          <p14:tracePt t="186717" x="5143500" y="6054725"/>
          <p14:tracePt t="186735" x="5126038" y="6045200"/>
          <p14:tracePt t="186751" x="5108575" y="6045200"/>
          <p14:tracePt t="186767" x="5099050" y="6045200"/>
          <p14:tracePt t="186784" x="5081588" y="6037263"/>
          <p14:tracePt t="186802" x="5072063" y="6037263"/>
          <p14:tracePt t="186818" x="5062538" y="6037263"/>
          <p14:tracePt t="186835" x="5062538" y="6027738"/>
          <p14:tracePt t="186851" x="5054600" y="6010275"/>
          <p14:tracePt t="186868" x="5045075" y="5991225"/>
          <p14:tracePt t="186884" x="5045075" y="5965825"/>
          <p14:tracePt t="186901" x="5045075" y="5929313"/>
          <p14:tracePt t="186918" x="5054600" y="5857875"/>
          <p14:tracePt t="186935" x="5054600" y="5830888"/>
          <p14:tracePt t="186951" x="5054600" y="5813425"/>
          <p14:tracePt t="186967" x="5072063" y="5768975"/>
          <p14:tracePt t="186984" x="5081588" y="5724525"/>
          <p14:tracePt t="187001" x="5081588" y="5705475"/>
          <p14:tracePt t="187017" x="5089525" y="5688013"/>
          <p14:tracePt t="187034" x="5089525" y="5680075"/>
          <p14:tracePt t="187051" x="5099050" y="5661025"/>
          <p14:tracePt t="187068" x="5108575" y="5661025"/>
          <p14:tracePt t="187101" x="5116513" y="5653088"/>
          <p14:tracePt t="187118" x="5153025" y="5653088"/>
          <p14:tracePt t="187136" x="5187950" y="5643563"/>
          <p14:tracePt t="187152" x="5224463" y="5643563"/>
          <p14:tracePt t="187169" x="5259388" y="5643563"/>
          <p14:tracePt t="187186" x="5303838" y="5643563"/>
          <p14:tracePt t="187203" x="5330825" y="5643563"/>
          <p14:tracePt t="187219" x="5384800" y="5643563"/>
          <p14:tracePt t="187236" x="5438775" y="5643563"/>
          <p14:tracePt t="187253" x="5491163" y="5643563"/>
          <p14:tracePt t="187270" x="5562600" y="5643563"/>
          <p14:tracePt t="187286" x="5608638" y="5643563"/>
          <p14:tracePt t="187303" x="5643563" y="5643563"/>
          <p14:tracePt t="187319" x="5688013" y="5643563"/>
          <p14:tracePt t="187337" x="5705475" y="5643563"/>
          <p14:tracePt t="187353" x="5751513" y="5643563"/>
          <p14:tracePt t="187369" x="5795963" y="5643563"/>
          <p14:tracePt t="187386" x="5813425" y="5643563"/>
          <p14:tracePt t="187404" x="5830888" y="5643563"/>
          <p14:tracePt t="187420" x="5848350" y="5643563"/>
          <p14:tracePt t="187436" x="5867400" y="5643563"/>
          <p14:tracePt t="187453" x="5875338" y="5643563"/>
          <p14:tracePt t="187471" x="5875338" y="5653088"/>
          <p14:tracePt t="187487" x="5875338" y="5670550"/>
          <p14:tracePt t="187503" x="5884863" y="5697538"/>
          <p14:tracePt t="187520" x="5884863" y="5732463"/>
          <p14:tracePt t="187538" x="5884863" y="5776913"/>
          <p14:tracePt t="187553" x="5884863" y="5822950"/>
          <p14:tracePt t="187570" x="5884863" y="5867400"/>
          <p14:tracePt t="187587" x="5884863" y="5875338"/>
          <p14:tracePt t="187604" x="5884863" y="5902325"/>
          <p14:tracePt t="187620" x="5884863" y="5946775"/>
          <p14:tracePt t="187637" x="5884863" y="5973763"/>
          <p14:tracePt t="187654" x="5875338" y="6000750"/>
          <p14:tracePt t="187671" x="5867400" y="6018213"/>
          <p14:tracePt t="187687" x="5867400" y="6027738"/>
          <p14:tracePt t="187704" x="5857875" y="6037263"/>
          <p14:tracePt t="187721" x="5857875" y="6045200"/>
          <p14:tracePt t="187739" x="5857875" y="6054725"/>
          <p14:tracePt t="187771" x="5857875" y="6062663"/>
          <p14:tracePt t="187787" x="5848350" y="6062663"/>
          <p14:tracePt t="187822" x="5840413" y="6062663"/>
          <p14:tracePt t="187846" x="5830888" y="6062663"/>
          <p14:tracePt t="187862" x="5822950" y="6062663"/>
          <p14:tracePt t="187878" x="5813425" y="6062663"/>
          <p14:tracePt t="187886" x="5795963" y="6062663"/>
          <p14:tracePt t="187902" x="5786438" y="6062663"/>
          <p14:tracePt t="187910" x="5732463" y="6062663"/>
          <p14:tracePt t="187921" x="5661025" y="6045200"/>
          <p14:tracePt t="187937" x="5510213" y="6010275"/>
          <p14:tracePt t="187954" x="5394325" y="5991225"/>
          <p14:tracePt t="187971" x="5330825" y="5983288"/>
          <p14:tracePt t="187988" x="5295900" y="5973763"/>
          <p14:tracePt t="188005" x="5276850" y="5965825"/>
          <p14:tracePt t="188078" x="5276850" y="5956300"/>
          <p14:tracePt t="188094" x="5276850" y="5946775"/>
          <p14:tracePt t="188102" x="5276850" y="5929313"/>
          <p14:tracePt t="188110" x="5268913" y="5911850"/>
          <p14:tracePt t="188121" x="5259388" y="5894388"/>
          <p14:tracePt t="188138" x="5241925" y="5830888"/>
          <p14:tracePt t="188154" x="5214938" y="5768975"/>
          <p14:tracePt t="188172" x="5205413" y="5697538"/>
          <p14:tracePt t="188188" x="5205413" y="5643563"/>
          <p14:tracePt t="188205" x="5197475" y="5626100"/>
          <p14:tracePt t="188222" x="5197475" y="5581650"/>
          <p14:tracePt t="188239" x="5197475" y="5537200"/>
          <p14:tracePt t="188256" x="5197475" y="5527675"/>
          <p14:tracePt t="188327" x="5205413" y="5527675"/>
          <p14:tracePt t="188343" x="5224463" y="5527675"/>
          <p14:tracePt t="188350" x="5232400" y="5527675"/>
          <p14:tracePt t="188358" x="5259388" y="5527675"/>
          <p14:tracePt t="188375" x="5286375" y="5527675"/>
          <p14:tracePt t="188390" x="5394325" y="5554663"/>
          <p14:tracePt t="188407" x="5500688" y="5589588"/>
          <p14:tracePt t="188423" x="5562600" y="5616575"/>
          <p14:tracePt t="188439" x="5608638" y="5626100"/>
          <p14:tracePt t="188456" x="5626100" y="5634038"/>
          <p14:tracePt t="188473" x="5634038" y="5634038"/>
          <p14:tracePt t="188558" x="5643563" y="5634038"/>
          <p14:tracePt t="188566" x="5643563" y="5643563"/>
          <p14:tracePt t="188574" x="5653088" y="5653088"/>
          <p14:tracePt t="188590" x="5697538" y="5680075"/>
          <p14:tracePt t="188607" x="5776913" y="5732463"/>
          <p14:tracePt t="188624" x="5867400" y="5813425"/>
          <p14:tracePt t="188641" x="5965825" y="5875338"/>
          <p14:tracePt t="188657" x="6062663" y="5946775"/>
          <p14:tracePt t="188674" x="6170613" y="6018213"/>
          <p14:tracePt t="188691" x="6215063" y="6054725"/>
          <p14:tracePt t="188708" x="6276975" y="6081713"/>
          <p14:tracePt t="188724" x="6303963" y="6081713"/>
          <p14:tracePt t="188741" x="6323013" y="6072188"/>
          <p14:tracePt t="188758" x="6330950" y="6054725"/>
          <p14:tracePt t="189031" x="6340475" y="6054725"/>
          <p14:tracePt t="189047" x="6348413" y="6045200"/>
          <p14:tracePt t="189063" x="6357938" y="6037263"/>
          <p14:tracePt t="189087" x="6367463" y="6037263"/>
          <p14:tracePt t="189095" x="6384925" y="6037263"/>
          <p14:tracePt t="189103" x="6394450" y="6037263"/>
          <p14:tracePt t="189111" x="6402388" y="6037263"/>
          <p14:tracePt t="189126" x="6411913" y="6037263"/>
          <p14:tracePt t="189143" x="6411913" y="6054725"/>
          <p14:tracePt t="189191" x="6402388" y="6054725"/>
          <p14:tracePt t="189207" x="6402388" y="6045200"/>
          <p14:tracePt t="189215" x="6394450" y="6037263"/>
          <p14:tracePt t="189231" x="6394450" y="6027738"/>
          <p14:tracePt t="189244" x="6394450" y="6018213"/>
          <p14:tracePt t="189260" x="6394450" y="6010275"/>
          <p14:tracePt t="189276" x="6394450" y="6000750"/>
          <p14:tracePt t="189293" x="6402388" y="6000750"/>
          <p14:tracePt t="189335" x="6402388" y="5991225"/>
          <p14:tracePt t="189343" x="6402388" y="5983288"/>
          <p14:tracePt t="189367" x="6402388" y="5973763"/>
          <p14:tracePt t="189383" x="6402388" y="5965825"/>
          <p14:tracePt t="189399" x="6402388" y="5946775"/>
          <p14:tracePt t="189415" x="6402388" y="5938838"/>
          <p14:tracePt t="189423" x="6402388" y="5919788"/>
          <p14:tracePt t="189439" x="6402388" y="5911850"/>
          <p14:tracePt t="189455" x="6402388" y="5902325"/>
          <p14:tracePt t="189503" x="6402388" y="5894388"/>
          <p14:tracePt t="189511" x="6402388" y="5884863"/>
          <p14:tracePt t="189527" x="6402388" y="5875338"/>
          <p14:tracePt t="189615" x="6402388" y="5867400"/>
          <p14:tracePt t="189639" x="6402388" y="5857875"/>
          <p14:tracePt t="189783" x="6402388" y="5848350"/>
          <p14:tracePt t="189799" x="6384925" y="5840413"/>
          <p14:tracePt t="189807" x="6357938" y="5813425"/>
          <p14:tracePt t="189815" x="6296025" y="5768975"/>
          <p14:tracePt t="189831" x="6170613" y="5680075"/>
          <p14:tracePt t="189845" x="5875338" y="5446713"/>
          <p14:tracePt t="189863" x="4581525" y="4633913"/>
          <p14:tracePt t="189879" x="3875088" y="4322763"/>
          <p14:tracePt t="189895" x="3259138" y="4081463"/>
          <p14:tracePt t="189912" x="2857500" y="3919538"/>
          <p14:tracePt t="189929" x="2660650" y="3830638"/>
          <p14:tracePt t="189945" x="2536825" y="3759200"/>
          <p14:tracePt t="189962" x="2482850" y="3724275"/>
          <p14:tracePt t="189979" x="2384425" y="3643313"/>
          <p14:tracePt t="189996" x="2276475" y="3562350"/>
          <p14:tracePt t="190012" x="2187575" y="3509963"/>
          <p14:tracePt t="190029" x="2108200" y="3465513"/>
          <p14:tracePt t="190046" x="2054225" y="3455988"/>
          <p14:tracePt t="190063" x="2000250" y="3419475"/>
          <p14:tracePt t="190079" x="1973263" y="3402013"/>
          <p14:tracePt t="190096" x="1874838" y="3340100"/>
          <p14:tracePt t="190113" x="1741488" y="3259138"/>
          <p14:tracePt t="190130" x="1633538" y="3197225"/>
          <p14:tracePt t="190146" x="1581150" y="3160713"/>
          <p14:tracePt t="190163" x="1554163" y="3143250"/>
          <p14:tracePt t="190179" x="1544638" y="3116263"/>
          <p14:tracePt t="190197" x="1536700" y="3089275"/>
          <p14:tracePt t="190213" x="1527175" y="3071813"/>
          <p14:tracePt t="190230" x="1517650" y="3000375"/>
          <p14:tracePt t="190248" x="1490663" y="2919413"/>
          <p14:tracePt t="190264" x="1482725" y="2884488"/>
          <p14:tracePt t="190280" x="1473200" y="2867025"/>
          <p14:tracePt t="190297" x="1465263" y="2847975"/>
          <p14:tracePt t="190313" x="1455738" y="2830513"/>
          <p14:tracePt t="190331" x="1446213" y="2822575"/>
          <p14:tracePt t="190363" x="1438275" y="2813050"/>
          <p14:tracePt t="190380" x="1428750" y="2813050"/>
          <p14:tracePt t="190414" x="1419225" y="2813050"/>
          <p14:tracePt t="190431" x="1419225" y="2830513"/>
          <p14:tracePt t="190447" x="1455738" y="2901950"/>
          <p14:tracePt t="190465" x="1581150" y="3009900"/>
          <p14:tracePt t="190481" x="1660525" y="3071813"/>
          <p14:tracePt t="190497" x="1822450" y="3179763"/>
          <p14:tracePt t="190514" x="1973263" y="3259138"/>
          <p14:tracePt t="190532" x="2125663" y="3322638"/>
          <p14:tracePt t="190548" x="2241550" y="3367088"/>
          <p14:tracePt t="190564" x="2330450" y="3367088"/>
          <p14:tracePt t="190566" x="2347913" y="3375025"/>
          <p14:tracePt t="190581" x="2366963" y="3375025"/>
          <p14:tracePt t="190599" x="2401888" y="3375025"/>
          <p14:tracePt t="190615" x="2411413" y="3375025"/>
          <p14:tracePt t="190631" x="2419350" y="3367088"/>
          <p14:tracePt t="190648" x="2438400" y="3340100"/>
          <p14:tracePt t="190665" x="2438400" y="3303588"/>
          <p14:tracePt t="190681" x="2438400" y="3259138"/>
          <p14:tracePt t="190698" x="2411413" y="3205163"/>
          <p14:tracePt t="190715" x="2366963" y="3152775"/>
          <p14:tracePt t="190732" x="2303463" y="3098800"/>
          <p14:tracePt t="190748" x="2268538" y="3081338"/>
          <p14:tracePt t="190765" x="2205038" y="3044825"/>
          <p14:tracePt t="190782" x="2179638" y="3017838"/>
          <p14:tracePt t="190800" x="2152650" y="3000375"/>
          <p14:tracePt t="190815" x="2143125" y="2990850"/>
          <p14:tracePt t="190832" x="2133600" y="2973388"/>
          <p14:tracePt t="190849" x="2133600" y="2965450"/>
          <p14:tracePt t="190866" x="2143125" y="2946400"/>
          <p14:tracePt t="190882" x="2205038" y="2919413"/>
          <p14:tracePt t="190899" x="2276475" y="2894013"/>
          <p14:tracePt t="190916" x="2303463" y="2867025"/>
          <p14:tracePt t="190933" x="2357438" y="2795588"/>
          <p14:tracePt t="190949" x="2438400" y="2732088"/>
          <p14:tracePt t="190966" x="2465388" y="2724150"/>
          <p14:tracePt t="190983" x="2482850" y="2697163"/>
          <p14:tracePt t="191143" x="2482850" y="2687638"/>
          <p14:tracePt t="191159" x="2473325" y="2687638"/>
          <p14:tracePt t="191175" x="2465388" y="2687638"/>
          <p14:tracePt t="191191" x="2455863" y="2687638"/>
          <p14:tracePt t="191207" x="2446338" y="2687638"/>
          <p14:tracePt t="191217" x="2438400" y="2687638"/>
          <p14:tracePt t="191233" x="2401888" y="2697163"/>
          <p14:tracePt t="191250" x="2357438" y="2697163"/>
          <p14:tracePt t="191267" x="2322513" y="2697163"/>
          <p14:tracePt t="191284" x="2259013" y="2697163"/>
          <p14:tracePt t="191300" x="2205038" y="2687638"/>
          <p14:tracePt t="191317" x="2170113" y="2679700"/>
          <p14:tracePt t="191334" x="2116138" y="2643188"/>
          <p14:tracePt t="191351" x="2027238" y="2608263"/>
          <p14:tracePt t="191367" x="1955800" y="2581275"/>
          <p14:tracePt t="191384" x="1928813" y="2562225"/>
          <p14:tracePt t="191401" x="1911350" y="2554288"/>
          <p14:tracePt t="191418" x="1911350" y="2544763"/>
          <p14:tracePt t="191455" x="1919288" y="2544763"/>
          <p14:tracePt t="191467" x="1946275" y="2562225"/>
          <p14:tracePt t="191485" x="2071688" y="2643188"/>
          <p14:tracePt t="191501" x="2322513" y="2768600"/>
          <p14:tracePt t="191518" x="2795588" y="3017838"/>
          <p14:tracePt t="191535" x="3768725" y="3562350"/>
          <p14:tracePt t="191552" x="4098925" y="3741738"/>
          <p14:tracePt t="191568" x="4884738" y="4197350"/>
          <p14:tracePt t="191584" x="5537200" y="4633913"/>
          <p14:tracePt t="191601" x="5840413" y="4857750"/>
          <p14:tracePt t="191661" x="6197600" y="5303838"/>
          <p14:tracePt t="191667" x="6215063" y="5340350"/>
          <p14:tracePt t="191685" x="6224588" y="5367338"/>
          <p14:tracePt t="191702" x="6242050" y="5419725"/>
          <p14:tracePt t="191719" x="6251575" y="5465763"/>
          <p14:tracePt t="191735" x="6251575" y="5500688"/>
          <p14:tracePt t="191753" x="6251575" y="5527675"/>
          <p14:tracePt t="191768" x="6251575" y="5572125"/>
          <p14:tracePt t="191785" x="6251575" y="5626100"/>
          <p14:tracePt t="191802" x="6251575" y="5670550"/>
          <p14:tracePt t="191819" x="6251575" y="5768975"/>
          <p14:tracePt t="191836" x="6286500" y="5919788"/>
          <p14:tracePt t="191852" x="6348413" y="6054725"/>
          <p14:tracePt t="191869" x="6402388" y="6126163"/>
          <p14:tracePt t="191887" x="6465888" y="6161088"/>
          <p14:tracePt t="191902" x="6527800" y="6161088"/>
          <p14:tracePt t="191919" x="6589713" y="6126163"/>
          <p14:tracePt t="191936" x="6616700" y="6089650"/>
          <p14:tracePt t="191953" x="6661150" y="6045200"/>
          <p14:tracePt t="191969" x="6670675" y="6027738"/>
          <p14:tracePt t="191986" x="6670675" y="6018213"/>
          <p14:tracePt t="192039" x="6680200" y="6018213"/>
          <p14:tracePt t="192063" x="6688138" y="6018213"/>
          <p14:tracePt t="192079" x="6705600" y="6027738"/>
          <p14:tracePt t="192095" x="6724650" y="6045200"/>
          <p14:tracePt t="192111" x="6732588" y="6045200"/>
          <p14:tracePt t="192119" x="6769100" y="6054725"/>
          <p14:tracePt t="192127" x="6786563" y="6054725"/>
          <p14:tracePt t="192136" x="6796088" y="6054725"/>
          <p14:tracePt t="192153" x="6823075" y="6054725"/>
          <p14:tracePt t="192171" x="6831013" y="6054725"/>
          <p14:tracePt t="192187" x="6840538" y="6054725"/>
          <p14:tracePt t="192203" x="6858000" y="6054725"/>
          <p14:tracePt t="192220" x="6884988" y="6037263"/>
          <p14:tracePt t="192238" x="6902450" y="6027738"/>
          <p14:tracePt t="192254" x="6938963" y="6010275"/>
          <p14:tracePt t="192271" x="7018338" y="5983288"/>
          <p14:tracePt t="192287" x="7062788" y="5983288"/>
          <p14:tracePt t="192305" x="7089775" y="5973763"/>
          <p14:tracePt t="192320" x="7108825" y="5973763"/>
          <p14:tracePt t="192338" x="7126288" y="5965825"/>
          <p14:tracePt t="192354" x="7134225" y="5956300"/>
          <p14:tracePt t="192388" x="7153275" y="5946775"/>
          <p14:tracePt t="192421" x="7161213" y="5946775"/>
          <p14:tracePt t="192438" x="7170738" y="5946775"/>
          <p14:tracePt t="192455" x="7180263" y="5946775"/>
          <p14:tracePt t="192471" x="7188200" y="5946775"/>
          <p14:tracePt t="192488" x="7197725" y="5946775"/>
          <p14:tracePt t="192511" x="7205663" y="5946775"/>
          <p14:tracePt t="192623" x="7215188" y="5946775"/>
          <p14:tracePt t="192631" x="7215188" y="5938838"/>
          <p14:tracePt t="192639" x="7224713" y="5938838"/>
          <p14:tracePt t="192711" x="7224713" y="5929313"/>
          <p14:tracePt t="192727" x="7224713" y="5919788"/>
          <p14:tracePt t="192775" x="7224713" y="5911850"/>
          <p14:tracePt t="192991" x="7232650" y="5911850"/>
          <p14:tracePt t="192999" x="7232650" y="5902325"/>
          <p14:tracePt t="193015" x="7242175" y="5902325"/>
          <p14:tracePt t="193047" x="7251700" y="5902325"/>
          <p14:tracePt t="193063" x="7251700" y="5894388"/>
          <p14:tracePt t="193071" x="7259638" y="5894388"/>
          <p14:tracePt t="193087" x="7269163" y="5894388"/>
          <p14:tracePt t="193095" x="7269163" y="5884863"/>
          <p14:tracePt t="193111" x="7277100" y="5884863"/>
          <p14:tracePt t="193123" x="7286625" y="5884863"/>
          <p14:tracePt t="193141" x="7313613" y="5875338"/>
          <p14:tracePt t="193157" x="7323138" y="5875338"/>
          <p14:tracePt t="193174" x="7340600" y="5875338"/>
          <p14:tracePt t="193190" x="7367588" y="5875338"/>
          <p14:tracePt t="193208" x="7394575" y="5875338"/>
          <p14:tracePt t="193224" x="7394575" y="5884863"/>
          <p14:tracePt t="193241" x="7394575" y="5894388"/>
          <p14:tracePt t="193257" x="7394575" y="5902325"/>
          <p14:tracePt t="193275" x="7394575" y="5911850"/>
          <p14:tracePt t="193291" x="7394575" y="5919788"/>
          <p14:tracePt t="193307" x="7394575" y="5929313"/>
          <p14:tracePt t="193324" x="7385050" y="5938838"/>
          <p14:tracePt t="193342" x="7385050" y="5956300"/>
          <p14:tracePt t="193357" x="7375525" y="5965825"/>
          <p14:tracePt t="193374" x="7375525" y="5973763"/>
          <p14:tracePt t="193391" x="7385050" y="6000750"/>
          <p14:tracePt t="193409" x="7429500" y="6027738"/>
          <p14:tracePt t="193425" x="7473950" y="6045200"/>
          <p14:tracePt t="193441" x="7643813" y="6089650"/>
          <p14:tracePt t="193458" x="7813675" y="6116638"/>
          <p14:tracePt t="193475" x="7920038" y="6116638"/>
          <p14:tracePt t="193491" x="7974013" y="6116638"/>
          <p14:tracePt t="193508" x="8018463" y="6116638"/>
          <p14:tracePt t="193525" x="8037513" y="6116638"/>
          <p14:tracePt t="193542" x="8045450" y="6116638"/>
          <p14:tracePt t="193558" x="8045450" y="6108700"/>
          <p14:tracePt t="193575" x="8072438" y="6099175"/>
          <p14:tracePt t="193751" x="8072438" y="6108700"/>
          <p14:tracePt t="193767" x="8072438" y="6116638"/>
          <p14:tracePt t="193791" x="8072438" y="6126163"/>
          <p14:tracePt t="193911" x="8072438" y="6134100"/>
          <p14:tracePt t="193951" x="8072438" y="6143625"/>
          <p14:tracePt t="193959" x="8072438" y="6153150"/>
          <p14:tracePt t="193967" x="8062913" y="6153150"/>
          <p14:tracePt t="194007" x="8054975" y="6153150"/>
          <p14:tracePt t="194047" x="8054975" y="6161088"/>
          <p14:tracePt t="194639" x="8045450" y="6161088"/>
          <p14:tracePt t="194671" x="8037513" y="6161088"/>
          <p14:tracePt t="194679" x="8027988" y="6161088"/>
          <p14:tracePt t="194695" x="8018463" y="6161088"/>
          <p14:tracePt t="194719" x="8010525" y="6161088"/>
          <p14:tracePt t="194735" x="8001000" y="6161088"/>
          <p14:tracePt t="194752" x="8001000" y="6153150"/>
          <p14:tracePt t="195351" x="7991475" y="6153150"/>
          <p14:tracePt t="195359" x="7983538" y="6153150"/>
          <p14:tracePt t="195375" x="7974013" y="6153150"/>
          <p14:tracePt t="195391" x="7956550" y="6153150"/>
          <p14:tracePt t="195399" x="7939088" y="6153150"/>
          <p14:tracePt t="195415" x="7885113" y="6153150"/>
          <p14:tracePt t="195432" x="7858125" y="6153150"/>
          <p14:tracePt t="195448" x="7786688" y="6153150"/>
          <p14:tracePt t="195465" x="7732713" y="6153150"/>
          <p14:tracePt t="195482" x="7705725" y="6153150"/>
          <p14:tracePt t="195499" x="7697788" y="6153150"/>
          <p14:tracePt t="195515" x="7688263" y="6153150"/>
          <p14:tracePt t="195695" x="7688263" y="6143625"/>
          <p14:tracePt t="195727" x="7688263" y="6134100"/>
          <p14:tracePt t="195752" x="7688263" y="6126163"/>
          <p14:tracePt t="195767" x="7680325" y="6126163"/>
          <p14:tracePt t="196007" x="7670800" y="6126163"/>
          <p14:tracePt t="196023" x="7670800" y="6116638"/>
          <p14:tracePt t="196032" x="7670800" y="6108700"/>
          <p14:tracePt t="196039" x="7661275" y="6108700"/>
          <p14:tracePt t="196055" x="7653338" y="6108700"/>
          <p14:tracePt t="196067" x="7626350" y="6108700"/>
          <p14:tracePt t="196085" x="7608888" y="6099175"/>
          <p14:tracePt t="196101" x="7608888" y="6089650"/>
          <p14:tracePt t="196134" x="7608888" y="6081713"/>
          <p14:tracePt t="196152" x="7616825" y="6062663"/>
          <p14:tracePt t="196168" x="7626350" y="6045200"/>
          <p14:tracePt t="201552" x="7616825" y="6045200"/>
          <p14:tracePt t="201560" x="7589838" y="6045200"/>
          <p14:tracePt t="201570" x="7554913" y="6045200"/>
          <p14:tracePt t="201587" x="7402513" y="6045200"/>
          <p14:tracePt t="201604" x="7197725" y="5983288"/>
          <p14:tracePt t="201620" x="7089775" y="5946775"/>
          <p14:tracePt t="201637" x="6759575" y="5813425"/>
          <p14:tracePt t="201654" x="6367463" y="5616575"/>
          <p14:tracePt t="201671" x="6099175" y="5456238"/>
          <p14:tracePt t="201687" x="5919788" y="5340350"/>
          <p14:tracePt t="201689" x="5830888" y="5268913"/>
          <p14:tracePt t="201704" x="5680075" y="5153025"/>
          <p14:tracePt t="201721" x="5545138" y="5027613"/>
          <p14:tracePt t="201737" x="5419725" y="4902200"/>
          <p14:tracePt t="201754" x="5357813" y="4840288"/>
          <p14:tracePt t="201771" x="5143500" y="4643438"/>
          <p14:tracePt t="201788" x="4830763" y="4402138"/>
          <p14:tracePt t="201804" x="4643438" y="4259263"/>
          <p14:tracePt t="201821" x="4446588" y="4143375"/>
          <p14:tracePt t="201838" x="4232275" y="4044950"/>
          <p14:tracePt t="201855" x="4017963" y="3965575"/>
          <p14:tracePt t="201871" x="3786188" y="3884613"/>
          <p14:tracePt t="201888" x="3562350" y="3857625"/>
          <p14:tracePt t="201905" x="3402013" y="3857625"/>
          <p14:tracePt t="201922" x="3295650" y="3884613"/>
          <p14:tracePt t="201938" x="3205163" y="3929063"/>
          <p14:tracePt t="201955" x="3108325" y="3973513"/>
          <p14:tracePt t="201971" x="2990850" y="4044950"/>
          <p14:tracePt t="201989" x="2874963" y="4125913"/>
          <p14:tracePt t="202005" x="2830513" y="4133850"/>
          <p14:tracePt t="202022" x="2830513" y="4125913"/>
          <p14:tracePt t="202038" x="2847975" y="4062413"/>
          <p14:tracePt t="202056" x="2768600" y="3990975"/>
          <p14:tracePt t="202072" x="2687638" y="3929063"/>
          <p14:tracePt t="202089" x="2643188" y="3902075"/>
          <p14:tracePt t="202105" x="2598738" y="3884613"/>
          <p14:tracePt t="202123" x="2581275" y="3884613"/>
          <p14:tracePt t="202156" x="2581275" y="3902075"/>
          <p14:tracePt t="202172" x="2581275" y="3929063"/>
          <p14:tracePt t="202190" x="2581275" y="3956050"/>
          <p14:tracePt t="202206" x="2536825" y="3973513"/>
          <p14:tracePt t="202222" x="2517775" y="3983038"/>
          <p14:tracePt t="202239" x="2490788" y="4010025"/>
          <p14:tracePt t="202257" x="2428875" y="4054475"/>
          <p14:tracePt t="202273" x="2295525" y="4037013"/>
          <p14:tracePt t="202289" x="2089150" y="3884613"/>
          <p14:tracePt t="202306" x="1965325" y="3795713"/>
          <p14:tracePt t="202323" x="1919288" y="3795713"/>
          <p14:tracePt t="202339" x="1884363" y="3822700"/>
          <p14:tracePt t="202356" x="1884363" y="3857625"/>
          <p14:tracePt t="202373" x="1874838" y="3875088"/>
          <p14:tracePt t="202390" x="1857375" y="3894138"/>
          <p14:tracePt t="202406" x="1839913" y="3946525"/>
          <p14:tracePt t="202423" x="1803400" y="4010025"/>
          <p14:tracePt t="202440" x="1758950" y="4062413"/>
          <p14:tracePt t="202457" x="1741488" y="4098925"/>
          <p14:tracePt t="202474" x="1724025" y="4116388"/>
          <p14:tracePt t="202490" x="1724025" y="4125913"/>
          <p14:tracePt t="202507" x="1724025" y="4133850"/>
          <p14:tracePt t="202704" x="1724025" y="4125913"/>
          <p14:tracePt t="202720" x="1724025" y="4116388"/>
          <p14:tracePt t="202736" x="1724025" y="4108450"/>
          <p14:tracePt t="202968" x="1731963" y="4108450"/>
          <p14:tracePt t="202976" x="1741488" y="4098925"/>
          <p14:tracePt t="202992" x="1785938" y="4098925"/>
          <p14:tracePt t="203009" x="1839913" y="4071938"/>
          <p14:tracePt t="203025" x="1839913" y="4037013"/>
          <p14:tracePt t="203043" x="1768475" y="3803650"/>
          <p14:tracePt t="203059" x="1625600" y="3554413"/>
          <p14:tracePt t="203075" x="1571625" y="3438525"/>
          <p14:tracePt t="203092" x="1554163" y="3313113"/>
          <p14:tracePt t="203110" x="1517650" y="3160713"/>
          <p14:tracePt t="203126" x="1490663" y="2990850"/>
          <p14:tracePt t="203142" x="1438275" y="2795588"/>
          <p14:tracePt t="203159" x="1401763" y="2697163"/>
          <p14:tracePt t="203177" x="1187450" y="2312988"/>
          <p14:tracePt t="203193" x="1081088" y="2125663"/>
          <p14:tracePt t="203209" x="1000125" y="1990725"/>
          <p14:tracePt t="203226" x="938213" y="1857375"/>
          <p14:tracePt t="203244" x="866775" y="1724025"/>
          <p14:tracePt t="203259" x="776288" y="1581150"/>
          <p14:tracePt t="203276" x="750888" y="1517650"/>
          <p14:tracePt t="203293" x="687388" y="1384300"/>
          <p14:tracePt t="203310" x="598488" y="1241425"/>
          <p14:tracePt t="203326" x="527050" y="1108075"/>
          <p14:tracePt t="203343" x="446088" y="990600"/>
          <p14:tracePt t="203360" x="295275" y="830263"/>
          <p14:tracePt t="203377" x="179388" y="741363"/>
          <p14:tracePt t="203393" x="88900" y="660400"/>
          <p14:tracePt t="203410" x="44450" y="6254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15" y="3332084"/>
            <a:ext cx="5181600" cy="2997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125320"/>
            <a:ext cx="7498080" cy="1143000"/>
          </a:xfrm>
        </p:spPr>
        <p:txBody>
          <a:bodyPr>
            <a:normAutofit/>
          </a:bodyPr>
          <a:lstStyle/>
          <a:p>
            <a:pPr algn="justLow" rtl="1"/>
            <a:r>
              <a:rPr lang="fa-IR" sz="3000" dirty="0" smtClean="0">
                <a:cs typeface="B Titr" pitchFamily="2" charset="-78"/>
              </a:rPr>
              <a:t>سیالات نیوتنی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95" y="4495800"/>
            <a:ext cx="22479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5240013"/>
            <a:ext cx="15621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-1269" r="-731" b="1269"/>
          <a:stretch/>
        </p:blipFill>
        <p:spPr bwMode="auto">
          <a:xfrm>
            <a:off x="1058031" y="302017"/>
            <a:ext cx="5505450" cy="300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90990" y="990600"/>
            <a:ext cx="3306502" cy="2183381"/>
            <a:chOff x="37884" y="3429000"/>
            <a:chExt cx="3306502" cy="2183381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058305"/>
              <a:ext cx="2450306" cy="818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1717964" y="4653268"/>
              <a:ext cx="0" cy="6807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66800" y="5243944"/>
              <a:ext cx="1646742" cy="36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cs typeface="B Nazanin" pitchFamily="2" charset="-78"/>
                </a:rPr>
                <a:t>ویسکوزیته</a:t>
              </a:r>
              <a:endParaRPr lang="en-US" b="1" dirty="0">
                <a:cs typeface="B Nazanin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7644" y="4915558"/>
              <a:ext cx="1646742" cy="36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cs typeface="B Nazanin" pitchFamily="2" charset="-78"/>
                </a:rPr>
                <a:t>فاصله </a:t>
              </a:r>
              <a:endParaRPr lang="en-US" b="1" dirty="0">
                <a:cs typeface="B Nazanin" pitchFamily="2" charset="-7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057400" y="4653269"/>
              <a:ext cx="311729" cy="3122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9" idx="2"/>
            </p:cNvCxnSpPr>
            <p:nvPr/>
          </p:nvCxnSpPr>
          <p:spPr>
            <a:xfrm flipV="1">
              <a:off x="2143125" y="3961455"/>
              <a:ext cx="180975" cy="3203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500729" y="3593018"/>
              <a:ext cx="1646742" cy="36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cs typeface="B Nazanin" pitchFamily="2" charset="-78"/>
                </a:rPr>
                <a:t>سرعت</a:t>
              </a:r>
              <a:endParaRPr lang="en-US" b="1" dirty="0">
                <a:cs typeface="B Nazanin" pitchFamily="2" charset="-78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77982" y="3886200"/>
              <a:ext cx="207818" cy="4109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7884" y="3429000"/>
              <a:ext cx="1646742" cy="36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cs typeface="B Nazanin" pitchFamily="2" charset="-78"/>
                </a:rPr>
                <a:t>تنش برشی</a:t>
              </a:r>
              <a:endParaRPr lang="en-US" b="1" dirty="0">
                <a:cs typeface="B Nazanin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06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07"/>
    </mc:Choice>
    <mc:Fallback xmlns="">
      <p:transition spd="slow" advTm="1931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967" x="330200" y="4983163"/>
          <p14:tracePt t="14998" x="330200" y="4973638"/>
          <p14:tracePt t="15006" x="339725" y="4973638"/>
          <p14:tracePt t="15014" x="347663" y="4965700"/>
          <p14:tracePt t="15022" x="366713" y="4946650"/>
          <p14:tracePt t="15038" x="500063" y="4848225"/>
          <p14:tracePt t="15056" x="731838" y="4714875"/>
          <p14:tracePt t="15072" x="866775" y="4643438"/>
          <p14:tracePt t="15089" x="1169988" y="4491038"/>
          <p14:tracePt t="15106" x="1455738" y="4322763"/>
          <p14:tracePt t="15123" x="1670050" y="4214813"/>
          <p14:tracePt t="15140" x="1785938" y="4152900"/>
          <p14:tracePt t="15156" x="1857375" y="4108450"/>
          <p14:tracePt t="15173" x="1901825" y="4081463"/>
          <p14:tracePt t="15191" x="1946275" y="4044950"/>
          <p14:tracePt t="15207" x="1965325" y="4017963"/>
          <p14:tracePt t="15223" x="2009775" y="3956050"/>
          <p14:tracePt t="15240" x="2054225" y="3875088"/>
          <p14:tracePt t="15257" x="2081213" y="3822700"/>
          <p14:tracePt t="15273" x="2098675" y="3768725"/>
          <p14:tracePt t="15290" x="2116138" y="3732213"/>
          <p14:tracePt t="15307" x="2125663" y="3697288"/>
          <p14:tracePt t="15324" x="2133600" y="3679825"/>
          <p14:tracePt t="15340" x="2143125" y="3652838"/>
          <p14:tracePt t="15357" x="2160588" y="3616325"/>
          <p14:tracePt t="15373" x="2170113" y="3581400"/>
          <p14:tracePt t="15392" x="2179638" y="3571875"/>
          <p14:tracePt t="15407" x="2187575" y="3562350"/>
          <p14:tracePt t="15431" x="2179638" y="3554413"/>
          <p14:tracePt t="15440" x="2160588" y="3554413"/>
          <p14:tracePt t="15458" x="2152650" y="3544888"/>
          <p14:tracePt t="15474" x="2098675" y="3536950"/>
          <p14:tracePt t="15491" x="2000250" y="3527425"/>
          <p14:tracePt t="15507" x="1874838" y="3517900"/>
          <p14:tracePt t="15525" x="1758950" y="3517900"/>
          <p14:tracePt t="15541" x="1670050" y="3517900"/>
          <p14:tracePt t="15557" x="1633538" y="3517900"/>
          <p14:tracePt t="15574" x="1625600" y="3517900"/>
          <p14:tracePt t="15599" x="1643063" y="3517900"/>
          <p14:tracePt t="15608" x="1670050" y="3517900"/>
          <p14:tracePt t="15624" x="1704975" y="3517900"/>
          <p14:tracePt t="15647" x="1679575" y="3527425"/>
          <p14:tracePt t="15659" x="1608138" y="3527425"/>
          <p14:tracePt t="15675" x="1357313" y="3527425"/>
          <p14:tracePt t="15691" x="1125538" y="3544888"/>
          <p14:tracePt t="15708" x="1044575" y="3562350"/>
          <p14:tracePt t="15726" x="1027113" y="3562350"/>
          <p14:tracePt t="15741" x="1044575" y="3571875"/>
          <p14:tracePt t="15759" x="1285875" y="3581400"/>
          <p14:tracePt t="15775" x="1428750" y="3581400"/>
          <p14:tracePt t="15793" x="1473200" y="3581400"/>
          <p14:tracePt t="15808" x="1482725" y="3581400"/>
          <p14:tracePt t="15825" x="1428750" y="3581400"/>
          <p14:tracePt t="15842" x="1357313" y="3581400"/>
          <p14:tracePt t="15859" x="1169988" y="3589338"/>
          <p14:tracePt t="15875" x="1071563" y="3598863"/>
          <p14:tracePt t="15892" x="1054100" y="3608388"/>
          <p14:tracePt t="15909" x="1125538" y="3608388"/>
          <p14:tracePt t="15926" x="1428750" y="3608388"/>
          <p14:tracePt t="15943" x="1608138" y="3608388"/>
          <p14:tracePt t="15959" x="1670050" y="3608388"/>
          <p14:tracePt t="15976" x="1670050" y="3616325"/>
          <p14:tracePt t="15993" x="1589088" y="3625850"/>
          <p14:tracePt t="16009" x="1357313" y="3643313"/>
          <p14:tracePt t="16026" x="1214438" y="3643313"/>
          <p14:tracePt t="16043" x="1179513" y="3643313"/>
          <p14:tracePt t="16063" x="1196975" y="3643313"/>
          <p14:tracePt t="16076" x="1223963" y="3643313"/>
          <p14:tracePt t="16093" x="1322388" y="3643313"/>
          <p14:tracePt t="16109" x="1347788" y="3643313"/>
          <p14:tracePt t="16127" x="1366838" y="3643313"/>
          <p14:tracePt t="16143" x="1357313" y="3643313"/>
          <p14:tracePt t="16160" x="1330325" y="3643313"/>
          <p14:tracePt t="16177" x="1303338" y="3652838"/>
          <p14:tracePt t="16194" x="1276350" y="3652838"/>
          <p14:tracePt t="16210" x="1268413" y="3652838"/>
          <p14:tracePt t="16255" x="1276350" y="3652838"/>
          <p14:tracePt t="16263" x="1322388" y="3652838"/>
          <p14:tracePt t="16271" x="1393825" y="3652838"/>
          <p14:tracePt t="16279" x="1490663" y="3652838"/>
          <p14:tracePt t="16294" x="1598613" y="3652838"/>
          <p14:tracePt t="16311" x="1973263" y="3652838"/>
          <p14:tracePt t="16327" x="2160588" y="3652838"/>
          <p14:tracePt t="16344" x="2241550" y="3652838"/>
          <p14:tracePt t="16360" x="2251075" y="3652838"/>
          <p14:tracePt t="16377" x="2241550" y="3652838"/>
          <p14:tracePt t="16394" x="2089150" y="3633788"/>
          <p14:tracePt t="16412" x="1830388" y="3608388"/>
          <p14:tracePt t="16427" x="1616075" y="3608388"/>
          <p14:tracePt t="16444" x="1482725" y="3608388"/>
          <p14:tracePt t="16461" x="1455738" y="3608388"/>
          <p14:tracePt t="16479" x="1473200" y="3608388"/>
          <p14:tracePt t="16495" x="1509713" y="3608388"/>
          <p14:tracePt t="16511" x="1704975" y="3616325"/>
          <p14:tracePt t="16528" x="1919288" y="3625850"/>
          <p14:tracePt t="16546" x="2027238" y="3625850"/>
          <p14:tracePt t="16561" x="2081213" y="3625850"/>
          <p14:tracePt t="16578" x="2089150" y="3625850"/>
          <p14:tracePt t="16599" x="2071688" y="3625850"/>
          <p14:tracePt t="16612" x="2036763" y="3625850"/>
          <p14:tracePt t="16628" x="1965325" y="3625850"/>
          <p14:tracePt t="16645" x="1704975" y="3625850"/>
          <p14:tracePt t="16661" x="1446213" y="3625850"/>
          <p14:tracePt t="16679" x="1322388" y="3625850"/>
          <p14:tracePt t="16695" x="1312863" y="3625850"/>
          <p14:tracePt t="16712" x="1312863" y="3633788"/>
          <p14:tracePt t="16728" x="1366838" y="3652838"/>
          <p14:tracePt t="16746" x="1446213" y="3670300"/>
          <p14:tracePt t="16762" x="1633538" y="3705225"/>
          <p14:tracePt t="16778" x="1874838" y="3751263"/>
          <p14:tracePt t="16795" x="2044700" y="3776663"/>
          <p14:tracePt t="16813" x="2116138" y="3786188"/>
          <p14:tracePt t="16829" x="2143125" y="3795713"/>
          <p14:tracePt t="16847" x="2133600" y="3795713"/>
          <p14:tracePt t="16862" x="2125663" y="3795713"/>
          <p14:tracePt t="16880" x="2036763" y="3795713"/>
          <p14:tracePt t="16896" x="1893888" y="3795713"/>
          <p14:tracePt t="16912" x="1785938" y="3795713"/>
          <p14:tracePt t="16929" x="1768475" y="3795713"/>
          <p14:tracePt t="16947" x="1758950" y="3795713"/>
          <p14:tracePt t="16963" x="1768475" y="3795713"/>
          <p14:tracePt t="16979" x="1847850" y="3813175"/>
          <p14:tracePt t="16996" x="1982788" y="3840163"/>
          <p14:tracePt t="17013" x="2054225" y="3857625"/>
          <p14:tracePt t="17030" x="2224088" y="3867150"/>
          <p14:tracePt t="17046" x="2339975" y="3875088"/>
          <p14:tracePt t="17047" x="2366963" y="3875088"/>
          <p14:tracePt t="17071" x="2357438" y="3875088"/>
          <p14:tracePt t="17080" x="2312988" y="3875088"/>
          <p14:tracePt t="17096" x="2116138" y="3875088"/>
          <p14:tracePt t="17113" x="1839913" y="3867150"/>
          <p14:tracePt t="17130" x="1608138" y="3857625"/>
          <p14:tracePt t="17147" x="1527175" y="3848100"/>
          <p14:tracePt t="17163" x="1465263" y="3848100"/>
          <p14:tracePt t="17180" x="1446213" y="3848100"/>
          <p14:tracePt t="17197" x="1455738" y="3848100"/>
          <p14:tracePt t="17214" x="1509713" y="3848100"/>
          <p14:tracePt t="17215" x="1544638" y="3848100"/>
          <p14:tracePt t="17230" x="1589088" y="3848100"/>
          <p14:tracePt t="17231" x="1633538" y="3857625"/>
          <p14:tracePt t="17247" x="1704975" y="3857625"/>
          <p14:tracePt t="17264" x="1731963" y="3857625"/>
          <p14:tracePt t="17281" x="1741488" y="3857625"/>
          <p14:tracePt t="17297" x="1670050" y="3857625"/>
          <p14:tracePt t="17314" x="1554163" y="3857625"/>
          <p14:tracePt t="17331" x="1384300" y="3857625"/>
          <p14:tracePt t="17348" x="1295400" y="3857625"/>
          <p14:tracePt t="17364" x="1276350" y="3857625"/>
          <p14:tracePt t="17431" x="1285875" y="3857625"/>
          <p14:tracePt t="17455" x="1303338" y="3857625"/>
          <p14:tracePt t="17463" x="1322388" y="3857625"/>
          <p14:tracePt t="17471" x="1339850" y="3857625"/>
          <p14:tracePt t="17481" x="1374775" y="3857625"/>
          <p14:tracePt t="17498" x="1401763" y="3857625"/>
          <p14:tracePt t="17515" x="1411288" y="3857625"/>
          <p14:tracePt t="17535" x="1401763" y="3848100"/>
          <p14:tracePt t="17559" x="1393825" y="3848100"/>
          <p14:tracePt t="17599" x="1393825" y="3840163"/>
          <p14:tracePt t="17607" x="1411288" y="3840163"/>
          <p14:tracePt t="17615" x="1473200" y="3830638"/>
          <p14:tracePt t="17632" x="1660525" y="3830638"/>
          <p14:tracePt t="17648" x="1884363" y="3830638"/>
          <p14:tracePt t="17665" x="2179638" y="3822700"/>
          <p14:tracePt t="17683" x="2643188" y="3822700"/>
          <p14:tracePt t="17698" x="3054350" y="3822700"/>
          <p14:tracePt t="17715" x="3348038" y="3822700"/>
          <p14:tracePt t="17732" x="3446463" y="3822700"/>
          <p14:tracePt t="17749" x="3608388" y="3822700"/>
          <p14:tracePt t="17765" x="3714750" y="3822700"/>
          <p14:tracePt t="17782" x="3786188" y="3822700"/>
          <p14:tracePt t="17783" x="3813175" y="3822700"/>
          <p14:tracePt t="17799" x="3875088" y="3822700"/>
          <p14:tracePt t="17818" x="3965575" y="3822700"/>
          <p14:tracePt t="17832" x="4054475" y="3822700"/>
          <p14:tracePt t="17849" x="4108450" y="3822700"/>
          <p14:tracePt t="17866" x="4179888" y="3822700"/>
          <p14:tracePt t="17883" x="4232275" y="3822700"/>
          <p14:tracePt t="17899" x="4268788" y="3822700"/>
          <p14:tracePt t="17916" x="4295775" y="3813175"/>
          <p14:tracePt t="17933" x="4322763" y="3813175"/>
          <p14:tracePt t="17951" x="4375150" y="3803650"/>
          <p14:tracePt t="17966" x="4394200" y="3803650"/>
          <p14:tracePt t="17983" x="4438650" y="3795713"/>
          <p14:tracePt t="18000" x="4456113" y="3768725"/>
          <p14:tracePt t="18017" x="4473575" y="3759200"/>
          <p14:tracePt t="18033" x="4483100" y="3741738"/>
          <p14:tracePt t="18050" x="4500563" y="3732213"/>
          <p14:tracePt t="18066" x="4510088" y="3732213"/>
          <p14:tracePt t="18084" x="4545013" y="3724275"/>
          <p14:tracePt t="18100" x="4581525" y="3705225"/>
          <p14:tracePt t="18117" x="4598988" y="3705225"/>
          <p14:tracePt t="18133" x="4633913" y="3687763"/>
          <p14:tracePt t="18151" x="4660900" y="3679825"/>
          <p14:tracePt t="18167" x="4670425" y="3670300"/>
          <p14:tracePt t="18343" x="4660900" y="3670300"/>
          <p14:tracePt t="18383" x="4652963" y="3670300"/>
          <p14:tracePt t="18391" x="4643438" y="3670300"/>
          <p14:tracePt t="18401" x="4643438" y="3679825"/>
          <p14:tracePt t="18431" x="4633913" y="3679825"/>
          <p14:tracePt t="18479" x="4625975" y="3679825"/>
          <p14:tracePt t="18511" x="4616450" y="3679825"/>
          <p14:tracePt t="18591" x="4608513" y="3679825"/>
          <p14:tracePt t="18615" x="4598988" y="3679825"/>
          <p14:tracePt t="18639" x="4589463" y="3679825"/>
          <p14:tracePt t="18663" x="4581525" y="3679825"/>
          <p14:tracePt t="18671" x="4572000" y="3679825"/>
          <p14:tracePt t="18695" x="4562475" y="3679825"/>
          <p14:tracePt t="18791" x="4554538" y="3679825"/>
          <p14:tracePt t="18807" x="4537075" y="3679825"/>
          <p14:tracePt t="18815" x="4527550" y="3679825"/>
          <p14:tracePt t="18823" x="4510088" y="3679825"/>
          <p14:tracePt t="18836" x="4483100" y="3679825"/>
          <p14:tracePt t="18853" x="4394200" y="3670300"/>
          <p14:tracePt t="18870" x="4303713" y="3660775"/>
          <p14:tracePt t="18886" x="4276725" y="3660775"/>
          <p14:tracePt t="18903" x="4241800" y="3652838"/>
          <p14:tracePt t="18920" x="4232275" y="3652838"/>
          <p14:tracePt t="18943" x="4232275" y="3660775"/>
          <p14:tracePt t="18967" x="4241800" y="3660775"/>
          <p14:tracePt t="19103" x="4224338" y="3660775"/>
          <p14:tracePt t="19111" x="4205288" y="3660775"/>
          <p14:tracePt t="19121" x="4179888" y="3652838"/>
          <p14:tracePt t="19137" x="4125913" y="3643313"/>
          <p14:tracePt t="19154" x="4081463" y="3633788"/>
          <p14:tracePt t="19170" x="4054475" y="3633788"/>
          <p14:tracePt t="19188" x="4037013" y="3633788"/>
          <p14:tracePt t="19204" x="4027488" y="3633788"/>
          <p14:tracePt t="19220" x="4017963" y="3633788"/>
          <p14:tracePt t="19237" x="3973513" y="3598863"/>
          <p14:tracePt t="19239" x="3919538" y="3571875"/>
          <p14:tracePt t="19255" x="3795713" y="3509963"/>
          <p14:tracePt t="19271" x="3732213" y="3500438"/>
          <p14:tracePt t="19288" x="3714750" y="3509963"/>
          <p14:tracePt t="19304" x="3670300" y="3527425"/>
          <p14:tracePt t="19322" x="3625850" y="3544888"/>
          <p14:tracePt t="19338" x="3616325" y="3554413"/>
          <p14:tracePt t="19354" x="3598863" y="3571875"/>
          <p14:tracePt t="19371" x="3581400" y="3581400"/>
          <p14:tracePt t="19389" x="3562350" y="3598863"/>
          <p14:tracePt t="19404" x="3536950" y="3625850"/>
          <p14:tracePt t="19421" x="3509963" y="3652838"/>
          <p14:tracePt t="19528" x="3509963" y="3660775"/>
          <p14:tracePt t="19551" x="3517900" y="3660775"/>
          <p14:tracePt t="19559" x="3517900" y="3652838"/>
          <p14:tracePt t="19575" x="3517900" y="3616325"/>
          <p14:tracePt t="19589" x="3517900" y="3554413"/>
          <p14:tracePt t="19606" x="3517900" y="3446463"/>
          <p14:tracePt t="19622" x="3517900" y="3375025"/>
          <p14:tracePt t="19639" x="3544888" y="3313113"/>
          <p14:tracePt t="19655" x="3598863" y="3259138"/>
          <p14:tracePt t="19673" x="3670300" y="3197225"/>
          <p14:tracePt t="19689" x="3759200" y="3152775"/>
          <p14:tracePt t="19706" x="3786188" y="3125788"/>
          <p14:tracePt t="19722" x="3875088" y="3071813"/>
          <p14:tracePt t="19740" x="3929063" y="3017838"/>
          <p14:tracePt t="19756" x="3956050" y="2973388"/>
          <p14:tracePt t="19772" x="3990975" y="2938463"/>
          <p14:tracePt t="19789" x="4017963" y="2911475"/>
          <p14:tracePt t="19807" x="4071938" y="2874963"/>
          <p14:tracePt t="19823" x="4089400" y="2867025"/>
          <p14:tracePt t="19839" x="4125913" y="2830513"/>
          <p14:tracePt t="19856" x="4152900" y="2813050"/>
          <p14:tracePt t="19874" x="4170363" y="2795588"/>
          <p14:tracePt t="19890" x="4197350" y="2795588"/>
          <p14:tracePt t="19906" x="4224338" y="2786063"/>
          <p14:tracePt t="19923" x="4268788" y="2786063"/>
          <p14:tracePt t="19941" x="4313238" y="2795588"/>
          <p14:tracePt t="19956" x="4330700" y="2795588"/>
          <p14:tracePt t="19973" x="4367213" y="2830513"/>
          <p14:tracePt t="19990" x="4394200" y="2867025"/>
          <p14:tracePt t="20008" x="4402138" y="2938463"/>
          <p14:tracePt t="20024" x="4402138" y="2965450"/>
          <p14:tracePt t="20040" x="4375150" y="2990850"/>
          <p14:tracePt t="20057" x="4340225" y="3009900"/>
          <p14:tracePt t="20074" x="4286250" y="3009900"/>
          <p14:tracePt t="20090" x="4259263" y="3009900"/>
          <p14:tracePt t="20107" x="4143375" y="3000375"/>
          <p14:tracePt t="20124" x="4017963" y="2955925"/>
          <p14:tracePt t="20141" x="3911600" y="2884488"/>
          <p14:tracePt t="20157" x="3840163" y="2830513"/>
          <p14:tracePt t="20174" x="3795713" y="2776538"/>
          <p14:tracePt t="20191" x="3759200" y="2705100"/>
          <p14:tracePt t="20208" x="3751263" y="2679700"/>
          <p14:tracePt t="20224" x="3751263" y="2633663"/>
          <p14:tracePt t="20241" x="3751263" y="2571750"/>
          <p14:tracePt t="20258" x="3759200" y="2517775"/>
          <p14:tracePt t="20275" x="3776663" y="2465388"/>
          <p14:tracePt t="20291" x="3813175" y="2401888"/>
          <p14:tracePt t="20308" x="3840163" y="2339975"/>
          <p14:tracePt t="20325" x="3894138" y="2276475"/>
          <p14:tracePt t="20342" x="3919538" y="2251075"/>
          <p14:tracePt t="20358" x="3990975" y="2187575"/>
          <p14:tracePt t="20375" x="4133850" y="2098675"/>
          <p14:tracePt t="20392" x="4224338" y="2062163"/>
          <p14:tracePt t="20409" x="4313238" y="2054225"/>
          <p14:tracePt t="20425" x="4394200" y="2054225"/>
          <p14:tracePt t="20442" x="4456113" y="2054225"/>
          <p14:tracePt t="20458" x="4510088" y="2062163"/>
          <p14:tracePt t="20476" x="4537075" y="2081213"/>
          <p14:tracePt t="20492" x="4616450" y="2179638"/>
          <p14:tracePt t="20508" x="4697413" y="2303463"/>
          <p14:tracePt t="20525" x="4759325" y="2411413"/>
          <p14:tracePt t="20543" x="4803775" y="2544763"/>
          <p14:tracePt t="20559" x="4803775" y="2571750"/>
          <p14:tracePt t="20576" x="4803775" y="2660650"/>
          <p14:tracePt t="20592" x="4803775" y="2697163"/>
          <p14:tracePt t="20610" x="4786313" y="2768600"/>
          <p14:tracePt t="20626" x="4732338" y="2857500"/>
          <p14:tracePt t="20642" x="4670425" y="2938463"/>
          <p14:tracePt t="20659" x="4598988" y="2990850"/>
          <p14:tracePt t="20677" x="4537075" y="3027363"/>
          <p14:tracePt t="20692" x="4473575" y="3044825"/>
          <p14:tracePt t="20709" x="4419600" y="3054350"/>
          <p14:tracePt t="20726" x="4394200" y="3054350"/>
          <p14:tracePt t="20744" x="4322763" y="3062288"/>
          <p14:tracePt t="20760" x="4268788" y="3062288"/>
          <p14:tracePt t="20776" x="4232275" y="3027363"/>
          <p14:tracePt t="20793" x="4160838" y="2938463"/>
          <p14:tracePt t="20810" x="4071938" y="2830513"/>
          <p14:tracePt t="20826" x="3990975" y="2724150"/>
          <p14:tracePt t="20843" x="3919538" y="2625725"/>
          <p14:tracePt t="20860" x="3911600" y="2598738"/>
          <p14:tracePt t="20877" x="3875088" y="2517775"/>
          <p14:tracePt t="20893" x="3857625" y="2438400"/>
          <p14:tracePt t="20910" x="3857625" y="2374900"/>
          <p14:tracePt t="20927" x="3867150" y="2286000"/>
          <p14:tracePt t="20944" x="3894138" y="2214563"/>
          <p14:tracePt t="20960" x="3929063" y="2160588"/>
          <p14:tracePt t="20977" x="3956050" y="2143125"/>
          <p14:tracePt t="20993" x="4017963" y="2098675"/>
          <p14:tracePt t="21011" x="4081463" y="2062163"/>
          <p14:tracePt t="21027" x="4152900" y="2054225"/>
          <p14:tracePt t="21044" x="4214813" y="2054225"/>
          <p14:tracePt t="21061" x="4276725" y="2062163"/>
          <p14:tracePt t="21078" x="4357688" y="2133600"/>
          <p14:tracePt t="21094" x="4429125" y="2232025"/>
          <p14:tracePt t="21111" x="4456113" y="2295525"/>
          <p14:tracePt t="21128" x="4491038" y="2527300"/>
          <p14:tracePt t="21145" x="4491038" y="2670175"/>
          <p14:tracePt t="21161" x="4446588" y="2751138"/>
          <p14:tracePt t="21178" x="4411663" y="2822575"/>
          <p14:tracePt t="21194" x="4357688" y="2867025"/>
          <p14:tracePt t="21212" x="4295775" y="2901950"/>
          <p14:tracePt t="21228" x="4241800" y="2919413"/>
          <p14:tracePt t="21245" x="4214813" y="2919413"/>
          <p14:tracePt t="21262" x="4152900" y="2928938"/>
          <p14:tracePt t="21279" x="4081463" y="2928938"/>
          <p14:tracePt t="21279" x="4054475" y="2911475"/>
          <p14:tracePt t="21295" x="4027488" y="2901950"/>
          <p14:tracePt t="21312" x="3956050" y="2840038"/>
          <p14:tracePt t="21328" x="3919538" y="2795588"/>
          <p14:tracePt t="21346" x="3902075" y="2751138"/>
          <p14:tracePt t="21361" x="3884613" y="2714625"/>
          <p14:tracePt t="21378" x="3875088" y="2643188"/>
          <p14:tracePt t="21395" x="3867150" y="2536825"/>
          <p14:tracePt t="21412" x="3867150" y="2438400"/>
          <p14:tracePt t="21428" x="3902075" y="2374900"/>
          <p14:tracePt t="21445" x="3938588" y="2312988"/>
          <p14:tracePt t="21462" x="3973513" y="2286000"/>
          <p14:tracePt t="21480" x="4037013" y="2251075"/>
          <p14:tracePt t="21496" x="4062413" y="2241550"/>
          <p14:tracePt t="21512" x="4125913" y="2232025"/>
          <p14:tracePt t="21529" x="4179888" y="2232025"/>
          <p14:tracePt t="21546" x="4214813" y="2268538"/>
          <p14:tracePt t="21562" x="4286250" y="2357438"/>
          <p14:tracePt t="21579" x="4357688" y="2509838"/>
          <p14:tracePt t="21596" x="4419600" y="2714625"/>
          <p14:tracePt t="21613" x="4456113" y="2857500"/>
          <p14:tracePt t="21629" x="4465638" y="2901950"/>
          <p14:tracePt t="21646" x="4465638" y="2938463"/>
          <p14:tracePt t="21662" x="4402138" y="2965450"/>
          <p14:tracePt t="21680" x="4197350" y="2982913"/>
          <p14:tracePt t="21696" x="4044950" y="2973388"/>
          <p14:tracePt t="21713" x="3929063" y="2938463"/>
          <p14:tracePt t="21730" x="3875088" y="2901950"/>
          <p14:tracePt t="21747" x="3857625" y="2874963"/>
          <p14:tracePt t="21763" x="3830638" y="2803525"/>
          <p14:tracePt t="21780" x="3822700" y="2741613"/>
          <p14:tracePt t="21796" x="3830638" y="2705100"/>
          <p14:tracePt t="21814" x="3840163" y="2687638"/>
          <p14:tracePt t="21830" x="3857625" y="2679700"/>
          <p14:tracePt t="21847" x="3875088" y="2679700"/>
          <p14:tracePt t="21864" x="3902075" y="2670175"/>
          <p14:tracePt t="21887" x="3911600" y="2670175"/>
          <p14:tracePt t="21897" x="3919538" y="2670175"/>
          <p14:tracePt t="21913" x="3938588" y="2679700"/>
          <p14:tracePt t="21930" x="3956050" y="2697163"/>
          <p14:tracePt t="21948" x="4000500" y="2724150"/>
          <p14:tracePt t="21964" x="4089400" y="2741613"/>
          <p14:tracePt t="21980" x="4179888" y="2751138"/>
          <p14:tracePt t="21997" x="4205288" y="2751138"/>
          <p14:tracePt t="22015" x="4160838" y="2732088"/>
          <p14:tracePt t="22031" x="4116388" y="2724150"/>
          <p14:tracePt t="22048" x="4071938" y="2759075"/>
          <p14:tracePt t="22064" x="4062413" y="2786063"/>
          <p14:tracePt t="22082" x="4054475" y="2803525"/>
          <p14:tracePt t="22097" x="4044950" y="2803525"/>
          <p14:tracePt t="22114" x="4037013" y="2803525"/>
          <p14:tracePt t="22131" x="4027488" y="2803525"/>
          <p14:tracePt t="22148" x="4000500" y="2813050"/>
          <p14:tracePt t="22164" x="3965575" y="2857500"/>
          <p14:tracePt t="22181" x="3938588" y="2901950"/>
          <p14:tracePt t="22198" x="3938588" y="2911475"/>
          <p14:tracePt t="22216" x="3956050" y="2919413"/>
          <p14:tracePt t="22232" x="3973513" y="2928938"/>
          <p14:tracePt t="22248" x="3990975" y="2946400"/>
          <p14:tracePt t="22265" x="4000500" y="2946400"/>
          <p14:tracePt t="22282" x="4017963" y="2955925"/>
          <p14:tracePt t="22298" x="4062413" y="2973388"/>
          <p14:tracePt t="22315" x="4179888" y="2965450"/>
          <p14:tracePt t="22332" x="4224338" y="2919413"/>
          <p14:tracePt t="22349" x="4224338" y="2894013"/>
          <p14:tracePt t="22365" x="4251325" y="2884488"/>
          <p14:tracePt t="22382" x="4259263" y="2874963"/>
          <p14:tracePt t="22399" x="4241800" y="2847975"/>
          <p14:tracePt t="22416" x="3938588" y="2679700"/>
          <p14:tracePt t="22432" x="3867150" y="2652713"/>
          <p14:tracePt t="22449" x="3751263" y="2589213"/>
          <p14:tracePt t="22465" x="3562350" y="2490788"/>
          <p14:tracePt t="22483" x="3419475" y="2428875"/>
          <p14:tracePt t="22499" x="3367088" y="2401888"/>
          <p14:tracePt t="22516" x="3348038" y="2393950"/>
          <p14:tracePt t="22534" x="3330575" y="2384425"/>
          <p14:tracePt t="22550" x="3313113" y="2366963"/>
          <p14:tracePt t="22566" x="3286125" y="2357438"/>
          <p14:tracePt t="22583" x="3268663" y="2357438"/>
          <p14:tracePt t="22727" x="3276600" y="2357438"/>
          <p14:tracePt t="22743" x="3286125" y="2357438"/>
          <p14:tracePt t="22751" x="3295650" y="2357438"/>
          <p14:tracePt t="22767" x="3303588" y="2357438"/>
          <p14:tracePt t="22784" x="3313113" y="2357438"/>
          <p14:tracePt t="22801" x="3322638" y="2366963"/>
          <p14:tracePt t="22817" x="3330575" y="2366963"/>
          <p14:tracePt t="22833" x="3340100" y="2374900"/>
          <p14:tracePt t="22850" x="3348038" y="2384425"/>
          <p14:tracePt t="22868" x="3357563" y="2393950"/>
          <p14:tracePt t="22884" x="3367088" y="2419350"/>
          <p14:tracePt t="22900" x="3375025" y="2428875"/>
          <p14:tracePt t="22917" x="3384550" y="2465388"/>
          <p14:tracePt t="22935" x="3402013" y="2490788"/>
          <p14:tracePt t="22950" x="3429000" y="2509838"/>
          <p14:tracePt t="22967" x="3500438" y="2554288"/>
          <p14:tracePt t="22984" x="3536950" y="2571750"/>
          <p14:tracePt t="23001" x="3554413" y="2589213"/>
          <p14:tracePt t="23017" x="3554413" y="2598738"/>
          <p14:tracePt t="23034" x="3554413" y="2616200"/>
          <p14:tracePt t="23051" x="3554413" y="2660650"/>
          <p14:tracePt t="23068" x="3544888" y="2697163"/>
          <p14:tracePt t="23084" x="3500438" y="2759075"/>
          <p14:tracePt t="23101" x="3411538" y="2822575"/>
          <p14:tracePt t="23118" x="3322638" y="2884488"/>
          <p14:tracePt t="23135" x="3251200" y="2990850"/>
          <p14:tracePt t="23152" x="3232150" y="3044825"/>
          <p14:tracePt t="23168" x="3170238" y="3187700"/>
          <p14:tracePt t="23185" x="3116263" y="3322638"/>
          <p14:tracePt t="23202" x="3108325" y="3348038"/>
          <p14:tracePt t="23224" x="3108325" y="3340100"/>
          <p14:tracePt t="23235" x="3116263" y="3367088"/>
          <p14:tracePt t="23252" x="3197225" y="3473450"/>
          <p14:tracePt t="23269" x="3232150" y="3571875"/>
          <p14:tracePt t="23285" x="3224213" y="3598863"/>
          <p14:tracePt t="23302" x="3205163" y="3625850"/>
          <p14:tracePt t="23319" x="3197225" y="3633788"/>
          <p14:tracePt t="23336" x="3214688" y="3633788"/>
          <p14:tracePt t="23352" x="3232150" y="3608388"/>
          <p14:tracePt t="23369" x="3205163" y="3536950"/>
          <p14:tracePt t="23385" x="3125788" y="3482975"/>
          <p14:tracePt t="23403" x="3108325" y="3482975"/>
          <p14:tracePt t="23419" x="3108325" y="3473450"/>
          <p14:tracePt t="23436" x="3089275" y="3438525"/>
          <p14:tracePt t="23452" x="3071813" y="3419475"/>
          <p14:tracePt t="23470" x="3062288" y="3419475"/>
          <p14:tracePt t="23486" x="3054350" y="3419475"/>
          <p14:tracePt t="23502" x="3044825" y="3419475"/>
          <p14:tracePt t="23519" x="3000375" y="3419475"/>
          <p14:tracePt t="23538" x="2990850" y="3429000"/>
          <p14:tracePt t="23553" x="2955925" y="3438525"/>
          <p14:tracePt t="23569" x="2938463" y="3455988"/>
          <p14:tracePt t="23586" x="2919413" y="3455988"/>
          <p14:tracePt t="23604" x="2894013" y="3455988"/>
          <p14:tracePt t="23620" x="2867025" y="3438525"/>
          <p14:tracePt t="23636" x="2795588" y="3402013"/>
          <p14:tracePt t="23653" x="2724150" y="3357563"/>
          <p14:tracePt t="23671" x="2697163" y="3340100"/>
          <p14:tracePt t="23686" x="2660650" y="3303588"/>
          <p14:tracePt t="23703" x="2633663" y="3241675"/>
          <p14:tracePt t="23720" x="2633663" y="3224213"/>
          <p14:tracePt t="23737" x="2633663" y="3205163"/>
          <p14:tracePt t="23753" x="2633663" y="3197225"/>
          <p14:tracePt t="23770" x="2633663" y="3179763"/>
          <p14:tracePt t="23787" x="2633663" y="3170238"/>
          <p14:tracePt t="23804" x="2633663" y="3160713"/>
          <p14:tracePt t="23820" x="2633663" y="3152775"/>
          <p14:tracePt t="24016" x="2643188" y="3152775"/>
          <p14:tracePt t="24032" x="2643188" y="3143250"/>
          <p14:tracePt t="24040" x="2652713" y="3143250"/>
          <p14:tracePt t="24056" x="2670175" y="3143250"/>
          <p14:tracePt t="24072" x="2687638" y="3133725"/>
          <p14:tracePt t="24089" x="2768600" y="3116263"/>
          <p14:tracePt t="24105" x="2813050" y="3108325"/>
          <p14:tracePt t="24121" x="2965450" y="3089275"/>
          <p14:tracePt t="24138" x="3108325" y="3071813"/>
          <p14:tracePt t="24156" x="3232150" y="3054350"/>
          <p14:tracePt t="24172" x="3303588" y="3054350"/>
          <p14:tracePt t="24188" x="3367088" y="3054350"/>
          <p14:tracePt t="24205" x="3402013" y="3054350"/>
          <p14:tracePt t="24223" x="3446463" y="3062288"/>
          <p14:tracePt t="24240" x="3465513" y="3062288"/>
          <p14:tracePt t="25800" x="3473450" y="3062288"/>
          <p14:tracePt t="25816" x="3482975" y="3062288"/>
          <p14:tracePt t="25824" x="3490913" y="3062288"/>
          <p14:tracePt t="25832" x="3509963" y="3044825"/>
          <p14:tracePt t="25844" x="3536950" y="3036888"/>
          <p14:tracePt t="25861" x="3562350" y="3017838"/>
          <p14:tracePt t="25878" x="3608388" y="2990850"/>
          <p14:tracePt t="25894" x="3616325" y="2982913"/>
          <p14:tracePt t="25911" x="3643313" y="2965450"/>
          <p14:tracePt t="25912" x="3652838" y="2955925"/>
          <p14:tracePt t="25928" x="3670300" y="2946400"/>
          <p14:tracePt t="25945" x="3679825" y="2938463"/>
          <p14:tracePt t="26552" x="3687763" y="2938463"/>
          <p14:tracePt t="26560" x="3697288" y="2938463"/>
          <p14:tracePt t="26568" x="3732213" y="2938463"/>
          <p14:tracePt t="26580" x="3803650" y="2938463"/>
          <p14:tracePt t="26597" x="4037013" y="2938463"/>
          <p14:tracePt t="26614" x="4170363" y="2938463"/>
          <p14:tracePt t="26631" x="4483100" y="2928938"/>
          <p14:tracePt t="26632" x="4625975" y="2901950"/>
          <p14:tracePt t="26647" x="4741863" y="2884488"/>
          <p14:tracePt t="26664" x="4911725" y="2813050"/>
          <p14:tracePt t="26680" x="4956175" y="2776538"/>
          <p14:tracePt t="26698" x="5010150" y="2741613"/>
          <p14:tracePt t="26714" x="5072063" y="2714625"/>
          <p14:tracePt t="26731" x="5089525" y="2697163"/>
          <p14:tracePt t="26748" x="5153025" y="2652713"/>
          <p14:tracePt t="26765" x="5205413" y="2581275"/>
          <p14:tracePt t="26781" x="5232400" y="2527300"/>
          <p14:tracePt t="26797" x="5251450" y="2490788"/>
          <p14:tracePt t="26814" x="5251450" y="2465388"/>
          <p14:tracePt t="26832" x="5268913" y="2419350"/>
          <p14:tracePt t="26848" x="5276850" y="2393950"/>
          <p14:tracePt t="26865" x="5276850" y="2384425"/>
          <p14:tracePt t="26881" x="5276850" y="2374900"/>
          <p14:tracePt t="26899" x="5286375" y="2374900"/>
          <p14:tracePt t="26915" x="5286375" y="2366963"/>
          <p14:tracePt t="27160" x="5295900" y="2357438"/>
          <p14:tracePt t="27168" x="5295900" y="2347913"/>
          <p14:tracePt t="27184" x="5303838" y="2347913"/>
          <p14:tracePt t="27200" x="5313363" y="2339975"/>
          <p14:tracePt t="27216" x="5322888" y="2339975"/>
          <p14:tracePt t="28256" x="5313363" y="2339975"/>
          <p14:tracePt t="28272" x="5303838" y="2339975"/>
          <p14:tracePt t="28280" x="5276850" y="2339975"/>
          <p14:tracePt t="28288" x="5224463" y="2339975"/>
          <p14:tracePt t="28303" x="5153025" y="2366963"/>
          <p14:tracePt t="28320" x="4884738" y="2401888"/>
          <p14:tracePt t="28337" x="4705350" y="2411413"/>
          <p14:tracePt t="28353" x="4545013" y="2419350"/>
          <p14:tracePt t="28370" x="4491038" y="2428875"/>
          <p14:tracePt t="28387" x="4340225" y="2455863"/>
          <p14:tracePt t="28404" x="4205288" y="2482850"/>
          <p14:tracePt t="28420" x="4108450" y="2509838"/>
          <p14:tracePt t="28437" x="4037013" y="2536825"/>
          <p14:tracePt t="28453" x="4000500" y="2536825"/>
          <p14:tracePt t="28471" x="3965575" y="2554288"/>
          <p14:tracePt t="28487" x="3929063" y="2562225"/>
          <p14:tracePt t="28504" x="3902075" y="2571750"/>
          <p14:tracePt t="28504" x="3848100" y="2581275"/>
          <p14:tracePt t="28521" x="3660775" y="2616200"/>
          <p14:tracePt t="28538" x="3402013" y="2660650"/>
          <p14:tracePt t="28554" x="3152775" y="2697163"/>
          <p14:tracePt t="28571" x="2867025" y="2751138"/>
          <p14:tracePt t="28587" x="2581275" y="2830513"/>
          <p14:tracePt t="28605" x="2374900" y="2901950"/>
          <p14:tracePt t="28621" x="2303463" y="2928938"/>
          <p14:tracePt t="28638" x="2232025" y="2973388"/>
          <p14:tracePt t="28654" x="2205038" y="3017838"/>
          <p14:tracePt t="28672" x="2170113" y="3098800"/>
          <p14:tracePt t="28688" x="2152650" y="3133725"/>
          <p14:tracePt t="28705" x="2062163" y="3205163"/>
          <p14:tracePt t="28721" x="2017713" y="3241675"/>
          <p14:tracePt t="28739" x="1973263" y="3268663"/>
          <p14:tracePt t="28754" x="1955800" y="3268663"/>
          <p14:tracePt t="28771" x="1893888" y="3268663"/>
          <p14:tracePt t="28788" x="1847850" y="3259138"/>
          <p14:tracePt t="28805" x="1830388" y="3232150"/>
          <p14:tracePt t="28821" x="1812925" y="3224213"/>
          <p14:tracePt t="28838" x="1776413" y="3232150"/>
          <p14:tracePt t="28855" x="1724025" y="3259138"/>
          <p14:tracePt t="28872" x="1625600" y="3295650"/>
          <p14:tracePt t="28888" x="1554163" y="3330575"/>
          <p14:tracePt t="28905" x="1490663" y="3348038"/>
          <p14:tracePt t="28922" x="1446213" y="3348038"/>
          <p14:tracePt t="28939" x="1438275" y="3348038"/>
          <p14:tracePt t="29016" x="1428750" y="3348038"/>
          <p14:tracePt t="29032" x="1428750" y="3340100"/>
          <p14:tracePt t="29080" x="1428750" y="3330575"/>
          <p14:tracePt t="29088" x="1428750" y="3313113"/>
          <p14:tracePt t="29096" x="1428750" y="3303588"/>
          <p14:tracePt t="29106" x="1428750" y="3295650"/>
          <p14:tracePt t="29122" x="1428750" y="3259138"/>
          <p14:tracePt t="29139" x="1411288" y="3224213"/>
          <p14:tracePt t="29157" x="1384300" y="3170238"/>
          <p14:tracePt t="29173" x="1330325" y="3089275"/>
          <p14:tracePt t="29189" x="1295400" y="3009900"/>
          <p14:tracePt t="29206" x="1276350" y="2965450"/>
          <p14:tracePt t="29224" x="1196975" y="2776538"/>
          <p14:tracePt t="29240" x="1160463" y="2679700"/>
          <p14:tracePt t="29256" x="1133475" y="2598738"/>
          <p14:tracePt t="29273" x="1125538" y="2527300"/>
          <p14:tracePt t="29291" x="1125538" y="2482850"/>
          <p14:tracePt t="29306" x="1125538" y="2455863"/>
          <p14:tracePt t="29323" x="1125538" y="2438400"/>
          <p14:tracePt t="29340" x="1125538" y="2393950"/>
          <p14:tracePt t="29357" x="1116013" y="2312988"/>
          <p14:tracePt t="29373" x="1108075" y="2224088"/>
          <p14:tracePt t="29390" x="1089025" y="2152650"/>
          <p14:tracePt t="29407" x="1071563" y="2071688"/>
          <p14:tracePt t="29425" x="1054100" y="1990725"/>
          <p14:tracePt t="29440" x="1027113" y="1946275"/>
          <p14:tracePt t="29457" x="1017588" y="1928813"/>
          <p14:tracePt t="29474" x="990600" y="1874838"/>
          <p14:tracePt t="29491" x="982663" y="1857375"/>
          <p14:tracePt t="29507" x="973138" y="1847850"/>
          <p14:tracePt t="29576" x="982663" y="1847850"/>
          <p14:tracePt t="29584" x="990600" y="1847850"/>
          <p14:tracePt t="29592" x="1009650" y="1847850"/>
          <p14:tracePt t="29608" x="1036638" y="1847850"/>
          <p14:tracePt t="29624" x="1116013" y="1857375"/>
          <p14:tracePt t="29641" x="1187450" y="1857375"/>
          <p14:tracePt t="29659" x="1241425" y="1866900"/>
          <p14:tracePt t="29675" x="1250950" y="1866900"/>
          <p14:tracePt t="29696" x="1231900" y="1866900"/>
          <p14:tracePt t="29708" x="1204913" y="1866900"/>
          <p14:tracePt t="29726" x="1133475" y="1857375"/>
          <p14:tracePt t="29741" x="1116013" y="1847850"/>
          <p14:tracePt t="29784" x="1116013" y="1839913"/>
          <p14:tracePt t="29808" x="1116013" y="1830388"/>
          <p14:tracePt t="29824" x="1116013" y="1822450"/>
          <p14:tracePt t="29832" x="1116013" y="1812925"/>
          <p14:tracePt t="29842" x="1108075" y="1803400"/>
          <p14:tracePt t="29858" x="1108075" y="1776413"/>
          <p14:tracePt t="29875" x="1098550" y="1741488"/>
          <p14:tracePt t="29893" x="1071563" y="1704975"/>
          <p14:tracePt t="29909" x="1036638" y="1670050"/>
          <p14:tracePt t="29925" x="1017588" y="1660525"/>
          <p14:tracePt t="29942" x="982663" y="1633538"/>
          <p14:tracePt t="29960" x="911225" y="1608138"/>
          <p14:tracePt t="29975" x="901700" y="1598613"/>
          <p14:tracePt t="29992" x="884238" y="1589088"/>
          <p14:tracePt t="30009" x="866775" y="1589088"/>
          <p14:tracePt t="30032" x="857250" y="1589088"/>
          <p14:tracePt t="30056" x="839788" y="1608138"/>
          <p14:tracePt t="30064" x="830263" y="1616075"/>
          <p14:tracePt t="30076" x="822325" y="1633538"/>
          <p14:tracePt t="30094" x="795338" y="1679575"/>
          <p14:tracePt t="30109" x="768350" y="1687513"/>
          <p14:tracePt t="30126" x="731838" y="1687513"/>
          <p14:tracePt t="30143" x="687388" y="1697038"/>
          <p14:tracePt t="30161" x="598488" y="1697038"/>
          <p14:tracePt t="30176" x="561975" y="1697038"/>
          <p14:tracePt t="30193" x="509588" y="1697038"/>
          <p14:tracePt t="30210" x="482600" y="1697038"/>
          <p14:tracePt t="30227" x="465138" y="1697038"/>
          <p14:tracePt t="30243" x="455613" y="1704975"/>
          <p14:tracePt t="30260" x="446088" y="1704975"/>
          <p14:tracePt t="30277" x="438150" y="1704975"/>
          <p14:tracePt t="30294" x="428625" y="1714500"/>
          <p14:tracePt t="30310" x="419100" y="1714500"/>
          <p14:tracePt t="30327" x="411163" y="1724025"/>
          <p14:tracePt t="30343" x="393700" y="1724025"/>
          <p14:tracePt t="30362" x="366713" y="1741488"/>
          <p14:tracePt t="30377" x="347663" y="1758950"/>
          <p14:tracePt t="30394" x="339725" y="1768475"/>
          <p14:tracePt t="30410" x="330200" y="1785938"/>
          <p14:tracePt t="30428" x="330200" y="1795463"/>
          <p14:tracePt t="30536" x="339725" y="1795463"/>
          <p14:tracePt t="30552" x="347663" y="1795463"/>
          <p14:tracePt t="30561" x="357188" y="1795463"/>
          <p14:tracePt t="30576" x="366713" y="1795463"/>
          <p14:tracePt t="30584" x="384175" y="1795463"/>
          <p14:tracePt t="30594" x="401638" y="1795463"/>
          <p14:tracePt t="30612" x="438150" y="1795463"/>
          <p14:tracePt t="30628" x="465138" y="1795463"/>
          <p14:tracePt t="30645" x="500063" y="1795463"/>
          <p14:tracePt t="30662" x="517525" y="1795463"/>
          <p14:tracePt t="30679" x="554038" y="1795463"/>
          <p14:tracePt t="30695" x="598488" y="1795463"/>
          <p14:tracePt t="30712" x="642938" y="1795463"/>
          <p14:tracePt t="30729" x="723900" y="1795463"/>
          <p14:tracePt t="30746" x="776288" y="1795463"/>
          <p14:tracePt t="30762" x="847725" y="1795463"/>
          <p14:tracePt t="30778" x="884238" y="1795463"/>
          <p14:tracePt t="30795" x="965200" y="1795463"/>
          <p14:tracePt t="30813" x="1054100" y="1795463"/>
          <p14:tracePt t="30829" x="1152525" y="1795463"/>
          <p14:tracePt t="30845" x="1250950" y="1795463"/>
          <p14:tracePt t="30862" x="1330325" y="1795463"/>
          <p14:tracePt t="30880" x="1419225" y="1795463"/>
          <p14:tracePt t="30896" x="1490663" y="1795463"/>
          <p14:tracePt t="30912" x="1562100" y="1795463"/>
          <p14:tracePt t="30929" x="1704975" y="1795463"/>
          <p14:tracePt t="30947" x="1866900" y="1795463"/>
          <p14:tracePt t="30962" x="1973263" y="1795463"/>
          <p14:tracePt t="30979" x="2089150" y="1795463"/>
          <p14:tracePt t="30996" x="2197100" y="1795463"/>
          <p14:tracePt t="31013" x="2295525" y="1795463"/>
          <p14:tracePt t="31029" x="2401888" y="1795463"/>
          <p14:tracePt t="31046" x="2465388" y="1795463"/>
          <p14:tracePt t="31063" x="2608263" y="1795463"/>
          <p14:tracePt t="31080" x="2751138" y="1795463"/>
          <p14:tracePt t="31096" x="2803525" y="1795463"/>
          <p14:tracePt t="31113" x="2857500" y="1795463"/>
          <p14:tracePt t="31130" x="2911475" y="1795463"/>
          <p14:tracePt t="31147" x="2938463" y="1785938"/>
          <p14:tracePt t="31163" x="2946400" y="1785938"/>
          <p14:tracePt t="31180" x="2973388" y="1785938"/>
          <p14:tracePt t="31197" x="2990850" y="1785938"/>
          <p14:tracePt t="31264" x="2982913" y="1776413"/>
          <p14:tracePt t="31272" x="2965450" y="1768475"/>
          <p14:tracePt t="31281" x="2928938" y="1758950"/>
          <p14:tracePt t="31297" x="2776538" y="1751013"/>
          <p14:tracePt t="31314" x="2598738" y="1741488"/>
          <p14:tracePt t="31330" x="2517775" y="1741488"/>
          <p14:tracePt t="31348" x="2295525" y="1741488"/>
          <p14:tracePt t="31364" x="2071688" y="1741488"/>
          <p14:tracePt t="31380" x="1928813" y="1741488"/>
          <p14:tracePt t="31397" x="1866900" y="1741488"/>
          <p14:tracePt t="31415" x="1857375" y="1741488"/>
          <p14:tracePt t="31441" x="1866900" y="1741488"/>
          <p14:tracePt t="31448" x="1884363" y="1741488"/>
          <p14:tracePt t="31465" x="1911350" y="1741488"/>
          <p14:tracePt t="31482" x="2017713" y="1741488"/>
          <p14:tracePt t="31498" x="2133600" y="1741488"/>
          <p14:tracePt t="31514" x="2232025" y="1741488"/>
          <p14:tracePt t="31531" x="2295525" y="1741488"/>
          <p14:tracePt t="31549" x="2339975" y="1741488"/>
          <p14:tracePt t="31564" x="2401888" y="1741488"/>
          <p14:tracePt t="31581" x="2500313" y="1714500"/>
          <p14:tracePt t="31597" x="2554288" y="1704975"/>
          <p14:tracePt t="31614" x="2652713" y="1660525"/>
          <p14:tracePt t="31631" x="2660650" y="1643063"/>
          <p14:tracePt t="31647" x="2660650" y="1652588"/>
          <p14:tracePt t="31664" x="2741613" y="1724025"/>
          <p14:tracePt t="31681" x="2803525" y="1731963"/>
          <p14:tracePt t="31698" x="2847975" y="1741488"/>
          <p14:tracePt t="31714" x="2867025" y="1741488"/>
          <p14:tracePt t="31731" x="2874963" y="1741488"/>
          <p14:tracePt t="31748" x="2894013" y="1751013"/>
          <p14:tracePt t="31765" x="2901950" y="1768475"/>
          <p14:tracePt t="31781" x="2946400" y="1822450"/>
          <p14:tracePt t="31798" x="2990850" y="1857375"/>
          <p14:tracePt t="31815" x="3017838" y="1866900"/>
          <p14:tracePt t="31831" x="3036888" y="1884363"/>
          <p14:tracePt t="31848" x="3044825" y="1884363"/>
          <p14:tracePt t="31865" x="3044825" y="1928813"/>
          <p14:tracePt t="31882" x="3017838" y="1965325"/>
          <p14:tracePt t="31898" x="3000375" y="2009775"/>
          <p14:tracePt t="31915" x="3017838" y="2116138"/>
          <p14:tracePt t="31932" x="3071813" y="2187575"/>
          <p14:tracePt t="31949" x="3098800" y="2232025"/>
          <p14:tracePt t="31965" x="3081338" y="2232025"/>
          <p14:tracePt t="31984" x="3081338" y="2224088"/>
          <p14:tracePt t="31999" x="3081338" y="2205038"/>
          <p14:tracePt t="32016" x="3081338" y="2160588"/>
          <p14:tracePt t="32016" x="3081338" y="2152650"/>
          <p14:tracePt t="32032" x="3081338" y="2143125"/>
          <p14:tracePt t="32049" x="3089275" y="2143125"/>
          <p14:tracePt t="32066" x="3098800" y="2143125"/>
          <p14:tracePt t="32083" x="3116263" y="2143125"/>
          <p14:tracePt t="32104" x="3125788" y="2152650"/>
          <p14:tracePt t="32120" x="3125788" y="2160588"/>
          <p14:tracePt t="33881" x="3133725" y="2160588"/>
          <p14:tracePt t="33897" x="3143250" y="2160588"/>
          <p14:tracePt t="33906" x="3152775" y="2160588"/>
          <p14:tracePt t="33924" x="3160713" y="2152650"/>
          <p14:tracePt t="33940" x="3170238" y="2152650"/>
          <p14:tracePt t="34073" x="3160713" y="2160588"/>
          <p14:tracePt t="34089" x="3152775" y="2187575"/>
          <p14:tracePt t="34097" x="3133725" y="2224088"/>
          <p14:tracePt t="34107" x="3108325" y="2276475"/>
          <p14:tracePt t="34124" x="3027363" y="2411413"/>
          <p14:tracePt t="34140" x="2973388" y="2554288"/>
          <p14:tracePt t="34158" x="2919413" y="2705100"/>
          <p14:tracePt t="34174" x="2874963" y="2795588"/>
          <p14:tracePt t="34191" x="2857500" y="2867025"/>
          <p14:tracePt t="34207" x="2822575" y="2919413"/>
          <p14:tracePt t="34225" x="2776538" y="2973388"/>
          <p14:tracePt t="34241" x="2724150" y="3036888"/>
          <p14:tracePt t="34258" x="2679700" y="3089275"/>
          <p14:tracePt t="34274" x="2643188" y="3143250"/>
          <p14:tracePt t="34292" x="2616200" y="3187700"/>
          <p14:tracePt t="34308" x="2589213" y="3251200"/>
          <p14:tracePt t="34324" x="2544763" y="3322638"/>
          <p14:tracePt t="34341" x="2527300" y="3367088"/>
          <p14:tracePt t="34359" x="2465388" y="3490913"/>
          <p14:tracePt t="34375" x="2366963" y="3633788"/>
          <p14:tracePt t="34391" x="2251075" y="3741738"/>
          <p14:tracePt t="34408" x="2160588" y="3830638"/>
          <p14:tracePt t="34426" x="2081213" y="3911600"/>
          <p14:tracePt t="34442" x="2044700" y="3965575"/>
          <p14:tracePt t="34458" x="2009775" y="4027488"/>
          <p14:tracePt t="34475" x="1982788" y="4044950"/>
          <p14:tracePt t="34492" x="1884363" y="4116388"/>
          <p14:tracePt t="34508" x="1714500" y="4197350"/>
          <p14:tracePt t="34525" x="1517650" y="4241800"/>
          <p14:tracePt t="34542" x="1347788" y="4276725"/>
          <p14:tracePt t="34560" x="1187450" y="4295775"/>
          <p14:tracePt t="34575" x="1027113" y="4303713"/>
          <p14:tracePt t="34592" x="857250" y="4322763"/>
          <p14:tracePt t="34609" x="741363" y="4330700"/>
          <p14:tracePt t="34626" x="704850" y="4340225"/>
          <p14:tracePt t="34642" x="696913" y="4348163"/>
          <p14:tracePt t="34659" x="696913" y="4367213"/>
          <p14:tracePt t="34676" x="696913" y="4375150"/>
          <p14:tracePt t="34713" x="687388" y="4375150"/>
          <p14:tracePt t="34769" x="696913" y="4367213"/>
          <p14:tracePt t="34777" x="704850" y="4357688"/>
          <p14:tracePt t="34785" x="731838" y="4340225"/>
          <p14:tracePt t="34793" x="750888" y="4322763"/>
          <p14:tracePt t="34809" x="785813" y="4268788"/>
          <p14:tracePt t="34826" x="822325" y="4232275"/>
          <p14:tracePt t="34844" x="866775" y="4187825"/>
          <p14:tracePt t="34860" x="919163" y="4152900"/>
          <p14:tracePt t="34877" x="965200" y="4116388"/>
          <p14:tracePt t="34893" x="990600" y="4098925"/>
          <p14:tracePt t="34911" x="1071563" y="4010025"/>
          <p14:tracePt t="34927" x="1196975" y="3902075"/>
          <p14:tracePt t="34943" x="1303338" y="3813175"/>
          <p14:tracePt t="34960" x="1419225" y="3741738"/>
          <p14:tracePt t="34978" x="1571625" y="3616325"/>
          <p14:tracePt t="34994" x="1687513" y="3536950"/>
          <p14:tracePt t="35010" x="1751013" y="3490913"/>
          <p14:tracePt t="35027" x="1893888" y="3384550"/>
          <p14:tracePt t="35044" x="2044700" y="3259138"/>
          <p14:tracePt t="35060" x="2170113" y="3133725"/>
          <p14:tracePt t="35077" x="2286000" y="3036888"/>
          <p14:tracePt t="35094" x="2374900" y="2911475"/>
          <p14:tracePt t="35111" x="2490788" y="2776538"/>
          <p14:tracePt t="35127" x="2608263" y="2660650"/>
          <p14:tracePt t="35144" x="2679700" y="2598738"/>
          <p14:tracePt t="35161" x="2894013" y="2411413"/>
          <p14:tracePt t="35178" x="3009900" y="2251075"/>
          <p14:tracePt t="35194" x="3081338" y="2125663"/>
          <p14:tracePt t="35211" x="3143250" y="1990725"/>
          <p14:tracePt t="35228" x="3187700" y="1866900"/>
          <p14:tracePt t="35245" x="3224213" y="1776413"/>
          <p14:tracePt t="35261" x="3259138" y="1697038"/>
          <p14:tracePt t="35278" x="3259138" y="1670050"/>
          <p14:tracePt t="35295" x="3286125" y="1625600"/>
          <p14:tracePt t="35312" x="3295650" y="1598613"/>
          <p14:tracePt t="35313" x="3295650" y="1589088"/>
          <p14:tracePt t="35329" x="3295650" y="1581150"/>
          <p14:tracePt t="35401" x="3295650" y="1589088"/>
          <p14:tracePt t="35409" x="3295650" y="1598613"/>
          <p14:tracePt t="35417" x="3286125" y="1616075"/>
          <p14:tracePt t="35428" x="3268663" y="1660525"/>
          <p14:tracePt t="35445" x="3241675" y="1697038"/>
          <p14:tracePt t="35462" x="3160713" y="1830388"/>
          <p14:tracePt t="35479" x="3054350" y="1990725"/>
          <p14:tracePt t="35495" x="2946400" y="2152650"/>
          <p14:tracePt t="35512" x="2840038" y="2303463"/>
          <p14:tracePt t="35529" x="2643188" y="2544763"/>
          <p14:tracePt t="35546" x="2509838" y="2724150"/>
          <p14:tracePt t="35563" x="2384425" y="2867025"/>
          <p14:tracePt t="35579" x="2312988" y="2938463"/>
          <p14:tracePt t="35596" x="2170113" y="3054350"/>
          <p14:tracePt t="35613" x="2036763" y="3143250"/>
          <p14:tracePt t="35629" x="1938338" y="3224213"/>
          <p14:tracePt t="35646" x="1857375" y="3303588"/>
          <p14:tracePt t="35662" x="1776413" y="3384550"/>
          <p14:tracePt t="35680" x="1704975" y="3455988"/>
          <p14:tracePt t="35696" x="1625600" y="3544888"/>
          <p14:tracePt t="35713" x="1527175" y="3643313"/>
          <p14:tracePt t="35730" x="1438275" y="3732213"/>
          <p14:tracePt t="35747" x="1384300" y="3776663"/>
          <p14:tracePt t="35763" x="1339850" y="3813175"/>
          <p14:tracePt t="35780" x="1312863" y="3840163"/>
          <p14:tracePt t="35796" x="1276350" y="3867150"/>
          <p14:tracePt t="35814" x="1241425" y="3902075"/>
          <p14:tracePt t="35830" x="1231900" y="3919538"/>
          <p14:tracePt t="35846" x="1196975" y="3946525"/>
          <p14:tracePt t="35863" x="1160463" y="3973513"/>
          <p14:tracePt t="35881" x="1143000" y="3983038"/>
          <p14:tracePt t="35929" x="1152525" y="3983038"/>
          <p14:tracePt t="35937" x="1160463" y="3973513"/>
          <p14:tracePt t="35948" x="1187450" y="3946525"/>
          <p14:tracePt t="35964" x="1285875" y="3867150"/>
          <p14:tracePt t="35980" x="1357313" y="3813175"/>
          <p14:tracePt t="35997" x="1554163" y="3652838"/>
          <p14:tracePt t="36015" x="1785938" y="3465513"/>
          <p14:tracePt t="36030" x="1973263" y="3313113"/>
          <p14:tracePt t="36047" x="2098675" y="3179763"/>
          <p14:tracePt t="36064" x="2214563" y="3054350"/>
          <p14:tracePt t="36082" x="2374900" y="2884488"/>
          <p14:tracePt t="36097" x="2473325" y="2786063"/>
          <p14:tracePt t="36114" x="2527300" y="2732088"/>
          <p14:tracePt t="36131" x="2616200" y="2616200"/>
          <p14:tracePt t="36148" x="2714625" y="2482850"/>
          <p14:tracePt t="36164" x="2776538" y="2384425"/>
          <p14:tracePt t="36181" x="2840038" y="2303463"/>
          <p14:tracePt t="36198" x="2901950" y="2232025"/>
          <p14:tracePt t="36215" x="2955925" y="2170113"/>
          <p14:tracePt t="36231" x="2990850" y="2133600"/>
          <p14:tracePt t="36248" x="3009900" y="2116138"/>
          <p14:tracePt t="36265" x="3036888" y="2071688"/>
          <p14:tracePt t="36283" x="3036888" y="2054225"/>
          <p14:tracePt t="36298" x="3036888" y="2036763"/>
          <p14:tracePt t="36315" x="3036888" y="2027238"/>
          <p14:tracePt t="36378" x="3027363" y="2036763"/>
          <p14:tracePt t="36385" x="3009900" y="2054225"/>
          <p14:tracePt t="36398" x="2973388" y="2089150"/>
          <p14:tracePt t="36415" x="2919413" y="2143125"/>
          <p14:tracePt t="36432" x="2724150" y="2303463"/>
          <p14:tracePt t="36450" x="2268538" y="2643188"/>
          <p14:tracePt t="36465" x="2116138" y="2768600"/>
          <p14:tracePt t="36482" x="1990725" y="2884488"/>
          <p14:tracePt t="36499" x="1874838" y="3017838"/>
          <p14:tracePt t="36516" x="1758950" y="3170238"/>
          <p14:tracePt t="36532" x="1633538" y="3313113"/>
          <p14:tracePt t="36549" x="1581150" y="3394075"/>
          <p14:tracePt t="36566" x="1455738" y="3527425"/>
          <p14:tracePt t="36583" x="1366838" y="3598863"/>
          <p14:tracePt t="36599" x="1347788" y="3625850"/>
          <p14:tracePt t="36616" x="1330325" y="3633788"/>
          <p14:tracePt t="36633" x="1322388" y="3652838"/>
          <p14:tracePt t="36650" x="1312863" y="3660775"/>
          <p14:tracePt t="36666" x="1303338" y="3679825"/>
          <p14:tracePt t="36683" x="1295400" y="3687763"/>
          <p14:tracePt t="36700" x="1276350" y="3705225"/>
          <p14:tracePt t="36717" x="1268413" y="3705225"/>
          <p14:tracePt t="36937" x="1276350" y="3705225"/>
          <p14:tracePt t="37201" x="1285875" y="3705225"/>
          <p14:tracePt t="37217" x="1295400" y="3705225"/>
          <p14:tracePt t="37241" x="1295400" y="3697288"/>
          <p14:tracePt t="37249" x="1303338" y="3697288"/>
          <p14:tracePt t="37257" x="1322388" y="3697288"/>
          <p14:tracePt t="37268" x="1330325" y="3697288"/>
          <p14:tracePt t="37286" x="1347788" y="3687763"/>
          <p14:tracePt t="37302" x="1366838" y="3687763"/>
          <p14:tracePt t="37321" x="1366838" y="3679825"/>
          <p14:tracePt t="37370" x="1374775" y="3679825"/>
          <p14:tracePt t="37377" x="1374775" y="3670300"/>
          <p14:tracePt t="37409" x="1393825" y="3660775"/>
          <p14:tracePt t="37417" x="1401763" y="3625850"/>
          <p14:tracePt t="37425" x="1428750" y="3598863"/>
          <p14:tracePt t="37435" x="1446213" y="3581400"/>
          <p14:tracePt t="37453" x="1473200" y="3536950"/>
          <p14:tracePt t="37469" x="1490663" y="3509963"/>
          <p14:tracePt t="37486" x="1500188" y="3490913"/>
          <p14:tracePt t="37502" x="1509713" y="3473450"/>
          <p14:tracePt t="37520" x="1517650" y="3465513"/>
          <p14:tracePt t="37536" x="1517650" y="3455988"/>
          <p14:tracePt t="37553" x="1527175" y="3446463"/>
          <p14:tracePt t="37570" x="1536700" y="3429000"/>
          <p14:tracePt t="37587" x="1544638" y="3411538"/>
          <p14:tracePt t="37603" x="1562100" y="3394075"/>
          <p14:tracePt t="37619" x="1589088" y="3357563"/>
          <p14:tracePt t="37636" x="1625600" y="3322638"/>
          <p14:tracePt t="37654" x="1731963" y="3259138"/>
          <p14:tracePt t="37670" x="1795463" y="3224213"/>
          <p14:tracePt t="37686" x="1946275" y="3143250"/>
          <p14:tracePt t="37703" x="2044700" y="3108325"/>
          <p14:tracePt t="37721" x="2054225" y="3089275"/>
          <p14:tracePt t="37737" x="2044700" y="3089275"/>
          <p14:tracePt t="38137" x="2044700" y="3081338"/>
          <p14:tracePt t="38145" x="2036763" y="3081338"/>
          <p14:tracePt t="38155" x="2027238" y="3081338"/>
          <p14:tracePt t="38177" x="2017713" y="3081338"/>
          <p14:tracePt t="38188" x="2009775" y="3071813"/>
          <p14:tracePt t="38205" x="1990725" y="3071813"/>
          <p14:tracePt t="38223" x="1973263" y="3071813"/>
          <p14:tracePt t="38238" x="1973263" y="3062288"/>
          <p14:tracePt t="38257" x="1973263" y="3071813"/>
          <p14:tracePt t="38321" x="1973263" y="3081338"/>
          <p14:tracePt t="38345" x="1973263" y="3098800"/>
          <p14:tracePt t="38354" x="1973263" y="3116263"/>
          <p14:tracePt t="38361" x="1973263" y="3125788"/>
          <p14:tracePt t="38372" x="1973263" y="3133725"/>
          <p14:tracePt t="38389" x="1973263" y="3143250"/>
          <p14:tracePt t="38406" x="1973263" y="3160713"/>
          <p14:tracePt t="38422" x="1973263" y="3170238"/>
          <p14:tracePt t="38439" x="1973263" y="3179763"/>
          <p14:tracePt t="38456" x="1955800" y="3187700"/>
          <p14:tracePt t="38474" x="1946275" y="3187700"/>
          <p14:tracePt t="38513" x="1946275" y="3197225"/>
          <p14:tracePt t="38737" x="1938338" y="3197225"/>
          <p14:tracePt t="38745" x="1938338" y="3187700"/>
          <p14:tracePt t="38757" x="1928813" y="3187700"/>
          <p14:tracePt t="38773" x="1893888" y="3170238"/>
          <p14:tracePt t="38790" x="1830388" y="3133725"/>
          <p14:tracePt t="38808" x="1768475" y="3089275"/>
          <p14:tracePt t="38824" x="1714500" y="3062288"/>
          <p14:tracePt t="38841" x="1697038" y="3054350"/>
          <p14:tracePt t="38857" x="1697038" y="3044825"/>
          <p14:tracePt t="38875" x="1697038" y="3036888"/>
          <p14:tracePt t="38891" x="1704975" y="3017838"/>
          <p14:tracePt t="38907" x="1776413" y="2982913"/>
          <p14:tracePt t="38924" x="1847850" y="2955925"/>
          <p14:tracePt t="38942" x="1928813" y="2938463"/>
          <p14:tracePt t="38958" x="1982788" y="2928938"/>
          <p14:tracePt t="38974" x="2000250" y="2928938"/>
          <p14:tracePt t="38991" x="2017713" y="2919413"/>
          <p14:tracePt t="39025" x="2017713" y="2911475"/>
          <p14:tracePt t="39057" x="2017713" y="2901950"/>
          <p14:tracePt t="39073" x="2009775" y="2894013"/>
          <p14:tracePt t="39081" x="2000250" y="2884488"/>
          <p14:tracePt t="39091" x="1990725" y="2884488"/>
          <p14:tracePt t="39108" x="1965325" y="2874963"/>
          <p14:tracePt t="39125" x="1946275" y="2867025"/>
          <p14:tracePt t="39142" x="1938338" y="2867025"/>
          <p14:tracePt t="39158" x="1928813" y="2867025"/>
          <p14:tracePt t="39193" x="1919288" y="2867025"/>
          <p14:tracePt t="39201" x="1919288" y="2857500"/>
          <p14:tracePt t="39209" x="1911350" y="2857500"/>
          <p14:tracePt t="39442" x="1901825" y="2857500"/>
          <p14:tracePt t="39449" x="1901825" y="2847975"/>
          <p14:tracePt t="39465" x="1893888" y="2847975"/>
          <p14:tracePt t="39481" x="1893888" y="2840038"/>
          <p14:tracePt t="39493" x="1884363" y="2840038"/>
          <p14:tracePt t="39510" x="1874838" y="2840038"/>
          <p14:tracePt t="39527" x="1866900" y="2840038"/>
          <p14:tracePt t="39543" x="1839913" y="2840038"/>
          <p14:tracePt t="39560" x="1795463" y="2857500"/>
          <p14:tracePt t="39577" x="1768475" y="2884488"/>
          <p14:tracePt t="39577" x="1731963" y="2901950"/>
          <p14:tracePt t="39595" x="1687513" y="2990850"/>
          <p14:tracePt t="39610" x="1625600" y="3116263"/>
          <p14:tracePt t="39627" x="1562100" y="3268663"/>
          <p14:tracePt t="39643" x="1544638" y="3340100"/>
          <p14:tracePt t="39661" x="1500188" y="3490913"/>
          <p14:tracePt t="39677" x="1473200" y="3608388"/>
          <p14:tracePt t="39694" x="1465263" y="3660775"/>
          <p14:tracePt t="39710" x="1455738" y="3687763"/>
          <p14:tracePt t="39728" x="1446213" y="3705225"/>
          <p14:tracePt t="39744" x="1446213" y="3714750"/>
          <p14:tracePt t="39760" x="1438275" y="3714750"/>
          <p14:tracePt t="39786" x="1428750" y="3714750"/>
          <p14:tracePt t="39817" x="1419225" y="3714750"/>
          <p14:tracePt t="39826" x="1411288" y="3714750"/>
          <p14:tracePt t="39849" x="1401763" y="3714750"/>
          <p14:tracePt t="39857" x="1393825" y="3714750"/>
          <p14:tracePt t="39866" x="1384300" y="3705225"/>
          <p14:tracePt t="39877" x="1366838" y="3697288"/>
          <p14:tracePt t="39894" x="1339850" y="3670300"/>
          <p14:tracePt t="39911" x="1312863" y="3643313"/>
          <p14:tracePt t="39928" x="1295400" y="3633788"/>
          <p14:tracePt t="39944" x="1250950" y="3581400"/>
          <p14:tracePt t="39961" x="1187450" y="3509963"/>
          <p14:tracePt t="39978" x="1160463" y="3473450"/>
          <p14:tracePt t="39995" x="1143000" y="3446463"/>
          <p14:tracePt t="40011" x="1125538" y="3429000"/>
          <p14:tracePt t="40028" x="1116013" y="3411538"/>
          <p14:tracePt t="40045" x="1108075" y="3394075"/>
          <p14:tracePt t="40062" x="1108075" y="3384550"/>
          <p14:tracePt t="40078" x="1108075" y="3348038"/>
          <p14:tracePt t="40095" x="1116013" y="3251200"/>
          <p14:tracePt t="40112" x="1179513" y="3133725"/>
          <p14:tracePt t="40129" x="1258888" y="2955925"/>
          <p14:tracePt t="40145" x="1322388" y="2919413"/>
          <p14:tracePt t="40162" x="1366838" y="2911475"/>
          <p14:tracePt t="40179" x="1374775" y="2901950"/>
          <p14:tracePt t="40196" x="1384300" y="2901950"/>
          <p14:tracePt t="40393" x="1393825" y="2901950"/>
          <p14:tracePt t="40402" x="1411288" y="2901950"/>
          <p14:tracePt t="40413" x="1438275" y="2901950"/>
          <p14:tracePt t="40430" x="1446213" y="2901950"/>
          <p14:tracePt t="40446" x="1465263" y="2901950"/>
          <p14:tracePt t="40466" x="1465263" y="2894013"/>
          <p14:tracePt t="40480" x="1465263" y="2874963"/>
          <p14:tracePt t="40496" x="1482725" y="2857500"/>
          <p14:tracePt t="40513" x="1554163" y="2803525"/>
          <p14:tracePt t="40531" x="1589088" y="2776538"/>
          <p14:tracePt t="40547" x="1652588" y="2741613"/>
          <p14:tracePt t="40563" x="1751013" y="2697163"/>
          <p14:tracePt t="40580" x="1893888" y="2652713"/>
          <p14:tracePt t="40598" x="2036763" y="2581275"/>
          <p14:tracePt t="40613" x="2089150" y="2544763"/>
          <p14:tracePt t="40630" x="2197100" y="2455863"/>
          <p14:tracePt t="40647" x="2286000" y="2347913"/>
          <p14:tracePt t="40664" x="2339975" y="2276475"/>
          <p14:tracePt t="40681" x="2357438" y="2214563"/>
          <p14:tracePt t="40697" x="2393950" y="2143125"/>
          <p14:tracePt t="40698" x="2411413" y="2125663"/>
          <p14:tracePt t="40714" x="2438400" y="2089150"/>
          <p14:tracePt t="40731" x="2473325" y="2054225"/>
          <p14:tracePt t="40747" x="2490788" y="2036763"/>
          <p14:tracePt t="40764" x="2517775" y="2009775"/>
          <p14:tracePt t="40781" x="2544763" y="1982788"/>
          <p14:tracePt t="40798" x="2562225" y="1965325"/>
          <p14:tracePt t="40814" x="2581275" y="1946275"/>
          <p14:tracePt t="40831" x="2598738" y="1938338"/>
          <p14:tracePt t="40848" x="2608263" y="1919288"/>
          <p14:tracePt t="40865" x="2633663" y="1901825"/>
          <p14:tracePt t="40881" x="2652713" y="1893888"/>
          <p14:tracePt t="40898" x="2714625" y="1847850"/>
          <p14:tracePt t="40915" x="2768600" y="1830388"/>
          <p14:tracePt t="40932" x="2813050" y="1812925"/>
          <p14:tracePt t="40948" x="2847975" y="1812925"/>
          <p14:tracePt t="40965" x="2884488" y="1795463"/>
          <p14:tracePt t="40982" x="2911475" y="1795463"/>
          <p14:tracePt t="40999" x="2928938" y="1785938"/>
          <p14:tracePt t="41015" x="2938463" y="1776413"/>
          <p14:tracePt t="41032" x="2955925" y="1776413"/>
          <p14:tracePt t="41048" x="2955925" y="1768475"/>
          <p14:tracePt t="41114" x="2965450" y="1768475"/>
          <p14:tracePt t="41154" x="2973388" y="1768475"/>
          <p14:tracePt t="41226" x="2973388" y="1776413"/>
          <p14:tracePt t="41234" x="2973388" y="1785938"/>
          <p14:tracePt t="41266" x="2973388" y="1795463"/>
          <p14:tracePt t="41282" x="2973388" y="1803400"/>
          <p14:tracePt t="41298" x="2973388" y="1822450"/>
          <p14:tracePt t="41306" x="2973388" y="1830388"/>
          <p14:tracePt t="41316" x="2965450" y="1839913"/>
          <p14:tracePt t="41333" x="2946400" y="1884363"/>
          <p14:tracePt t="41349" x="2911475" y="1928813"/>
          <p14:tracePt t="41367" x="2867025" y="1990725"/>
          <p14:tracePt t="41383" x="2830513" y="2054225"/>
          <p14:tracePt t="41400" x="2795588" y="2098675"/>
          <p14:tracePt t="41416" x="2724150" y="2214563"/>
          <p14:tracePt t="41434" x="2589213" y="2393950"/>
          <p14:tracePt t="41450" x="2482850" y="2509838"/>
          <p14:tracePt t="41467" x="2347913" y="2679700"/>
          <p14:tracePt t="41483" x="2179638" y="2857500"/>
          <p14:tracePt t="41501" x="1982788" y="3036888"/>
          <p14:tracePt t="41517" x="1893888" y="3116263"/>
          <p14:tracePt t="41533" x="1697038" y="3286125"/>
          <p14:tracePt t="41550" x="1527175" y="3446463"/>
          <p14:tracePt t="41568" x="1401763" y="3571875"/>
          <p14:tracePt t="41584" x="1339850" y="3652838"/>
          <p14:tracePt t="41600" x="1268413" y="3741738"/>
          <p14:tracePt t="41617" x="1196975" y="3840163"/>
          <p14:tracePt t="41618" x="1160463" y="3894138"/>
          <p14:tracePt t="41635" x="1089025" y="4000500"/>
          <p14:tracePt t="41651" x="1062038" y="4054475"/>
          <p14:tracePt t="41667" x="982663" y="4179888"/>
          <p14:tracePt t="41684" x="919163" y="4276725"/>
          <p14:tracePt t="41701" x="911225" y="4295775"/>
          <p14:tracePt t="41762" x="919163" y="4276725"/>
          <p14:tracePt t="41770" x="938213" y="4259263"/>
          <p14:tracePt t="41778" x="973138" y="4224338"/>
          <p14:tracePt t="41786" x="1017588" y="4187825"/>
          <p14:tracePt t="41801" x="1081088" y="4125913"/>
          <p14:tracePt t="41818" x="1285875" y="3973513"/>
          <p14:tracePt t="41834" x="1608138" y="3741738"/>
          <p14:tracePt t="41852" x="1812925" y="3581400"/>
          <p14:tracePt t="41868" x="1955800" y="3446463"/>
          <p14:tracePt t="41885" x="2081213" y="3313113"/>
          <p14:tracePt t="41901" x="2170113" y="3152775"/>
          <p14:tracePt t="41919" x="2268538" y="3009900"/>
          <p14:tracePt t="41935" x="2303463" y="2946400"/>
          <p14:tracePt t="41951" x="2393950" y="2822575"/>
          <p14:tracePt t="41968" x="2465388" y="2679700"/>
          <p14:tracePt t="41986" x="2562225" y="2517775"/>
          <p14:tracePt t="42002" x="2616200" y="2419350"/>
          <p14:tracePt t="42019" x="2660650" y="2339975"/>
          <p14:tracePt t="42035" x="2714625" y="2259013"/>
          <p14:tracePt t="42053" x="2751138" y="2187575"/>
          <p14:tracePt t="42068" x="2776538" y="2143125"/>
          <p14:tracePt t="42085" x="2813050" y="2081213"/>
          <p14:tracePt t="42102" x="2847975" y="2017713"/>
          <p14:tracePt t="42120" x="2867025" y="1982788"/>
          <p14:tracePt t="42135" x="2874963" y="1938338"/>
          <p14:tracePt t="42153" x="2894013" y="1901825"/>
          <p14:tracePt t="42169" x="2901950" y="1874838"/>
          <p14:tracePt t="42187" x="2911475" y="1857375"/>
          <p14:tracePt t="42203" x="2911475" y="1839913"/>
          <p14:tracePt t="42219" x="2911475" y="1830388"/>
          <p14:tracePt t="42236" x="2911475" y="1822450"/>
          <p14:tracePt t="42254" x="2911475" y="1812925"/>
          <p14:tracePt t="42442" x="2901950" y="1822450"/>
          <p14:tracePt t="42450" x="2894013" y="1830388"/>
          <p14:tracePt t="42458" x="2857500" y="1847850"/>
          <p14:tracePt t="42470" x="2830513" y="1893888"/>
          <p14:tracePt t="42487" x="2768600" y="1946275"/>
          <p14:tracePt t="42504" x="2598738" y="2125663"/>
          <p14:tracePt t="42521" x="2366963" y="2384425"/>
          <p14:tracePt t="42521" x="2241550" y="2517775"/>
          <p14:tracePt t="42537" x="2179638" y="2608263"/>
          <p14:tracePt t="42554" x="1990725" y="2867025"/>
          <p14:tracePt t="42571" x="1874838" y="3036888"/>
          <p14:tracePt t="42588" x="1758950" y="3187700"/>
          <p14:tracePt t="42604" x="1643063" y="3330575"/>
          <p14:tracePt t="42620" x="1581150" y="3411538"/>
          <p14:tracePt t="42637" x="1465263" y="3562350"/>
          <p14:tracePt t="42655" x="1384300" y="3670300"/>
          <p14:tracePt t="42671" x="1347788" y="3705225"/>
          <p14:tracePt t="42687" x="1339850" y="3732213"/>
          <p14:tracePt t="42704" x="1339850" y="3741738"/>
          <p14:tracePt t="42754" x="1357313" y="3741738"/>
          <p14:tracePt t="42770" x="1393825" y="3741738"/>
          <p14:tracePt t="42778" x="1517650" y="3697288"/>
          <p14:tracePt t="42789" x="1679575" y="3625850"/>
          <p14:tracePt t="42805" x="2125663" y="3367088"/>
          <p14:tracePt t="42821" x="2446338" y="3089275"/>
          <p14:tracePt t="42838" x="2741613" y="2751138"/>
          <p14:tracePt t="42856" x="2982913" y="2446338"/>
          <p14:tracePt t="42871" x="3071813" y="2286000"/>
          <p14:tracePt t="42888" x="3089275" y="2224088"/>
          <p14:tracePt t="42905" x="3089275" y="2214563"/>
          <p14:tracePt t="42923" x="3089275" y="2205038"/>
          <p14:tracePt t="42946" x="3081338" y="2205038"/>
          <p14:tracePt t="42955" x="3071813" y="2205038"/>
          <p14:tracePt t="42978" x="3062288" y="2205038"/>
          <p14:tracePt t="42994" x="3062288" y="2224088"/>
          <p14:tracePt t="43005" x="3089275" y="2241550"/>
          <p14:tracePt t="43022" x="3125788" y="2276475"/>
          <p14:tracePt t="43039" x="3303588" y="2330450"/>
          <p14:tracePt t="43056" x="3554413" y="2366963"/>
          <p14:tracePt t="43072" x="3848100" y="2374900"/>
          <p14:tracePt t="43089" x="4214813" y="2374900"/>
          <p14:tracePt t="43106" x="4705350" y="2339975"/>
          <p14:tracePt t="43123" x="4983163" y="2286000"/>
          <p14:tracePt t="43139" x="5232400" y="2214563"/>
          <p14:tracePt t="43156" x="5340350" y="2170113"/>
          <p14:tracePt t="43172" x="5634038" y="2054225"/>
          <p14:tracePt t="43190" x="5830888" y="1973263"/>
          <p14:tracePt t="43206" x="5894388" y="1901825"/>
          <p14:tracePt t="43223" x="5902325" y="1893888"/>
          <p14:tracePt t="43240" x="5894388" y="1919288"/>
          <p14:tracePt t="43257" x="5884863" y="1928813"/>
          <p14:tracePt t="43273" x="5867400" y="1938338"/>
          <p14:tracePt t="43290" x="5830888" y="1965325"/>
          <p14:tracePt t="43306" x="5822950" y="1973263"/>
          <p14:tracePt t="43324" x="5803900" y="1973263"/>
          <p14:tracePt t="43340" x="5795963" y="1973263"/>
          <p14:tracePt t="43357" x="5786438" y="1973263"/>
          <p14:tracePt t="43373" x="5759450" y="2000250"/>
          <p14:tracePt t="43391" x="5751513" y="2017713"/>
          <p14:tracePt t="43407" x="5751513" y="2036763"/>
          <p14:tracePt t="43423" x="5803900" y="2062163"/>
          <p14:tracePt t="43440" x="5875338" y="2089150"/>
          <p14:tracePt t="43458" x="6037263" y="2054225"/>
          <p14:tracePt t="43474" x="6099175" y="2027238"/>
          <p14:tracePt t="43491" x="6108700" y="2027238"/>
          <p14:tracePt t="43507" x="6134100" y="2044700"/>
          <p14:tracePt t="43525" x="6143625" y="2044700"/>
          <p14:tracePt t="43541" x="6153150" y="2044700"/>
          <p14:tracePt t="43557" x="6161088" y="2044700"/>
          <p14:tracePt t="43574" x="6170613" y="2044700"/>
          <p14:tracePt t="43594" x="6180138" y="2044700"/>
          <p14:tracePt t="43810" x="6170613" y="2044700"/>
          <p14:tracePt t="43850" x="6161088" y="2044700"/>
          <p14:tracePt t="43914" x="6153150" y="2044700"/>
          <p14:tracePt t="43922" x="6153150" y="2036763"/>
          <p14:tracePt t="43946" x="6143625" y="2036763"/>
          <p14:tracePt t="43970" x="6134100" y="2036763"/>
          <p14:tracePt t="43978" x="6116638" y="2027238"/>
          <p14:tracePt t="43986" x="6099175" y="2027238"/>
          <p14:tracePt t="43994" x="6072188" y="2017713"/>
          <p14:tracePt t="44009" x="6018213" y="2009775"/>
          <p14:tracePt t="44026" x="5786438" y="2009775"/>
          <p14:tracePt t="44043" x="5527675" y="2036763"/>
          <p14:tracePt t="44060" x="5126038" y="2133600"/>
          <p14:tracePt t="44076" x="4911725" y="2170113"/>
          <p14:tracePt t="44092" x="4394200" y="2276475"/>
          <p14:tracePt t="44109" x="3946525" y="2357438"/>
          <p14:tracePt t="44127" x="3732213" y="2393950"/>
          <p14:tracePt t="44143" x="3589338" y="2428875"/>
          <p14:tracePt t="44159" x="3500438" y="2465388"/>
          <p14:tracePt t="44176" x="3446463" y="2509838"/>
          <p14:tracePt t="44194" x="3402013" y="2562225"/>
          <p14:tracePt t="44210" x="3340100" y="2660650"/>
          <p14:tracePt t="44226" x="3251200" y="2822575"/>
          <p14:tracePt t="44243" x="3160713" y="2938463"/>
          <p14:tracePt t="44261" x="3116263" y="3000375"/>
          <p14:tracePt t="44276" x="3098800" y="3036888"/>
          <p14:tracePt t="44293" x="3081338" y="3081338"/>
          <p14:tracePt t="44310" x="3081338" y="3116263"/>
          <p14:tracePt t="44328" x="3081338" y="3125788"/>
          <p14:tracePt t="44343" x="3108325" y="3143250"/>
          <p14:tracePt t="44360" x="3179763" y="3133725"/>
          <p14:tracePt t="44377" x="3268663" y="3062288"/>
          <p14:tracePt t="44394" x="3419475" y="2911475"/>
          <p14:tracePt t="44410" x="3482975" y="2803525"/>
          <p14:tracePt t="44427" x="3500438" y="2714625"/>
          <p14:tracePt t="44444" x="3500438" y="2652713"/>
          <p14:tracePt t="44461" x="3500438" y="2633663"/>
          <p14:tracePt t="44477" x="3455988" y="2598738"/>
          <p14:tracePt t="44494" x="3394075" y="2581275"/>
          <p14:tracePt t="44511" x="3295650" y="2581275"/>
          <p14:tracePt t="44528" x="3152775" y="2581275"/>
          <p14:tracePt t="44544" x="3027363" y="2608263"/>
          <p14:tracePt t="44561" x="2990850" y="2608263"/>
          <p14:tracePt t="44578" x="2982913" y="2608263"/>
          <p14:tracePt t="44595" x="2982913" y="2598738"/>
          <p14:tracePt t="44611" x="2982913" y="2536825"/>
          <p14:tracePt t="44628" x="3009900" y="2411413"/>
          <p14:tracePt t="44644" x="3044825" y="2276475"/>
          <p14:tracePt t="44662" x="3054350" y="2179638"/>
          <p14:tracePt t="44678" x="3054350" y="2125663"/>
          <p14:tracePt t="44695" x="3044825" y="2125663"/>
          <p14:tracePt t="44711" x="3036888" y="2125663"/>
          <p14:tracePt t="44729" x="2973388" y="2170113"/>
          <p14:tracePt t="44745" x="2813050" y="2428875"/>
          <p14:tracePt t="44762" x="2411413" y="3133725"/>
          <p14:tracePt t="44778" x="2143125" y="3544888"/>
          <p14:tracePt t="44796" x="1990725" y="3741738"/>
          <p14:tracePt t="44812" x="1919288" y="3803650"/>
          <p14:tracePt t="44828" x="1901825" y="3822700"/>
          <p14:tracePt t="44866" x="1901825" y="3803650"/>
          <p14:tracePt t="44874" x="1928813" y="3768725"/>
          <p14:tracePt t="44883" x="1965325" y="3697288"/>
          <p14:tracePt t="44895" x="2009775" y="3616325"/>
          <p14:tracePt t="44912" x="2152650" y="3411538"/>
          <p14:tracePt t="44929" x="2347913" y="3116263"/>
          <p14:tracePt t="44947" x="2625725" y="2741613"/>
          <p14:tracePt t="44962" x="2697163" y="2652713"/>
          <p14:tracePt t="44979" x="2786063" y="2527300"/>
          <p14:tracePt t="44996" x="2813050" y="2509838"/>
          <p14:tracePt t="45072" x="2108200" y="3044825"/>
          <p14:tracePt t="45074" x="1893888" y="3205163"/>
          <p14:tracePt t="45082" x="1670050" y="3367088"/>
          <p14:tracePt t="45098" x="1465263" y="3527425"/>
          <p14:tracePt t="45112" x="1223963" y="3697288"/>
          <p14:tracePt t="45129" x="911225" y="3884613"/>
          <p14:tracePt t="45148" x="803275" y="3956050"/>
          <p14:tracePt t="45163" x="795338" y="3956050"/>
          <p14:tracePt t="45186" x="812800" y="3956050"/>
          <p14:tracePt t="45196" x="830263" y="3946525"/>
          <p14:tracePt t="45214" x="911225" y="3884613"/>
          <p14:tracePt t="45230" x="965200" y="3848100"/>
          <p14:tracePt t="45247" x="1098550" y="3714750"/>
          <p14:tracePt t="45263" x="1250950" y="3571875"/>
          <p14:tracePt t="45281" x="1339850" y="3446463"/>
          <p14:tracePt t="45297" x="1455738" y="3295650"/>
          <p14:tracePt t="45314" x="1714500" y="2990850"/>
          <p14:tracePt t="45331" x="1893888" y="2795588"/>
          <p14:tracePt t="45348" x="1973263" y="2714625"/>
          <p14:tracePt t="45364" x="2160588" y="2571750"/>
          <p14:tracePt t="45380" x="2357438" y="2455863"/>
          <p14:tracePt t="45397" x="2473325" y="2374900"/>
          <p14:tracePt t="45415" x="2517775" y="2339975"/>
          <p14:tracePt t="45431" x="2536825" y="2303463"/>
          <p14:tracePt t="45447" x="2544763" y="2259013"/>
          <p14:tracePt t="45465" x="2562225" y="2197100"/>
          <p14:tracePt t="45482" x="2571750" y="2152650"/>
          <p14:tracePt t="45497" x="2581275" y="2098675"/>
          <p14:tracePt t="45498" x="2598738" y="2081213"/>
          <p14:tracePt t="45514" x="2598738" y="2062163"/>
          <p14:tracePt t="45531" x="2608263" y="2054225"/>
          <p14:tracePt t="45549" x="2616200" y="2044700"/>
          <p14:tracePt t="45634" x="2608263" y="2054225"/>
          <p14:tracePt t="45642" x="2598738" y="2071688"/>
          <p14:tracePt t="45650" x="2571750" y="2125663"/>
          <p14:tracePt t="45665" x="2536825" y="2187575"/>
          <p14:tracePt t="45681" x="2482850" y="2251075"/>
          <p14:tracePt t="45698" x="2214563" y="2589213"/>
          <p14:tracePt t="45716" x="2081213" y="2751138"/>
          <p14:tracePt t="45732" x="1990725" y="2847975"/>
          <p14:tracePt t="45748" x="1928813" y="2911475"/>
          <p14:tracePt t="45765" x="1866900" y="2982913"/>
          <p14:tracePt t="45783" x="1812925" y="3081338"/>
          <p14:tracePt t="45799" x="1776413" y="3143250"/>
          <p14:tracePt t="45815" x="1670050" y="3313113"/>
          <p14:tracePt t="45832" x="1581150" y="3482975"/>
          <p14:tracePt t="45850" x="1500188" y="3581400"/>
          <p14:tracePt t="45850" x="1473200" y="3616325"/>
          <p14:tracePt t="45866" x="1446213" y="3643313"/>
          <p14:tracePt t="45883" x="1438275" y="3652838"/>
          <p14:tracePt t="45970" x="1446213" y="3652838"/>
          <p14:tracePt t="45978" x="1455738" y="3633788"/>
          <p14:tracePt t="45994" x="1473200" y="3625850"/>
          <p14:tracePt t="46002" x="1527175" y="3589338"/>
          <p14:tracePt t="46016" x="1581150" y="3544888"/>
          <p14:tracePt t="46033" x="1724025" y="3419475"/>
          <p14:tracePt t="46050" x="1893888" y="3241675"/>
          <p14:tracePt t="46066" x="2009775" y="3108325"/>
          <p14:tracePt t="46083" x="2143125" y="2955925"/>
          <p14:tracePt t="46100" x="2259013" y="2813050"/>
          <p14:tracePt t="46117" x="2303463" y="2732088"/>
          <p14:tracePt t="46133" x="2419350" y="2589213"/>
          <p14:tracePt t="46150" x="2544763" y="2438400"/>
          <p14:tracePt t="46167" x="2652713" y="2312988"/>
          <p14:tracePt t="46184" x="2714625" y="2214563"/>
          <p14:tracePt t="46200" x="2776538" y="2143125"/>
          <p14:tracePt t="46217" x="2813050" y="2071688"/>
          <p14:tracePt t="46233" x="2840038" y="2017713"/>
          <p14:tracePt t="46251" x="2857500" y="2000250"/>
          <p14:tracePt t="46267" x="2857500" y="1990725"/>
          <p14:tracePt t="46306" x="2840038" y="2009775"/>
          <p14:tracePt t="46314" x="2822575" y="2044700"/>
          <p14:tracePt t="46322" x="2786063" y="2098675"/>
          <p14:tracePt t="46334" x="2705100" y="2179638"/>
          <p14:tracePt t="46350" x="2490788" y="2428875"/>
          <p14:tracePt t="46367" x="2224088" y="2705100"/>
          <p14:tracePt t="46385" x="1982788" y="2911475"/>
          <p14:tracePt t="46401" x="1874838" y="2982913"/>
          <p14:tracePt t="46417" x="1670050" y="3152775"/>
          <p14:tracePt t="46434" x="1357313" y="3394075"/>
          <p14:tracePt t="46452" x="1285875" y="3482975"/>
          <p14:tracePt t="46468" x="1241425" y="3544888"/>
          <p14:tracePt t="46484" x="1241425" y="3562350"/>
          <p14:tracePt t="46501" x="1241425" y="3571875"/>
          <p14:tracePt t="46586" x="1250950" y="3571875"/>
          <p14:tracePt t="46594" x="1268413" y="3554413"/>
          <p14:tracePt t="46602" x="1322388" y="3517900"/>
          <p14:tracePt t="46618" x="1490663" y="3411538"/>
          <p14:tracePt t="46635" x="1679575" y="3295650"/>
          <p14:tracePt t="46651" x="1866900" y="3143250"/>
          <p14:tracePt t="46668" x="2017713" y="3000375"/>
          <p14:tracePt t="46684" x="2170113" y="2847975"/>
          <p14:tracePt t="46701" x="2286000" y="2697163"/>
          <p14:tracePt t="46718" x="2322513" y="2625725"/>
          <p14:tracePt t="46736" x="2401888" y="2411413"/>
          <p14:tracePt t="46752" x="2465388" y="2197100"/>
          <p14:tracePt t="46769" x="2500313" y="2062163"/>
          <p14:tracePt t="46785" x="2517775" y="1982788"/>
          <p14:tracePt t="46803" x="2544763" y="1919288"/>
          <p14:tracePt t="46819" x="2554288" y="1893888"/>
          <p14:tracePt t="46836" x="2554288" y="1884363"/>
          <p14:tracePt t="46852" x="2562225" y="1874838"/>
          <p14:tracePt t="46870" x="2571750" y="1874838"/>
          <p14:tracePt t="46886" x="2571750" y="1866900"/>
          <p14:tracePt t="46938" x="2562225" y="1866900"/>
          <p14:tracePt t="46946" x="2562225" y="1884363"/>
          <p14:tracePt t="46954" x="2544763" y="1911350"/>
          <p14:tracePt t="46969" x="2509838" y="1955800"/>
          <p14:tracePt t="46986" x="2339975" y="2197100"/>
          <p14:tracePt t="47003" x="2259013" y="2295525"/>
          <p14:tracePt t="47021" x="1955800" y="2660650"/>
          <p14:tracePt t="47036" x="1633538" y="3000375"/>
          <p14:tracePt t="47053" x="1384300" y="3232150"/>
          <p14:tracePt t="47070" x="1143000" y="3473450"/>
          <p14:tracePt t="47087" x="884238" y="3732213"/>
          <p14:tracePt t="47103" x="723900" y="3911600"/>
          <p14:tracePt t="47120" x="615950" y="4054475"/>
          <p14:tracePt t="47137" x="581025" y="4108450"/>
          <p14:tracePt t="47154" x="554038" y="4197350"/>
          <p14:tracePt t="47170" x="544513" y="4224338"/>
          <p14:tracePt t="47187" x="544513" y="4232275"/>
          <p14:tracePt t="47218" x="554038" y="4232275"/>
          <p14:tracePt t="47226" x="561975" y="4232275"/>
          <p14:tracePt t="47237" x="571500" y="4232275"/>
          <p14:tracePt t="47254" x="633413" y="4187825"/>
          <p14:tracePt t="47270" x="679450" y="4152900"/>
          <p14:tracePt t="47288" x="955675" y="3983038"/>
          <p14:tracePt t="47304" x="1357313" y="3759200"/>
          <p14:tracePt t="47321" x="1679575" y="3598863"/>
          <p14:tracePt t="47323" x="1874838" y="3490913"/>
          <p14:tracePt t="47338" x="2062163" y="3384550"/>
          <p14:tracePt t="47355" x="2589213" y="3062288"/>
          <p14:tracePt t="47371" x="2786063" y="2874963"/>
          <p14:tracePt t="47388" x="2857500" y="2786063"/>
          <p14:tracePt t="47404" x="2973388" y="2554288"/>
          <p14:tracePt t="47422" x="3044825" y="2312988"/>
          <p14:tracePt t="47438" x="3062288" y="2133600"/>
          <p14:tracePt t="47455" x="3071813" y="2054225"/>
          <p14:tracePt t="47471" x="3071813" y="2044700"/>
          <p14:tracePt t="47490" x="3054350" y="2054225"/>
          <p14:tracePt t="47505" x="3009900" y="2081213"/>
          <p14:tracePt t="47521" x="2946400" y="2152650"/>
          <p14:tracePt t="47538" x="2366963" y="2847975"/>
          <p14:tracePt t="47556" x="1785938" y="3562350"/>
          <p14:tracePt t="47572" x="1401763" y="4037013"/>
          <p14:tracePt t="47588" x="1116013" y="4394200"/>
          <p14:tracePt t="47605" x="982663" y="4608513"/>
          <p14:tracePt t="47623" x="965200" y="4741863"/>
          <p14:tracePt t="47639" x="1036638" y="4840288"/>
          <p14:tracePt t="47655" x="1133475" y="4884738"/>
          <p14:tracePt t="47672" x="1660525" y="4929188"/>
          <p14:tracePt t="47689" x="2446338" y="4857750"/>
          <p14:tracePt t="47705" x="3152775" y="4660900"/>
          <p14:tracePt t="47722" x="4170363" y="4232275"/>
          <p14:tracePt t="47739" x="4759325" y="3911600"/>
          <p14:tracePt t="47757" x="5205413" y="3589338"/>
          <p14:tracePt t="47772" x="5384800" y="3438525"/>
          <p14:tracePt t="47789" x="5653088" y="3081338"/>
          <p14:tracePt t="47806" x="5840413" y="2714625"/>
          <p14:tracePt t="47823" x="5902325" y="2500313"/>
          <p14:tracePt t="47839" x="5929313" y="2374900"/>
          <p14:tracePt t="47856" x="5938838" y="2276475"/>
          <p14:tracePt t="47873" x="5929313" y="2179638"/>
          <p14:tracePt t="47890" x="5857875" y="2027238"/>
          <p14:tracePt t="47906" x="5830888" y="1973263"/>
          <p14:tracePt t="47923" x="5768975" y="1839913"/>
          <p14:tracePt t="47940" x="5715000" y="1751013"/>
          <p14:tracePt t="47957" x="5697538" y="1687513"/>
          <p14:tracePt t="47973" x="5661025" y="1625600"/>
          <p14:tracePt t="47990" x="5643563" y="1554163"/>
          <p14:tracePt t="48006" x="5616575" y="1509713"/>
          <p14:tracePt t="48024" x="5599113" y="1490663"/>
          <p14:tracePt t="48040" x="5599113" y="1473200"/>
          <p14:tracePt t="48057" x="5581650" y="1438275"/>
          <p14:tracePt t="48073" x="5572125" y="1393825"/>
          <p14:tracePt t="48091" x="5572125" y="1322388"/>
          <p14:tracePt t="48107" x="5572125" y="1276350"/>
          <p14:tracePt t="48124" x="5572125" y="1241425"/>
          <p14:tracePt t="48140" x="5572125" y="1204913"/>
          <p14:tracePt t="48158" x="5572125" y="1187450"/>
          <p14:tracePt t="48174" x="5572125" y="1160463"/>
          <p14:tracePt t="48190" x="5572125" y="1125538"/>
          <p14:tracePt t="48207" x="5572125" y="1081088"/>
          <p14:tracePt t="48225" x="5572125" y="1054100"/>
          <p14:tracePt t="48241" x="5572125" y="1027113"/>
          <p14:tracePt t="48258" x="5581650" y="990600"/>
          <p14:tracePt t="48274" x="5581650" y="965200"/>
          <p14:tracePt t="48292" x="5581650" y="955675"/>
          <p14:tracePt t="48308" x="5581650" y="938213"/>
          <p14:tracePt t="48324" x="5589588" y="919163"/>
          <p14:tracePt t="48341" x="5599113" y="893763"/>
          <p14:tracePt t="48363" x="5599113" y="884238"/>
          <p14:tracePt t="48374" x="5608638" y="884238"/>
          <p14:tracePt t="48391" x="5608638" y="874713"/>
          <p14:tracePt t="48408" x="5626100" y="874713"/>
          <p14:tracePt t="48427" x="5634038" y="874713"/>
          <p14:tracePt t="48443" x="5643563" y="874713"/>
          <p14:tracePt t="48458" x="5653088" y="874713"/>
          <p14:tracePt t="48475" x="5670550" y="874713"/>
          <p14:tracePt t="48492" x="5688013" y="874713"/>
          <p14:tracePt t="48508" x="5715000" y="884238"/>
          <p14:tracePt t="48525" x="5741988" y="884238"/>
          <p14:tracePt t="48542" x="5751513" y="893763"/>
          <p14:tracePt t="48559" x="5768975" y="901700"/>
          <p14:tracePt t="48575" x="5786438" y="911225"/>
          <p14:tracePt t="48592" x="5803900" y="928688"/>
          <p14:tracePt t="48609" x="5813425" y="938213"/>
          <p14:tracePt t="48626" x="5840413" y="955675"/>
          <p14:tracePt t="48642" x="5857875" y="990600"/>
          <p14:tracePt t="48659" x="5875338" y="1017588"/>
          <p14:tracePt t="48675" x="5894388" y="1044575"/>
          <p14:tracePt t="48693" x="5919788" y="1089025"/>
          <p14:tracePt t="48709" x="5938838" y="1125538"/>
          <p14:tracePt t="48726" x="5946775" y="1152525"/>
          <p14:tracePt t="48742" x="5956300" y="1169988"/>
          <p14:tracePt t="48760" x="5965825" y="1196975"/>
          <p14:tracePt t="48776" x="5965825" y="1204913"/>
          <p14:tracePt t="48793" x="5965825" y="1214438"/>
          <p14:tracePt t="48915" x="5973763" y="1223963"/>
          <p14:tracePt t="48923" x="5973763" y="1231900"/>
          <p14:tracePt t="48939" x="5973763" y="1241425"/>
          <p14:tracePt t="48963" x="5973763" y="1250950"/>
          <p14:tracePt t="48979" x="5983288" y="1258888"/>
          <p14:tracePt t="48987" x="5983288" y="1268413"/>
          <p14:tracePt t="49003" x="5983288" y="1276350"/>
          <p14:tracePt t="49011" x="5983288" y="1295400"/>
          <p14:tracePt t="49027" x="5991225" y="1303338"/>
          <p14:tracePt t="49043" x="5991225" y="1322388"/>
          <p14:tracePt t="49061" x="6000750" y="1339850"/>
          <p14:tracePt t="49077" x="6000750" y="1347788"/>
          <p14:tracePt t="49094" x="6000750" y="1357313"/>
          <p14:tracePt t="49110" x="6000750" y="1366838"/>
          <p14:tracePt t="49128" x="6000750" y="1374775"/>
          <p14:tracePt t="49144" x="6000750" y="1393825"/>
          <p14:tracePt t="49161" x="6000750" y="1411288"/>
          <p14:tracePt t="49177" x="6000750" y="1438275"/>
          <p14:tracePt t="49195" x="5991225" y="1482725"/>
          <p14:tracePt t="49211" x="5983288" y="1509713"/>
          <p14:tracePt t="49227" x="5965825" y="1544638"/>
          <p14:tracePt t="49244" x="5946775" y="1589088"/>
          <p14:tracePt t="49262" x="5911850" y="1660525"/>
          <p14:tracePt t="49278" x="5848350" y="1758950"/>
          <p14:tracePt t="49294" x="5803900" y="1812925"/>
          <p14:tracePt t="49311" x="5680075" y="1965325"/>
          <p14:tracePt t="49329" x="5545138" y="2098675"/>
          <p14:tracePt t="49345" x="5456238" y="2187575"/>
          <p14:tracePt t="49361" x="5375275" y="2268538"/>
          <p14:tracePt t="49378" x="5276850" y="2347913"/>
          <p14:tracePt t="49379" x="5224463" y="2384425"/>
          <p14:tracePt t="49396" x="5081588" y="2482850"/>
          <p14:tracePt t="49412" x="5018088" y="2554288"/>
          <p14:tracePt t="49428" x="4830763" y="2714625"/>
          <p14:tracePt t="49445" x="4589463" y="2911475"/>
          <p14:tracePt t="49462" x="4456113" y="3036888"/>
          <p14:tracePt t="49478" x="4394200" y="3089275"/>
          <p14:tracePt t="49495" x="4357688" y="3125788"/>
          <p14:tracePt t="49512" x="4322763" y="3143250"/>
          <p14:tracePt t="49529" x="4303713" y="3160713"/>
          <p14:tracePt t="49547" x="4295775" y="3170238"/>
          <p14:tracePt t="49562" x="4286250" y="3179763"/>
          <p14:tracePt t="49563" x="4276725" y="3179763"/>
          <p14:tracePt t="49579" x="4259263" y="3179763"/>
          <p14:tracePt t="49596" x="4251325" y="3187700"/>
          <p14:tracePt t="49803" x="4241800" y="3187700"/>
          <p14:tracePt t="49819" x="4232275" y="3187700"/>
          <p14:tracePt t="49827" x="4224338" y="3187700"/>
          <p14:tracePt t="49835" x="4214813" y="3197225"/>
          <p14:tracePt t="49846" x="4205288" y="3205163"/>
          <p14:tracePt t="49863" x="4187825" y="3205163"/>
          <p14:tracePt t="49881" x="4098925" y="3214688"/>
          <p14:tracePt t="49896" x="3938588" y="3224213"/>
          <p14:tracePt t="49912" x="3751263" y="3224213"/>
          <p14:tracePt t="49930" x="3554413" y="3224213"/>
          <p14:tracePt t="49948" x="3232150" y="3224213"/>
          <p14:tracePt t="49964" x="3027363" y="3224213"/>
          <p14:tracePt t="49980" x="2867025" y="3224213"/>
          <p14:tracePt t="49997" x="2803525" y="3214688"/>
          <p14:tracePt t="50014" x="2741613" y="3179763"/>
          <p14:tracePt t="50030" x="2724150" y="3143250"/>
          <p14:tracePt t="50047" x="2724150" y="3116263"/>
          <p14:tracePt t="50064" x="2732088" y="3098800"/>
          <p14:tracePt t="50081" x="2776538" y="3098800"/>
          <p14:tracePt t="50097" x="2867025" y="3098800"/>
          <p14:tracePt t="50114" x="3000375" y="3089275"/>
          <p14:tracePt t="50131" x="3143250" y="3044825"/>
          <p14:tracePt t="50148" x="3259138" y="2965450"/>
          <p14:tracePt t="50164" x="3303588" y="2901950"/>
          <p14:tracePt t="50181" x="3313113" y="2867025"/>
          <p14:tracePt t="50198" x="3313113" y="2813050"/>
          <p14:tracePt t="50215" x="3313113" y="2776538"/>
          <p14:tracePt t="50231" x="3313113" y="2724150"/>
          <p14:tracePt t="50248" x="3313113" y="2705100"/>
          <p14:tracePt t="50265" x="3313113" y="2670175"/>
          <p14:tracePt t="50282" x="3313113" y="2643188"/>
          <p14:tracePt t="50283" x="3313113" y="2633663"/>
          <p14:tracePt t="51651" x="3303588" y="2633663"/>
          <p14:tracePt t="51667" x="3295650" y="2633663"/>
          <p14:tracePt t="51675" x="3276600" y="2633663"/>
          <p14:tracePt t="51686" x="3251200" y="2633663"/>
          <p14:tracePt t="51703" x="3143250" y="2633663"/>
          <p14:tracePt t="51720" x="3098800" y="2633663"/>
          <p14:tracePt t="51737" x="3027363" y="2633663"/>
          <p14:tracePt t="51753" x="2990850" y="2633663"/>
          <p14:tracePt t="51770" x="2973388" y="2633663"/>
          <p14:tracePt t="52011" x="2965450" y="2633663"/>
          <p14:tracePt t="52027" x="2946400" y="2633663"/>
          <p14:tracePt t="52035" x="2919413" y="2633663"/>
          <p14:tracePt t="52043" x="2874963" y="2633663"/>
          <p14:tracePt t="52054" x="2830513" y="2633663"/>
          <p14:tracePt t="52071" x="2687638" y="2633663"/>
          <p14:tracePt t="52089" x="2616200" y="2633663"/>
          <p14:tracePt t="52104" x="2490788" y="2633663"/>
          <p14:tracePt t="52121" x="2455863" y="2633663"/>
          <p14:tracePt t="52147" x="2473325" y="2633663"/>
          <p14:tracePt t="52156" x="2500313" y="2625725"/>
          <p14:tracePt t="52172" x="2608263" y="2616200"/>
          <p14:tracePt t="52188" x="2741613" y="2616200"/>
          <p14:tracePt t="52205" x="2847975" y="2670175"/>
          <p14:tracePt t="52222" x="2894013" y="2714625"/>
          <p14:tracePt t="52238" x="2928938" y="2847975"/>
          <p14:tracePt t="52255" x="2919413" y="2973388"/>
          <p14:tracePt t="52272" x="2874963" y="3036888"/>
          <p14:tracePt t="52289" x="2847975" y="3054350"/>
          <p14:tracePt t="52305" x="2840038" y="3054350"/>
          <p14:tracePt t="52395" x="2830513" y="3054350"/>
          <p14:tracePt t="52403" x="2830513" y="3062288"/>
          <p14:tracePt t="52411" x="2830513" y="3071813"/>
          <p14:tracePt t="52422" x="2822575" y="3071813"/>
          <p14:tracePt t="52439" x="2822575" y="3081338"/>
          <p14:tracePt t="52456" x="2813050" y="3098800"/>
          <p14:tracePt t="52473" x="2795588" y="3116263"/>
          <p14:tracePt t="52489" x="2786063" y="3133725"/>
          <p14:tracePt t="52506" x="2786063" y="3143250"/>
          <p14:tracePt t="52523" x="2768600" y="3170238"/>
          <p14:tracePt t="52540" x="2759075" y="3179763"/>
          <p14:tracePt t="52563" x="2759075" y="3187700"/>
          <p14:tracePt t="52579" x="2759075" y="3197225"/>
          <p14:tracePt t="52603" x="2759075" y="3205163"/>
          <p14:tracePt t="52611" x="2751138" y="3205163"/>
          <p14:tracePt t="52627" x="2751138" y="3214688"/>
          <p14:tracePt t="52867" x="2741613" y="3214688"/>
          <p14:tracePt t="52875" x="2732088" y="3214688"/>
          <p14:tracePt t="52891" x="2732088" y="3224213"/>
          <p14:tracePt t="52907" x="2724150" y="3224213"/>
          <p14:tracePt t="52924" x="2705100" y="3232150"/>
          <p14:tracePt t="52941" x="2687638" y="3232150"/>
          <p14:tracePt t="52957" x="2660650" y="3232150"/>
          <p14:tracePt t="52974" x="2643188" y="3232150"/>
          <p14:tracePt t="52991" x="2616200" y="3232150"/>
          <p14:tracePt t="53008" x="2589213" y="3232150"/>
          <p14:tracePt t="53025" x="2544763" y="3241675"/>
          <p14:tracePt t="53041" x="2517775" y="3251200"/>
          <p14:tracePt t="53058" x="2419350" y="3286125"/>
          <p14:tracePt t="53075" x="2241550" y="3402013"/>
          <p14:tracePt t="53091" x="2116138" y="3527425"/>
          <p14:tracePt t="53108" x="1973263" y="3732213"/>
          <p14:tracePt t="53125" x="1776413" y="3983038"/>
          <p14:tracePt t="53142" x="1633538" y="4205288"/>
          <p14:tracePt t="53158" x="1562100" y="4367213"/>
          <p14:tracePt t="53175" x="1536700" y="4419600"/>
          <p14:tracePt t="53192" x="1482725" y="4537075"/>
          <p14:tracePt t="53209" x="1419225" y="4616450"/>
          <p14:tracePt t="53226" x="1401763" y="4633913"/>
          <p14:tracePt t="53242" x="1384300" y="4660900"/>
          <p14:tracePt t="53258" x="1374775" y="4670425"/>
          <p14:tracePt t="53259" x="1374775" y="4679950"/>
          <p14:tracePt t="53315" x="1384300" y="4660900"/>
          <p14:tracePt t="53323" x="1428750" y="4625975"/>
          <p14:tracePt t="53331" x="1473200" y="4589463"/>
          <p14:tracePt t="53343" x="1517650" y="4527550"/>
          <p14:tracePt t="53359" x="1608138" y="4402138"/>
          <p14:tracePt t="53376" x="1741488" y="4232275"/>
          <p14:tracePt t="53392" x="1884363" y="4044950"/>
          <p14:tracePt t="53410" x="2054225" y="3848100"/>
          <p14:tracePt t="53426" x="2187575" y="3670300"/>
          <p14:tracePt t="53443" x="2259013" y="3581400"/>
          <p14:tracePt t="53459" x="2455863" y="3322638"/>
          <p14:tracePt t="53477" x="2562225" y="3179763"/>
          <p14:tracePt t="53493" x="2608263" y="3133725"/>
          <p14:tracePt t="53509" x="2643188" y="3098800"/>
          <p14:tracePt t="53526" x="2660650" y="3081338"/>
          <p14:tracePt t="53544" x="2679700" y="3071813"/>
          <p14:tracePt t="53560" x="2705100" y="3071813"/>
          <p14:tracePt t="53576" x="2732088" y="3071813"/>
          <p14:tracePt t="53593" x="2874963" y="3089275"/>
          <p14:tracePt t="53611" x="3071813" y="3143250"/>
          <p14:tracePt t="53611" x="3152775" y="3160713"/>
          <p14:tracePt t="53627" x="3322638" y="3205163"/>
          <p14:tracePt t="53643" x="3465513" y="3259138"/>
          <p14:tracePt t="53660" x="3571875" y="3303588"/>
          <p14:tracePt t="53677" x="3616325" y="3340100"/>
          <p14:tracePt t="53693" x="3643313" y="3357563"/>
          <p14:tracePt t="53710" x="3687763" y="3419475"/>
          <p14:tracePt t="53727" x="3741738" y="3527425"/>
          <p14:tracePt t="53744" x="3786188" y="3598863"/>
          <p14:tracePt t="53760" x="3803650" y="3616325"/>
          <p14:tracePt t="53777" x="3813175" y="3625850"/>
          <p14:tracePt t="53811" x="3813175" y="3616325"/>
          <p14:tracePt t="53819" x="3813175" y="3608388"/>
          <p14:tracePt t="53827" x="3813175" y="3598863"/>
          <p14:tracePt t="53844" x="3813175" y="3581400"/>
          <p14:tracePt t="53861" x="3813175" y="3554413"/>
          <p14:tracePt t="53877" x="3813175" y="3536950"/>
          <p14:tracePt t="54027" x="3822700" y="3536950"/>
          <p14:tracePt t="54043" x="3830638" y="3536950"/>
          <p14:tracePt t="54051" x="3840163" y="3536950"/>
          <p14:tracePt t="54061" x="3857625" y="3544888"/>
          <p14:tracePt t="54078" x="3919538" y="3544888"/>
          <p14:tracePt t="54095" x="4071938" y="3509963"/>
          <p14:tracePt t="54112" x="4170363" y="3455988"/>
          <p14:tracePt t="54128" x="4438650" y="3322638"/>
          <p14:tracePt t="54145" x="4732338" y="3125788"/>
          <p14:tracePt t="54162" x="4983163" y="2946400"/>
          <p14:tracePt t="54180" x="5268913" y="2724150"/>
          <p14:tracePt t="54195" x="5411788" y="2598738"/>
          <p14:tracePt t="54212" x="5510213" y="2482850"/>
          <p14:tracePt t="54229" x="5554663" y="2446338"/>
          <p14:tracePt t="54246" x="5616575" y="2322513"/>
          <p14:tracePt t="54262" x="5680075" y="2187575"/>
          <p14:tracePt t="54279" x="5724525" y="2081213"/>
          <p14:tracePt t="54295" x="5759450" y="2000250"/>
          <p14:tracePt t="54313" x="5786438" y="1928813"/>
          <p14:tracePt t="54329" x="5822950" y="1884363"/>
          <p14:tracePt t="54346" x="5840413" y="1830388"/>
          <p14:tracePt t="54362" x="5857875" y="1812925"/>
          <p14:tracePt t="54380" x="5938838" y="1731963"/>
          <p14:tracePt t="54396" x="6000750" y="1687513"/>
          <p14:tracePt t="54413" x="6018213" y="1660525"/>
          <p14:tracePt t="54429" x="6037263" y="1652588"/>
          <p14:tracePt t="54447" x="6045200" y="1652588"/>
          <p14:tracePt t="55107" x="6045200" y="1660525"/>
          <p14:tracePt t="55115" x="6045200" y="1679575"/>
          <p14:tracePt t="55123" x="6027738" y="1687513"/>
          <p14:tracePt t="55139" x="6027738" y="1704975"/>
          <p14:tracePt t="55149" x="6010275" y="1741488"/>
          <p14:tracePt t="55166" x="6000750" y="1776413"/>
          <p14:tracePt t="55183" x="5983288" y="1803400"/>
          <p14:tracePt t="55199" x="5973763" y="1830388"/>
          <p14:tracePt t="55215" x="5965825" y="1857375"/>
          <p14:tracePt t="55232" x="5965825" y="1866900"/>
          <p14:tracePt t="55250" x="5956300" y="1866900"/>
          <p14:tracePt t="55266" x="5956300" y="1874838"/>
          <p14:tracePt t="55282" x="5946775" y="1884363"/>
          <p14:tracePt t="55299" x="5946775" y="1893888"/>
          <p14:tracePt t="55317" x="5946775" y="1901825"/>
          <p14:tracePt t="55333" x="5946775" y="1911350"/>
          <p14:tracePt t="55349" x="5946775" y="1919288"/>
          <p14:tracePt t="55366" x="5938838" y="1938338"/>
          <p14:tracePt t="55383" x="5938838" y="1946275"/>
          <p14:tracePt t="55400" x="5938838" y="1955800"/>
          <p14:tracePt t="55416" x="5919788" y="2000250"/>
          <p14:tracePt t="55433" x="5911850" y="2044700"/>
          <p14:tracePt t="55450" x="5911850" y="2071688"/>
          <p14:tracePt t="55467" x="5902325" y="2098675"/>
          <p14:tracePt t="55467" x="5902325" y="2108200"/>
          <p14:tracePt t="55483" x="5902325" y="2116138"/>
          <p14:tracePt t="55500" x="5902325" y="2125663"/>
          <p14:tracePt t="55517" x="5902325" y="2133600"/>
          <p14:tracePt t="55533" x="5938838" y="2143125"/>
          <p14:tracePt t="55550" x="6010275" y="2152650"/>
          <p14:tracePt t="55567" x="6089650" y="2143125"/>
          <p14:tracePt t="55584" x="6188075" y="2081213"/>
          <p14:tracePt t="55600" x="6269038" y="2000250"/>
          <p14:tracePt t="55617" x="6340475" y="1911350"/>
          <p14:tracePt t="55634" x="6384925" y="1822450"/>
          <p14:tracePt t="55651" x="6402388" y="1768475"/>
          <p14:tracePt t="55667" x="6411913" y="1704975"/>
          <p14:tracePt t="55684" x="6411913" y="1652588"/>
          <p14:tracePt t="55701" x="6411913" y="1616075"/>
          <p14:tracePt t="55718" x="6411913" y="1598613"/>
          <p14:tracePt t="55734" x="6411913" y="1589088"/>
          <p14:tracePt t="55751" x="6402388" y="1589088"/>
          <p14:tracePt t="55767" x="6394450" y="1589088"/>
          <p14:tracePt t="55787" x="6384925" y="1589088"/>
          <p14:tracePt t="55804" x="6375400" y="1589088"/>
          <p14:tracePt t="55851" x="6367463" y="1589088"/>
          <p14:tracePt t="55867" x="6357938" y="1589088"/>
          <p14:tracePt t="55883" x="6357938" y="1598613"/>
          <p14:tracePt t="55891" x="6348413" y="1608138"/>
          <p14:tracePt t="55901" x="6348413" y="1616075"/>
          <p14:tracePt t="55918" x="6348413" y="1633538"/>
          <p14:tracePt t="55935" x="6348413" y="1652588"/>
          <p14:tracePt t="55951" x="6348413" y="1704975"/>
          <p14:tracePt t="55968" x="6348413" y="1758950"/>
          <p14:tracePt t="55985" x="6348413" y="1812925"/>
          <p14:tracePt t="56002" x="6348413" y="1866900"/>
          <p14:tracePt t="56019" x="6384925" y="1911350"/>
          <p14:tracePt t="56035" x="6438900" y="2017713"/>
          <p14:tracePt t="56052" x="6465888" y="2044700"/>
          <p14:tracePt t="56069" x="6510338" y="2125663"/>
          <p14:tracePt t="56085" x="6562725" y="2205038"/>
          <p14:tracePt t="56102" x="6589713" y="2259013"/>
          <p14:tracePt t="56119" x="6616700" y="2312988"/>
          <p14:tracePt t="56136" x="6643688" y="2330450"/>
          <p14:tracePt t="56153" x="6653213" y="2347913"/>
          <p14:tracePt t="56169" x="6653213" y="2357438"/>
          <p14:tracePt t="56195" x="6661150" y="2357438"/>
          <p14:tracePt t="56211" x="6670675" y="2357438"/>
          <p14:tracePt t="56219" x="6688138" y="2347913"/>
          <p14:tracePt t="56236" x="6759575" y="2295525"/>
          <p14:tracePt t="56253" x="6902450" y="2197100"/>
          <p14:tracePt t="56270" x="7027863" y="2098675"/>
          <p14:tracePt t="56286" x="7161213" y="2000250"/>
          <p14:tracePt t="56303" x="7259638" y="1938338"/>
          <p14:tracePt t="56319" x="7323138" y="1874838"/>
          <p14:tracePt t="56337" x="7340600" y="1857375"/>
          <p14:tracePt t="56353" x="7358063" y="1812925"/>
          <p14:tracePt t="56370" x="7367588" y="1751013"/>
          <p14:tracePt t="56386" x="7375525" y="1704975"/>
          <p14:tracePt t="56404" x="7375525" y="1643063"/>
          <p14:tracePt t="56420" x="7385050" y="1625600"/>
          <p14:tracePt t="56437" x="7412038" y="1598613"/>
          <p14:tracePt t="56453" x="7466013" y="1581150"/>
          <p14:tracePt t="56471" x="7510463" y="1562100"/>
          <p14:tracePt t="56487" x="7608888" y="1544638"/>
          <p14:tracePt t="56503" x="7670800" y="1536700"/>
          <p14:tracePt t="56520" x="7688263" y="1536700"/>
          <p14:tracePt t="56683" x="7680325" y="1536700"/>
          <p14:tracePt t="56699" x="7670800" y="1536700"/>
          <p14:tracePt t="56707" x="7661275" y="1536700"/>
          <p14:tracePt t="56723" x="7653338" y="1536700"/>
          <p14:tracePt t="56747" x="7634288" y="1536700"/>
          <p14:tracePt t="56755" x="7608888" y="1536700"/>
          <p14:tracePt t="56771" x="7581900" y="1536700"/>
          <p14:tracePt t="56788" x="7500938" y="1536700"/>
          <p14:tracePt t="56804" x="7429500" y="1536700"/>
          <p14:tracePt t="56822" x="7331075" y="1536700"/>
          <p14:tracePt t="56838" x="7251700" y="1536700"/>
          <p14:tracePt t="56855" x="7205663" y="1536700"/>
          <p14:tracePt t="56871" x="7197725" y="1536700"/>
          <p14:tracePt t="56889" x="7170738" y="1554163"/>
          <p14:tracePt t="56905" x="7153275" y="1571625"/>
          <p14:tracePt t="56922" x="7143750" y="1581150"/>
          <p14:tracePt t="56938" x="7126288" y="1608138"/>
          <p14:tracePt t="56956" x="7089775" y="1660525"/>
          <p14:tracePt t="56972" x="7054850" y="1714500"/>
          <p14:tracePt t="56988" x="7027863" y="1731963"/>
          <p14:tracePt t="57005" x="6991350" y="1768475"/>
          <p14:tracePt t="57023" x="6911975" y="1830388"/>
          <p14:tracePt t="57039" x="6858000" y="1866900"/>
          <p14:tracePt t="57055" x="6786563" y="1911350"/>
          <p14:tracePt t="57072" x="6697663" y="1946275"/>
          <p14:tracePt t="57090" x="6616700" y="1982788"/>
          <p14:tracePt t="57106" x="6562725" y="1990725"/>
          <p14:tracePt t="57122" x="6537325" y="2000250"/>
          <p14:tracePt t="57139" x="6473825" y="2009775"/>
          <p14:tracePt t="57140" x="6446838" y="2009775"/>
          <p14:tracePt t="57157" x="6375400" y="2009775"/>
          <p14:tracePt t="57172" x="6276975" y="1973263"/>
          <p14:tracePt t="57189" x="6170613" y="1919288"/>
          <p14:tracePt t="57206" x="6116638" y="1901825"/>
          <p14:tracePt t="57224" x="6099175" y="1901825"/>
          <p14:tracePt t="57239" x="6089650" y="1893888"/>
          <p14:tracePt t="57256" x="6081713" y="1884363"/>
          <p14:tracePt t="57273" x="6072188" y="1884363"/>
          <p14:tracePt t="57290" x="6062663" y="1874838"/>
          <p14:tracePt t="57306" x="6054725" y="1857375"/>
          <p14:tracePt t="57324" x="6027738" y="1839913"/>
          <p14:tracePt t="57340" x="6010275" y="1830388"/>
          <p14:tracePt t="57357" x="5991225" y="1822450"/>
          <p14:tracePt t="57373" x="5983288" y="1822450"/>
          <p14:tracePt t="57390" x="5973763" y="1795463"/>
          <p14:tracePt t="57407" x="5956300" y="1758950"/>
          <p14:tracePt t="57424" x="5946775" y="1714500"/>
          <p14:tracePt t="57440" x="5946775" y="1687513"/>
          <p14:tracePt t="57457" x="5956300" y="1660525"/>
          <p14:tracePt t="57473" x="5973763" y="1643063"/>
          <p14:tracePt t="57491" x="6018213" y="1625600"/>
          <p14:tracePt t="57508" x="6045200" y="1625600"/>
          <p14:tracePt t="57524" x="6134100" y="1643063"/>
          <p14:tracePt t="57540" x="6205538" y="1660525"/>
          <p14:tracePt t="57558" x="6232525" y="1679575"/>
          <p14:tracePt t="57574" x="6242050" y="1679575"/>
          <p14:tracePt t="57591" x="6251575" y="1679575"/>
          <p14:tracePt t="57636" x="6232525" y="1679575"/>
          <p14:tracePt t="57652" x="6197600" y="1660525"/>
          <p14:tracePt t="57660" x="6126163" y="1643063"/>
          <p14:tracePt t="57674" x="6037263" y="1625600"/>
          <p14:tracePt t="57691" x="5830888" y="1608138"/>
          <p14:tracePt t="57709" x="5751513" y="1608138"/>
          <p14:tracePt t="57724" x="5670550" y="1616075"/>
          <p14:tracePt t="57741" x="5634038" y="1625600"/>
          <p14:tracePt t="57758" x="5626100" y="1633538"/>
          <p14:tracePt t="57780" x="5616575" y="1633538"/>
          <p14:tracePt t="57791" x="5616575" y="1643063"/>
          <p14:tracePt t="57812" x="5626100" y="1643063"/>
          <p14:tracePt t="57828" x="5634038" y="1643063"/>
          <p14:tracePt t="57842" x="5643563" y="1643063"/>
          <p14:tracePt t="57859" x="5653088" y="1643063"/>
          <p14:tracePt t="57875" x="5697538" y="1660525"/>
          <p14:tracePt t="57875" x="5715000" y="1660525"/>
          <p14:tracePt t="57892" x="5751513" y="1687513"/>
          <p14:tracePt t="57910" x="5786438" y="1697038"/>
          <p14:tracePt t="57925" x="5822950" y="1731963"/>
          <p14:tracePt t="57942" x="5840413" y="1776413"/>
          <p14:tracePt t="57959" x="5857875" y="1795463"/>
          <p14:tracePt t="57976" x="5911850" y="1795463"/>
          <p14:tracePt t="57992" x="5946775" y="1830388"/>
          <p14:tracePt t="58009" x="5973763" y="1901825"/>
          <p14:tracePt t="58026" x="5973763" y="1938338"/>
          <p14:tracePt t="58044" x="5983288" y="1955800"/>
          <p14:tracePt t="58059" x="6000750" y="1965325"/>
          <p14:tracePt t="58076" x="6116638" y="2098675"/>
          <p14:tracePt t="58092" x="6180138" y="2152650"/>
          <p14:tracePt t="58110" x="6215063" y="2160588"/>
          <p14:tracePt t="58126" x="6251575" y="2160588"/>
          <p14:tracePt t="58143" x="6276975" y="2160588"/>
          <p14:tracePt t="58159" x="6296025" y="2152650"/>
          <p14:tracePt t="58177" x="6313488" y="2116138"/>
          <p14:tracePt t="58193" x="6323013" y="2062163"/>
          <p14:tracePt t="58209" x="6323013" y="2017713"/>
          <p14:tracePt t="58226" x="6313488" y="1973263"/>
          <p14:tracePt t="58244" x="6303963" y="1938338"/>
          <p14:tracePt t="58260" x="6313488" y="1919288"/>
          <p14:tracePt t="58276" x="6313488" y="1893888"/>
          <p14:tracePt t="58293" x="6303963" y="1884363"/>
          <p14:tracePt t="58311" x="6286500" y="1866900"/>
          <p14:tracePt t="58327" x="6276975" y="1839913"/>
          <p14:tracePt t="58343" x="6269038" y="1822450"/>
          <p14:tracePt t="58360" x="6242050" y="1785938"/>
          <p14:tracePt t="58377" x="6205538" y="1741488"/>
          <p14:tracePt t="58393" x="6161088" y="1687513"/>
          <p14:tracePt t="58410" x="6126163" y="1652588"/>
          <p14:tracePt t="58428" x="6116638" y="1625600"/>
          <p14:tracePt t="58445" x="6108700" y="1616075"/>
          <p14:tracePt t="58484" x="6108700" y="1608138"/>
          <p14:tracePt t="58500" x="6108700" y="1598613"/>
          <p14:tracePt t="58516" x="6108700" y="1589088"/>
          <p14:tracePt t="58524" x="6099175" y="1581150"/>
          <p14:tracePt t="58532" x="6099175" y="1571625"/>
          <p14:tracePt t="58544" x="6099175" y="1562100"/>
          <p14:tracePt t="58561" x="6089650" y="1536700"/>
          <p14:tracePt t="58578" x="6081713" y="1527175"/>
          <p14:tracePt t="58595" x="6062663" y="1482725"/>
          <p14:tracePt t="58596" x="6062663" y="1465263"/>
          <p14:tracePt t="58611" x="6045200" y="1438275"/>
          <p14:tracePt t="58628" x="6037263" y="1393825"/>
          <p14:tracePt t="58645" x="6037263" y="1374775"/>
          <p14:tracePt t="58662" x="6054725" y="1366838"/>
          <p14:tracePt t="58677" x="6099175" y="1339850"/>
          <p14:tracePt t="58694" x="6126163" y="1339850"/>
          <p14:tracePt t="58712" x="6242050" y="1339850"/>
          <p14:tracePt t="58729" x="6446838" y="1384300"/>
          <p14:tracePt t="58745" x="6634163" y="1446213"/>
          <p14:tracePt t="58761" x="6724650" y="1490663"/>
          <p14:tracePt t="58779" x="6796088" y="1554163"/>
          <p14:tracePt t="58796" x="6840538" y="1660525"/>
          <p14:tracePt t="58812" x="6848475" y="1724025"/>
          <p14:tracePt t="58829" x="6848475" y="1751013"/>
          <p14:tracePt t="58845" x="6840538" y="1803400"/>
          <p14:tracePt t="58863" x="6813550" y="1822450"/>
          <p14:tracePt t="58878" x="6777038" y="1847850"/>
          <p14:tracePt t="58895" x="6732588" y="1874838"/>
          <p14:tracePt t="58912" x="6697663" y="1901825"/>
          <p14:tracePt t="58930" x="6670675" y="1901825"/>
          <p14:tracePt t="58945" x="6653213" y="1911350"/>
          <p14:tracePt t="58996" x="6653213" y="1901825"/>
          <p14:tracePt t="59004" x="6653213" y="1884363"/>
          <p14:tracePt t="59012" x="6653213" y="1874838"/>
          <p14:tracePt t="59029" x="6670675" y="1830388"/>
          <p14:tracePt t="59046" x="6697663" y="1768475"/>
          <p14:tracePt t="59062" x="6705600" y="1714500"/>
          <p14:tracePt t="59080" x="6724650" y="1652588"/>
          <p14:tracePt t="59096" x="6724650" y="1598613"/>
          <p14:tracePt t="59113" x="6724650" y="1581150"/>
          <p14:tracePt t="59129" x="6724650" y="1536700"/>
          <p14:tracePt t="59147" x="6724650" y="1500188"/>
          <p14:tracePt t="59163" x="6715125" y="1465263"/>
          <p14:tracePt t="59180" x="6697663" y="1428750"/>
          <p14:tracePt t="59196" x="6670675" y="1401763"/>
          <p14:tracePt t="59214" x="6661150" y="1374775"/>
          <p14:tracePt t="59230" x="6653213" y="1366838"/>
          <p14:tracePt t="59246" x="6643688" y="1357313"/>
          <p14:tracePt t="59263" x="6643688" y="1339850"/>
          <p14:tracePt t="59281" x="6643688" y="1330325"/>
          <p14:tracePt t="59297" x="6643688" y="1322388"/>
          <p14:tracePt t="59313" x="6643688" y="1303338"/>
          <p14:tracePt t="59330" x="6643688" y="1295400"/>
          <p14:tracePt t="59348" x="6634163" y="1268413"/>
          <p14:tracePt t="59692" x="6634163" y="1285875"/>
          <p14:tracePt t="59700" x="6634163" y="1312863"/>
          <p14:tracePt t="59715" x="6643688" y="1366838"/>
          <p14:tracePt t="59732" x="6688138" y="1571625"/>
          <p14:tracePt t="59748" x="6705600" y="1731963"/>
          <p14:tracePt t="59766" x="6715125" y="1884363"/>
          <p14:tracePt t="59782" x="6715125" y="1946275"/>
          <p14:tracePt t="59798" x="6715125" y="2044700"/>
          <p14:tracePt t="59815" x="6715125" y="2098675"/>
          <p14:tracePt t="59833" x="6715125" y="2116138"/>
          <p14:tracePt t="59849" x="6715125" y="2125663"/>
          <p14:tracePt t="59866" x="6715125" y="2143125"/>
          <p14:tracePt t="59882" x="6715125" y="2152650"/>
          <p14:tracePt t="59900" x="6715125" y="2160588"/>
          <p14:tracePt t="59948" x="6724650" y="2160588"/>
          <p14:tracePt t="59972" x="6732588" y="2160588"/>
          <p14:tracePt t="59988" x="6742113" y="2160588"/>
          <p14:tracePt t="59996" x="6751638" y="2160588"/>
          <p14:tracePt t="60012" x="6759575" y="2160588"/>
          <p14:tracePt t="60028" x="6769100" y="2160588"/>
          <p14:tracePt t="60044" x="6777038" y="2160588"/>
          <p14:tracePt t="60052" x="6786563" y="2160588"/>
          <p14:tracePt t="60066" x="6796088" y="2160588"/>
          <p14:tracePt t="60083" x="6813550" y="2152650"/>
          <p14:tracePt t="60100" x="6823075" y="2152650"/>
          <p14:tracePt t="60117" x="6840538" y="2143125"/>
          <p14:tracePt t="60212" x="6840538" y="2133600"/>
          <p14:tracePt t="60220" x="6831013" y="2133600"/>
          <p14:tracePt t="60244" x="6831013" y="2125663"/>
          <p14:tracePt t="60252" x="6813550" y="2116138"/>
          <p14:tracePt t="60267" x="6813550" y="2108200"/>
          <p14:tracePt t="60285" x="6786563" y="2071688"/>
          <p14:tracePt t="60300" x="6777038" y="2062163"/>
          <p14:tracePt t="60317" x="6759575" y="2036763"/>
          <p14:tracePt t="60334" x="6742113" y="2017713"/>
          <p14:tracePt t="60604" x="6751638" y="2017713"/>
          <p14:tracePt t="60612" x="6759575" y="2017713"/>
          <p14:tracePt t="60620" x="6759575" y="2027238"/>
          <p14:tracePt t="60635" x="6769100" y="2027238"/>
          <p14:tracePt t="60652" x="6777038" y="2036763"/>
          <p14:tracePt t="60756" x="6777038" y="2027238"/>
          <p14:tracePt t="60772" x="6759575" y="2009775"/>
          <p14:tracePt t="60780" x="6759575" y="2000250"/>
          <p14:tracePt t="60788" x="6742113" y="1990725"/>
          <p14:tracePt t="60802" x="6732588" y="1982788"/>
          <p14:tracePt t="60819" x="6715125" y="1973263"/>
          <p14:tracePt t="60836" x="6680200" y="1938338"/>
          <p14:tracePt t="60852" x="6670675" y="1938338"/>
          <p14:tracePt t="60870" x="6653213" y="1919288"/>
          <p14:tracePt t="60886" x="6643688" y="1911350"/>
          <p14:tracePt t="60903" x="6626225" y="1901825"/>
          <p14:tracePt t="60919" x="6616700" y="1893888"/>
          <p14:tracePt t="60936" x="6608763" y="1884363"/>
          <p14:tracePt t="60956" x="6608763" y="1874838"/>
          <p14:tracePt t="60970" x="6599238" y="1874838"/>
          <p14:tracePt t="60986" x="6589713" y="1866900"/>
          <p14:tracePt t="61003" x="6572250" y="1847850"/>
          <p14:tracePt t="61019" x="6562725" y="1839913"/>
          <p14:tracePt t="61020" x="6554788" y="1830388"/>
          <p14:tracePt t="61037" x="6545263" y="1822450"/>
          <p14:tracePt t="61060" x="6537325" y="1812925"/>
          <p14:tracePt t="61070" x="6527800" y="1812925"/>
          <p14:tracePt t="61086" x="6518275" y="1795463"/>
          <p14:tracePt t="61108" x="6510338" y="1795463"/>
          <p14:tracePt t="61124" x="6510338" y="1785938"/>
          <p14:tracePt t="61137" x="6500813" y="1785938"/>
          <p14:tracePt t="61153" x="6500813" y="1776413"/>
          <p14:tracePt t="61171" x="6491288" y="1776413"/>
          <p14:tracePt t="61187" x="6483350" y="1768475"/>
          <p14:tracePt t="61203" x="6483350" y="1758950"/>
          <p14:tracePt t="61220" x="6473825" y="1751013"/>
          <p14:tracePt t="61252" x="6465888" y="1751013"/>
          <p14:tracePt t="61260" x="6456363" y="1741488"/>
          <p14:tracePt t="61284" x="6446838" y="1741488"/>
          <p14:tracePt t="61292" x="6446838" y="1731963"/>
          <p14:tracePt t="61308" x="6438900" y="1731963"/>
          <p14:tracePt t="61321" x="6438900" y="1724025"/>
          <p14:tracePt t="61337" x="6429375" y="1714500"/>
          <p14:tracePt t="61354" x="6419850" y="1714500"/>
          <p14:tracePt t="61372" x="6411913" y="1704975"/>
          <p14:tracePt t="61388" x="6394450" y="1687513"/>
          <p14:tracePt t="61404" x="6375400" y="1679575"/>
          <p14:tracePt t="61421" x="6367463" y="1670050"/>
          <p14:tracePt t="61439" x="6348413" y="1660525"/>
          <p14:tracePt t="61454" x="6330950" y="1652588"/>
          <p14:tracePt t="61471" x="6313488" y="1643063"/>
          <p14:tracePt t="61488" x="6313488" y="1633538"/>
          <p14:tracePt t="61505" x="6296025" y="1633538"/>
          <p14:tracePt t="61521" x="6286500" y="1625600"/>
          <p14:tracePt t="61538" x="6269038" y="1616075"/>
          <p14:tracePt t="61555" x="6259513" y="1608138"/>
          <p14:tracePt t="61573" x="6242050" y="1598613"/>
          <p14:tracePt t="61589" x="6242050" y="1589088"/>
          <p14:tracePt t="61605" x="6224588" y="1589088"/>
          <p14:tracePt t="61628" x="6215063" y="1581150"/>
          <p14:tracePt t="61639" x="6197600" y="1571625"/>
          <p14:tracePt t="61655" x="6180138" y="1554163"/>
          <p14:tracePt t="61672" x="6170613" y="1544638"/>
          <p14:tracePt t="61688" x="6153150" y="1527175"/>
          <p14:tracePt t="61706" x="6134100" y="1527175"/>
          <p14:tracePt t="61722" x="6126163" y="1509713"/>
          <p14:tracePt t="61739" x="6108700" y="1500188"/>
          <p14:tracePt t="61756" x="6108700" y="1490663"/>
          <p14:tracePt t="61773" x="6089650" y="1473200"/>
          <p14:tracePt t="61789" x="6072188" y="1473200"/>
          <p14:tracePt t="61806" x="6062663" y="1455738"/>
          <p14:tracePt t="61822" x="6045200" y="1446213"/>
          <p14:tracePt t="61840" x="6027738" y="1428750"/>
          <p14:tracePt t="61856" x="6018213" y="1411288"/>
          <p14:tracePt t="61873" x="6010275" y="1401763"/>
          <p14:tracePt t="61889" x="6000750" y="1393825"/>
          <p14:tracePt t="61907" x="5991225" y="1374775"/>
          <p14:tracePt t="62036" x="5991225" y="1384300"/>
          <p14:tracePt t="62052" x="5991225" y="1393825"/>
          <p14:tracePt t="62060" x="6000750" y="1393825"/>
          <p14:tracePt t="62073" x="6000750" y="1401763"/>
          <p14:tracePt t="62090" x="6000750" y="1411288"/>
          <p14:tracePt t="62108" x="5991225" y="1419225"/>
          <p14:tracePt t="62123" x="5965825" y="1419225"/>
          <p14:tracePt t="62140" x="5848350" y="1419225"/>
          <p14:tracePt t="62157" x="5786438" y="1419225"/>
          <p14:tracePt t="62174" x="5732463" y="1419225"/>
          <p14:tracePt t="62190" x="5688013" y="1419225"/>
          <p14:tracePt t="62207" x="5670550" y="1446213"/>
          <p14:tracePt t="62224" x="5661025" y="1500188"/>
          <p14:tracePt t="62241" x="5661025" y="1536700"/>
          <p14:tracePt t="62257" x="5670550" y="1687513"/>
          <p14:tracePt t="62274" x="5741988" y="1857375"/>
          <p14:tracePt t="62291" x="5830888" y="1955800"/>
          <p14:tracePt t="62308" x="5965825" y="2044700"/>
          <p14:tracePt t="62324" x="6018213" y="2071688"/>
          <p14:tracePt t="62341" x="6054725" y="2081213"/>
          <p14:tracePt t="62357" x="6072188" y="2081213"/>
          <p14:tracePt t="62375" x="6108700" y="2081213"/>
          <p14:tracePt t="62391" x="6180138" y="2081213"/>
          <p14:tracePt t="62408" x="6286500" y="2081213"/>
          <p14:tracePt t="62425" x="6394450" y="2081213"/>
          <p14:tracePt t="62442" x="6491288" y="2081213"/>
          <p14:tracePt t="62458" x="6572250" y="2081213"/>
          <p14:tracePt t="62475" x="6599238" y="2071688"/>
          <p14:tracePt t="62492" x="6616700" y="2054225"/>
          <p14:tracePt t="62509" x="6634163" y="2000250"/>
          <p14:tracePt t="62525" x="6653213" y="1938338"/>
          <p14:tracePt t="62542" x="6680200" y="1901825"/>
          <p14:tracePt t="62558" x="6705600" y="1857375"/>
          <p14:tracePt t="62576" x="6724650" y="1822450"/>
          <p14:tracePt t="62592" x="6732588" y="1768475"/>
          <p14:tracePt t="62609" x="6742113" y="1724025"/>
          <p14:tracePt t="62625" x="6742113" y="1697038"/>
          <p14:tracePt t="62643" x="6742113" y="1625600"/>
          <p14:tracePt t="62659" x="6751638" y="1544638"/>
          <p14:tracePt t="62675" x="6777038" y="1509713"/>
          <p14:tracePt t="62692" x="6823075" y="1455738"/>
          <p14:tracePt t="62710" x="6867525" y="1428750"/>
          <p14:tracePt t="62726" x="6894513" y="1401763"/>
          <p14:tracePt t="62742" x="6911975" y="1393825"/>
          <p14:tracePt t="62759" x="6929438" y="1374775"/>
          <p14:tracePt t="62776" x="6929438" y="1357313"/>
          <p14:tracePt t="62793" x="6938963" y="1330325"/>
          <p14:tracePt t="62809" x="6938963" y="1303338"/>
          <p14:tracePt t="62826" x="6911975" y="1268413"/>
          <p14:tracePt t="62843" x="6848475" y="1196975"/>
          <p14:tracePt t="62844" x="6804025" y="1169988"/>
          <p14:tracePt t="62859" x="6751638" y="1133475"/>
          <p14:tracePt t="62876" x="6599238" y="1081088"/>
          <p14:tracePt t="62893" x="6384925" y="1044575"/>
          <p14:tracePt t="62910" x="6232525" y="1036638"/>
          <p14:tracePt t="62926" x="6170613" y="1036638"/>
          <p14:tracePt t="62943" x="6143625" y="1036638"/>
          <p14:tracePt t="62960" x="6126163" y="1036638"/>
          <p14:tracePt t="62977" x="6116638" y="1036638"/>
          <p14:tracePt t="62993" x="6108700" y="1036638"/>
          <p14:tracePt t="63010" x="6089650" y="1054100"/>
          <p14:tracePt t="63027" x="6045200" y="1089025"/>
          <p14:tracePt t="63044" x="6000750" y="1133475"/>
          <p14:tracePt t="63060" x="5973763" y="1152525"/>
          <p14:tracePt t="63077" x="5956300" y="1160463"/>
          <p14:tracePt t="63094" x="5938838" y="1169988"/>
          <p14:tracePt t="63111" x="5919788" y="1169988"/>
          <p14:tracePt t="63127" x="5902325" y="1169988"/>
          <p14:tracePt t="63144" x="5867400" y="1169988"/>
          <p14:tracePt t="63160" x="5822950" y="1169988"/>
          <p14:tracePt t="63178" x="5786438" y="1169988"/>
          <p14:tracePt t="63194" x="5776913" y="1179513"/>
          <p14:tracePt t="63211" x="5751513" y="1187450"/>
          <p14:tracePt t="63227" x="5732463" y="1196975"/>
          <p14:tracePt t="63245" x="5705475" y="1258888"/>
          <p14:tracePt t="63261" x="5705475" y="1303338"/>
          <p14:tracePt t="63278" x="5705475" y="1465263"/>
          <p14:tracePt t="63294" x="5705475" y="1643063"/>
          <p14:tracePt t="63312" x="5705475" y="1758950"/>
          <p14:tracePt t="63328" x="5705475" y="1857375"/>
          <p14:tracePt t="63344" x="5705475" y="1955800"/>
          <p14:tracePt t="63361" x="5724525" y="2027238"/>
          <p14:tracePt t="63379" x="5732463" y="2062163"/>
          <p14:tracePt t="63395" x="5741988" y="2089150"/>
          <p14:tracePt t="63411" x="5786438" y="2152650"/>
          <p14:tracePt t="63428" x="5884863" y="2251075"/>
          <p14:tracePt t="63446" x="5973763" y="2303463"/>
          <p14:tracePt t="63461" x="6081713" y="2330450"/>
          <p14:tracePt t="63478" x="6205538" y="2339975"/>
          <p14:tracePt t="63495" x="6313488" y="2339975"/>
          <p14:tracePt t="63513" x="6375400" y="2339975"/>
          <p14:tracePt t="63528" x="6518275" y="2339975"/>
          <p14:tracePt t="63545" x="6688138" y="2303463"/>
          <p14:tracePt t="63562" x="6848475" y="2276475"/>
          <p14:tracePt t="63579" x="6983413" y="2259013"/>
          <p14:tracePt t="63595" x="7089775" y="2232025"/>
          <p14:tracePt t="63612" x="7205663" y="2224088"/>
          <p14:tracePt t="63629" x="7286625" y="2224088"/>
          <p14:tracePt t="63646" x="7331075" y="2224088"/>
          <p14:tracePt t="63662" x="7419975" y="2224088"/>
          <p14:tracePt t="63679" x="7518400" y="2224088"/>
          <p14:tracePt t="63696" x="7581900" y="2224088"/>
          <p14:tracePt t="63713" x="7643813" y="2214563"/>
          <p14:tracePt t="63729" x="7697788" y="2197100"/>
          <p14:tracePt t="63746" x="7759700" y="2187575"/>
          <p14:tracePt t="63763" x="7813675" y="2160588"/>
          <p14:tracePt t="63780" x="7858125" y="2125663"/>
          <p14:tracePt t="63796" x="7912100" y="2081213"/>
          <p14:tracePt t="63813" x="7956550" y="2036763"/>
          <p14:tracePt t="63829" x="7983538" y="1965325"/>
          <p14:tracePt t="63847" x="8010525" y="1893888"/>
          <p14:tracePt t="63863" x="8018463" y="1822450"/>
          <p14:tracePt t="63880" x="8018463" y="1731963"/>
          <p14:tracePt t="63896" x="8018463" y="1697038"/>
          <p14:tracePt t="63914" x="8001000" y="1608138"/>
          <p14:tracePt t="63930" x="7966075" y="1490663"/>
          <p14:tracePt t="63947" x="7939088" y="1428750"/>
          <p14:tracePt t="63963" x="7920038" y="1384300"/>
          <p14:tracePt t="63965" x="7912100" y="1366838"/>
          <p14:tracePt t="63981" x="7885113" y="1322388"/>
          <p14:tracePt t="63997" x="7840663" y="1295400"/>
          <p14:tracePt t="64014" x="7786688" y="1250950"/>
          <p14:tracePt t="64030" x="7769225" y="1223963"/>
          <p14:tracePt t="64048" x="7697788" y="1187450"/>
          <p14:tracePt t="64064" x="7626350" y="1160463"/>
          <p14:tracePt t="64080" x="7581900" y="1143000"/>
          <p14:tracePt t="64097" x="7518400" y="1125538"/>
          <p14:tracePt t="64115" x="7456488" y="1098550"/>
          <p14:tracePt t="64130" x="7367588" y="1062038"/>
          <p14:tracePt t="64147" x="7232650" y="1017588"/>
          <p14:tracePt t="64164" x="7089775" y="982663"/>
          <p14:tracePt t="64182" x="6919913" y="973138"/>
          <p14:tracePt t="64197" x="6813550" y="973138"/>
          <p14:tracePt t="64214" x="6751638" y="973138"/>
          <p14:tracePt t="64231" x="6705600" y="973138"/>
          <p14:tracePt t="64249" x="6661150" y="973138"/>
          <p14:tracePt t="64264" x="6599238" y="965200"/>
          <p14:tracePt t="64281" x="6562725" y="965200"/>
          <p14:tracePt t="64298" x="6456363" y="965200"/>
          <p14:tracePt t="64315" x="6313488" y="965200"/>
          <p14:tracePt t="64331" x="6180138" y="965200"/>
          <p14:tracePt t="64348" x="6018213" y="965200"/>
          <p14:tracePt t="64365" x="5938838" y="965200"/>
          <p14:tracePt t="64382" x="5902325" y="965200"/>
          <p14:tracePt t="64398" x="5867400" y="965200"/>
          <p14:tracePt t="64415" x="5840413" y="965200"/>
          <p14:tracePt t="64432" x="5786438" y="965200"/>
          <p14:tracePt t="64449" x="5688013" y="965200"/>
          <p14:tracePt t="64465" x="5589588" y="973138"/>
          <p14:tracePt t="64482" x="5491163" y="990600"/>
          <p14:tracePt t="64499" x="5394325" y="1009650"/>
          <p14:tracePt t="64516" x="5295900" y="1017588"/>
          <p14:tracePt t="64532" x="5276850" y="1027113"/>
          <p14:tracePt t="64549" x="5241925" y="1044575"/>
          <p14:tracePt t="64565" x="5224463" y="1071563"/>
          <p14:tracePt t="64583" x="5197475" y="1133475"/>
          <p14:tracePt t="64599" x="5180013" y="1223963"/>
          <p14:tracePt t="64616" x="5160963" y="1322388"/>
          <p14:tracePt t="64632" x="5153025" y="1455738"/>
          <p14:tracePt t="64650" x="5153025" y="1589088"/>
          <p14:tracePt t="64666" x="5153025" y="1643063"/>
          <p14:tracePt t="64682" x="5153025" y="1741488"/>
          <p14:tracePt t="64699" x="5160963" y="1830388"/>
          <p14:tracePt t="64717" x="5187950" y="1893888"/>
          <p14:tracePt t="64733" x="5205413" y="1928813"/>
          <p14:tracePt t="64750" x="5232400" y="1946275"/>
          <p14:tracePt t="64766" x="5268913" y="1982788"/>
          <p14:tracePt t="64784" x="5330825" y="2017713"/>
          <p14:tracePt t="64800" x="5367338" y="2017713"/>
          <p14:tracePt t="64816" x="5510213" y="2036763"/>
          <p14:tracePt t="64833" x="5688013" y="2054225"/>
          <p14:tracePt t="64851" x="5822950" y="2054225"/>
          <p14:tracePt t="64866" x="5983288" y="2054225"/>
          <p14:tracePt t="64883" x="6170613" y="2054225"/>
          <p14:tracePt t="64900" x="6330950" y="2054225"/>
          <p14:tracePt t="64901" x="6419850" y="2054225"/>
          <p14:tracePt t="64917" x="6491288" y="2054225"/>
          <p14:tracePt t="64933" x="6643688" y="2054225"/>
          <p14:tracePt t="64950" x="6848475" y="2054225"/>
          <p14:tracePt t="64967" x="7027863" y="2054225"/>
          <p14:tracePt t="64985" x="7153275" y="2054225"/>
          <p14:tracePt t="65000" x="7269163" y="2054225"/>
          <p14:tracePt t="65017" x="7375525" y="2054225"/>
          <p14:tracePt t="65034" x="7473950" y="2044700"/>
          <p14:tracePt t="65051" x="7527925" y="2036763"/>
          <p14:tracePt t="65067" x="7634288" y="2017713"/>
          <p14:tracePt t="65084" x="7759700" y="2000250"/>
          <p14:tracePt t="65085" x="7823200" y="1990725"/>
          <p14:tracePt t="65101" x="7875588" y="1965325"/>
          <p14:tracePt t="65118" x="7920038" y="1946275"/>
          <p14:tracePt t="65134" x="7939088" y="1928813"/>
          <p14:tracePt t="65151" x="7939088" y="1911350"/>
          <p14:tracePt t="65168" x="7939088" y="1884363"/>
          <p14:tracePt t="65185" x="7939088" y="1874838"/>
          <p14:tracePt t="65201" x="7939088" y="1839913"/>
          <p14:tracePt t="65218" x="7947025" y="1785938"/>
          <p14:tracePt t="65234" x="7947025" y="1751013"/>
          <p14:tracePt t="65252" x="7947025" y="1687513"/>
          <p14:tracePt t="65268" x="7939088" y="1670050"/>
          <p14:tracePt t="65285" x="7920038" y="1581150"/>
          <p14:tracePt t="65301" x="7912100" y="1562100"/>
          <p14:tracePt t="65319" x="7875588" y="1509713"/>
          <p14:tracePt t="65335" x="7840663" y="1455738"/>
          <p14:tracePt t="65352" x="7813675" y="1419225"/>
          <p14:tracePt t="65368" x="7786688" y="1393825"/>
          <p14:tracePt t="65386" x="7732713" y="1366838"/>
          <p14:tracePt t="65402" x="7670800" y="1330325"/>
          <p14:tracePt t="65419" x="7581900" y="1303338"/>
          <p14:tracePt t="65435" x="7545388" y="1285875"/>
          <p14:tracePt t="65453" x="7367588" y="1268413"/>
          <p14:tracePt t="65469" x="7286625" y="1258888"/>
          <p14:tracePt t="65486" x="7232650" y="1250950"/>
          <p14:tracePt t="65502" x="7180263" y="1250950"/>
          <p14:tracePt t="65520" x="7116763" y="1241425"/>
          <p14:tracePt t="65536" x="7000875" y="1231900"/>
          <p14:tracePt t="65552" x="6848475" y="1214438"/>
          <p14:tracePt t="65569" x="6759575" y="1204913"/>
          <p14:tracePt t="65587" x="6537325" y="1179513"/>
          <p14:tracePt t="65602" x="6340475" y="1152525"/>
          <p14:tracePt t="65619" x="6232525" y="1143000"/>
          <p14:tracePt t="65636" x="6170613" y="1143000"/>
          <p14:tracePt t="65636" x="6143625" y="1143000"/>
          <p14:tracePt t="65654" x="6099175" y="1133475"/>
          <p14:tracePt t="65669" x="6054725" y="1116013"/>
          <p14:tracePt t="65686" x="6027738" y="1116013"/>
          <p14:tracePt t="65703" x="5983288" y="1116013"/>
          <p14:tracePt t="65720" x="5919788" y="1116013"/>
          <p14:tracePt t="65736" x="5857875" y="1116013"/>
          <p14:tracePt t="65753" x="5803900" y="1125538"/>
          <p14:tracePt t="65770" x="5741988" y="1152525"/>
          <p14:tracePt t="65788" x="5670550" y="1204913"/>
          <p14:tracePt t="65788" x="5634038" y="1223963"/>
          <p14:tracePt t="65803" x="5589588" y="1250950"/>
          <p14:tracePt t="65820" x="5527675" y="1295400"/>
          <p14:tracePt t="65837" x="5465763" y="1330325"/>
          <p14:tracePt t="65854" x="5438775" y="1357313"/>
          <p14:tracePt t="65870" x="5419725" y="1384300"/>
          <p14:tracePt t="65887" x="5402263" y="1411288"/>
          <p14:tracePt t="65904" x="5394325" y="1446213"/>
          <p14:tracePt t="65921" x="5384800" y="1490663"/>
          <p14:tracePt t="65937" x="5375275" y="1536700"/>
          <p14:tracePt t="65954" x="5375275" y="1562100"/>
          <p14:tracePt t="65970" x="5375275" y="1625600"/>
          <p14:tracePt t="65988" x="5375275" y="1704975"/>
          <p14:tracePt t="66004" x="5384800" y="1751013"/>
          <p14:tracePt t="66021" x="5402263" y="1795463"/>
          <p14:tracePt t="66037" x="5419725" y="1839913"/>
          <p14:tracePt t="66055" x="5446713" y="1893888"/>
          <p14:tracePt t="66071" x="5456238" y="1928813"/>
          <p14:tracePt t="66088" x="5518150" y="1990725"/>
          <p14:tracePt t="66104" x="5572125" y="2036763"/>
          <p14:tracePt t="66122" x="5661025" y="2071688"/>
          <p14:tracePt t="66138" x="5732463" y="2089150"/>
          <p14:tracePt t="66154" x="5848350" y="2116138"/>
          <p14:tracePt t="66171" x="5973763" y="2143125"/>
          <p14:tracePt t="66189" x="6143625" y="2179638"/>
          <p14:tracePt t="66205" x="6224588" y="2187575"/>
          <p14:tracePt t="66222" x="6411913" y="2205038"/>
          <p14:tracePt t="66238" x="6616700" y="2205038"/>
          <p14:tracePt t="66256" x="6769100" y="2205038"/>
          <p14:tracePt t="66271" x="6911975" y="2205038"/>
          <p14:tracePt t="66288" x="7018338" y="2205038"/>
          <p14:tracePt t="66305" x="7126288" y="2205038"/>
          <p14:tracePt t="66323" x="7215188" y="2205038"/>
          <p14:tracePt t="66338" x="7251700" y="2205038"/>
          <p14:tracePt t="66355" x="7412038" y="2197100"/>
          <p14:tracePt t="66372" x="7589838" y="2170113"/>
          <p14:tracePt t="66372" x="7634288" y="2160588"/>
          <p14:tracePt t="66390" x="7751763" y="2152650"/>
          <p14:tracePt t="66405" x="7831138" y="2133600"/>
          <p14:tracePt t="66422" x="7894638" y="2133600"/>
          <p14:tracePt t="66439" x="7947025" y="2116138"/>
          <p14:tracePt t="66456" x="7974013" y="2108200"/>
          <p14:tracePt t="66472" x="8010525" y="2089150"/>
          <p14:tracePt t="66489" x="8037513" y="2071688"/>
          <p14:tracePt t="66506" x="8045450" y="2054225"/>
          <p14:tracePt t="66523" x="8045450" y="2036763"/>
          <p14:tracePt t="66539" x="8054975" y="2009775"/>
          <p14:tracePt t="66556" x="8062913" y="1973263"/>
          <p14:tracePt t="66556" x="8072438" y="1955800"/>
          <p14:tracePt t="66573" x="8072438" y="1928813"/>
          <p14:tracePt t="66590" x="8072438" y="1919288"/>
          <p14:tracePt t="66606" x="8081963" y="1884363"/>
          <p14:tracePt t="66623" x="8081963" y="1857375"/>
          <p14:tracePt t="66639" x="8081963" y="1812925"/>
          <p14:tracePt t="66657" x="8081963" y="1776413"/>
          <p14:tracePt t="66673" x="8072438" y="1724025"/>
          <p14:tracePt t="66690" x="8045450" y="1670050"/>
          <p14:tracePt t="66706" x="8010525" y="1625600"/>
          <p14:tracePt t="66724" x="7983538" y="1589088"/>
          <p14:tracePt t="66740" x="7894638" y="1509713"/>
          <p14:tracePt t="66757" x="7777163" y="1393825"/>
          <p14:tracePt t="66773" x="7688263" y="1330325"/>
          <p14:tracePt t="66791" x="7616825" y="1268413"/>
          <p14:tracePt t="66807" x="7537450" y="1223963"/>
          <p14:tracePt t="66823" x="7456488" y="1187450"/>
          <p14:tracePt t="66840" x="7412038" y="1169988"/>
          <p14:tracePt t="66858" x="7331075" y="1133475"/>
          <p14:tracePt t="66874" x="7251700" y="1116013"/>
          <p14:tracePt t="66890" x="7205663" y="1108075"/>
          <p14:tracePt t="66907" x="7161213" y="1098550"/>
          <p14:tracePt t="66925" x="7062788" y="1089025"/>
          <p14:tracePt t="66941" x="6991350" y="1081088"/>
          <p14:tracePt t="66957" x="6902450" y="1081088"/>
          <p14:tracePt t="66974" x="6858000" y="1081088"/>
          <p14:tracePt t="66992" x="6751638" y="1081088"/>
          <p14:tracePt t="67008" x="6661150" y="1081088"/>
          <p14:tracePt t="67024" x="6626225" y="1081088"/>
          <p14:tracePt t="67041" x="6581775" y="1081088"/>
          <p14:tracePt t="67058" x="6518275" y="1081088"/>
          <p14:tracePt t="67074" x="6465888" y="1081088"/>
          <p14:tracePt t="67091" x="6402388" y="1081088"/>
          <p14:tracePt t="67108" x="6375400" y="1081088"/>
          <p14:tracePt t="67126" x="6269038" y="1081088"/>
          <p14:tracePt t="67141" x="6224588" y="1081088"/>
          <p14:tracePt t="67158" x="6170613" y="1081088"/>
          <p14:tracePt t="67175" x="6126163" y="1081088"/>
          <p14:tracePt t="67192" x="6072188" y="1081088"/>
          <p14:tracePt t="67208" x="6018213" y="1098550"/>
          <p14:tracePt t="67225" x="5991225" y="1116013"/>
          <p14:tracePt t="67242" x="5919788" y="1143000"/>
          <p14:tracePt t="67259" x="5840413" y="1179513"/>
          <p14:tracePt t="67275" x="5776913" y="1214438"/>
          <p14:tracePt t="67292" x="5724525" y="1241425"/>
          <p14:tracePt t="67309" x="5670550" y="1285875"/>
          <p14:tracePt t="67326" x="5653088" y="1303338"/>
          <p14:tracePt t="67342" x="5634038" y="1322388"/>
          <p14:tracePt t="67359" x="5616575" y="1330325"/>
          <p14:tracePt t="67375" x="5599113" y="1357313"/>
          <p14:tracePt t="67393" x="5572125" y="1374775"/>
          <p14:tracePt t="67409" x="5554663" y="1401763"/>
          <p14:tracePt t="67426" x="5537200" y="1428750"/>
          <p14:tracePt t="67442" x="5518150" y="1446213"/>
          <p14:tracePt t="67460" x="5518150" y="1455738"/>
          <p14:tracePt t="67476" x="5500688" y="1473200"/>
          <p14:tracePt t="67493" x="5500688" y="1490663"/>
          <p14:tracePt t="67509" x="5500688" y="1527175"/>
          <p14:tracePt t="67527" x="5500688" y="1571625"/>
          <p14:tracePt t="67543" x="5500688" y="1608138"/>
          <p14:tracePt t="67560" x="5500688" y="1652588"/>
          <p14:tracePt t="67576" x="5518150" y="1687513"/>
          <p14:tracePt t="67594" x="5545138" y="1731963"/>
          <p14:tracePt t="67610" x="5554663" y="1751013"/>
          <p14:tracePt t="67626" x="5589588" y="1785938"/>
          <p14:tracePt t="67643" x="5634038" y="1830388"/>
          <p14:tracePt t="67661" x="5705475" y="1866900"/>
          <p14:tracePt t="67677" x="5751513" y="1884363"/>
          <p14:tracePt t="67693" x="5795963" y="1901825"/>
          <p14:tracePt t="67710" x="5867400" y="1928813"/>
          <p14:tracePt t="67727" x="5956300" y="1946275"/>
          <p14:tracePt t="67744" x="5991225" y="1955800"/>
          <p14:tracePt t="67760" x="6126163" y="1982788"/>
          <p14:tracePt t="67777" x="6276975" y="2000250"/>
          <p14:tracePt t="67794" x="6394450" y="2027238"/>
          <p14:tracePt t="67810" x="6518275" y="2036763"/>
          <p14:tracePt t="67827" x="6653213" y="2036763"/>
          <p14:tracePt t="67844" x="6823075" y="2044700"/>
          <p14:tracePt t="67845" x="6911975" y="2044700"/>
          <p14:tracePt t="67861" x="7010400" y="2044700"/>
          <p14:tracePt t="67877" x="7205663" y="2044700"/>
          <p14:tracePt t="67894" x="7419975" y="2044700"/>
          <p14:tracePt t="67911" x="7572375" y="2027238"/>
          <p14:tracePt t="67928" x="7643813" y="2000250"/>
          <p14:tracePt t="67944" x="7661275" y="1965325"/>
          <p14:tracePt t="67961" x="7680325" y="1946275"/>
          <p14:tracePt t="67978" x="7688263" y="1919288"/>
          <p14:tracePt t="67995" x="7688263" y="1911350"/>
          <p14:tracePt t="68011" x="7688263" y="1874838"/>
          <p14:tracePt t="68013" x="7680325" y="1857375"/>
          <p14:tracePt t="68028" x="7680325" y="1847850"/>
          <p14:tracePt t="68045" x="7680325" y="1839913"/>
          <p14:tracePt t="68069" x="7670800" y="1839913"/>
          <p14:tracePt t="68078" x="7661275" y="1839913"/>
          <p14:tracePt t="68101" x="7653338" y="1839913"/>
          <p14:tracePt t="68117" x="7643813" y="1839913"/>
          <p14:tracePt t="68133" x="7634288" y="1839913"/>
          <p14:tracePt t="68145" x="7626350" y="1839913"/>
          <p14:tracePt t="68253" x="7616825" y="1839913"/>
          <p14:tracePt t="69333" x="7608888" y="1839913"/>
          <p14:tracePt t="69373" x="7599363" y="1847850"/>
          <p14:tracePt t="69381" x="7589838" y="1857375"/>
          <p14:tracePt t="69389" x="7581900" y="1884363"/>
          <p14:tracePt t="69399" x="7562850" y="1901825"/>
          <p14:tracePt t="69417" x="7545388" y="1928813"/>
          <p14:tracePt t="69433" x="7537450" y="1973263"/>
          <p14:tracePt t="69449" x="7527925" y="2000250"/>
          <p14:tracePt t="69466" x="7510463" y="2062163"/>
          <p14:tracePt t="69484" x="7500938" y="2143125"/>
          <p14:tracePt t="69500" x="7483475" y="2205038"/>
          <p14:tracePt t="69516" x="7473950" y="2259013"/>
          <p14:tracePt t="69517" x="7473950" y="2268538"/>
          <p14:tracePt t="69533" x="7456488" y="2295525"/>
          <p14:tracePt t="69551" x="7446963" y="2312988"/>
          <p14:tracePt t="69573" x="7439025" y="2322513"/>
          <p14:tracePt t="69589" x="7439025" y="2330450"/>
          <p14:tracePt t="69621" x="7429500" y="2330450"/>
          <p14:tracePt t="69637" x="7429500" y="2339975"/>
          <p14:tracePt t="69653" x="7429500" y="2347913"/>
          <p14:tracePt t="69669" x="7429500" y="2357438"/>
          <p14:tracePt t="69677" x="7429500" y="2366963"/>
          <p14:tracePt t="69685" x="7439025" y="2374900"/>
          <p14:tracePt t="69701" x="7466013" y="2401888"/>
          <p14:tracePt t="69717" x="7473950" y="2419350"/>
          <p14:tracePt t="69734" x="7491413" y="2446338"/>
          <p14:tracePt t="69751" x="7500938" y="2455863"/>
          <p14:tracePt t="69768" x="7456488" y="2482850"/>
          <p14:tracePt t="69784" x="7367588" y="2500313"/>
          <p14:tracePt t="69801" x="7331075" y="2509838"/>
          <p14:tracePt t="69817" x="7304088" y="2473325"/>
          <p14:tracePt t="69835" x="7286625" y="2446338"/>
          <p14:tracePt t="69851" x="7277100" y="2428875"/>
          <p14:tracePt t="69868" x="7205663" y="2347913"/>
          <p14:tracePt t="69884" x="7153275" y="2251075"/>
          <p14:tracePt t="69885" x="7153275" y="2205038"/>
          <p14:tracePt t="69902" x="7161213" y="2160588"/>
          <p14:tracePt t="69918" x="7180263" y="2152650"/>
          <p14:tracePt t="69941" x="7161213" y="2170113"/>
          <p14:tracePt t="69951" x="7143750" y="2197100"/>
          <p14:tracePt t="69969" x="7099300" y="2224088"/>
          <p14:tracePt t="69985" x="7089775" y="2224088"/>
          <p14:tracePt t="70001" x="7010400" y="2232025"/>
          <p14:tracePt t="70018" x="6911975" y="2214563"/>
          <p14:tracePt t="70036" x="6867525" y="2187575"/>
          <p14:tracePt t="70052" x="6858000" y="2170113"/>
          <p14:tracePt t="70069" x="6840538" y="2152650"/>
          <p14:tracePt t="70085" x="6840538" y="2133600"/>
          <p14:tracePt t="70109" x="6840538" y="2125663"/>
          <p14:tracePt t="70118" x="6840538" y="2116138"/>
          <p14:tracePt t="70135" x="6840538" y="2089150"/>
          <p14:tracePt t="70152" x="6840538" y="2036763"/>
          <p14:tracePt t="70170" x="6796088" y="1990725"/>
          <p14:tracePt t="70185" x="6777038" y="1946275"/>
          <p14:tracePt t="70202" x="6786563" y="1919288"/>
          <p14:tracePt t="70219" x="6813550" y="1884363"/>
          <p14:tracePt t="70236" x="6840538" y="1866900"/>
          <p14:tracePt t="70252" x="6884988" y="1839913"/>
          <p14:tracePt t="70253" x="6902450" y="1812925"/>
          <p14:tracePt t="70269" x="6956425" y="1776413"/>
          <p14:tracePt t="70286" x="6973888" y="1758950"/>
          <p14:tracePt t="70304" x="6991350" y="1741488"/>
          <p14:tracePt t="70319" x="7000875" y="1731963"/>
          <p14:tracePt t="70336" x="7010400" y="1724025"/>
          <p14:tracePt t="70353" x="7037388" y="1714500"/>
          <p14:tracePt t="70370" x="7045325" y="1697038"/>
          <p14:tracePt t="70386" x="7081838" y="1679575"/>
          <p14:tracePt t="70403" x="7108825" y="1652588"/>
          <p14:tracePt t="70420" x="7126288" y="1633538"/>
          <p14:tracePt t="70438" x="7161213" y="1608138"/>
          <p14:tracePt t="70453" x="7197725" y="1581150"/>
          <p14:tracePt t="70470" x="7232650" y="1544638"/>
          <p14:tracePt t="70486" x="7251700" y="1536700"/>
          <p14:tracePt t="70504" x="7286625" y="1490663"/>
          <p14:tracePt t="70520" x="7313613" y="1455738"/>
          <p14:tracePt t="70537" x="7348538" y="1438275"/>
          <p14:tracePt t="70553" x="7367588" y="1419225"/>
          <p14:tracePt t="70571" x="7385050" y="1419225"/>
          <p14:tracePt t="70597" x="7394575" y="1419225"/>
          <p14:tracePt t="70605" x="7402513" y="1419225"/>
          <p14:tracePt t="70621" x="7412038" y="1419225"/>
          <p14:tracePt t="70645" x="7429500" y="1419225"/>
          <p14:tracePt t="70654" x="7439025" y="1419225"/>
          <p14:tracePt t="70670" x="7456488" y="1438275"/>
          <p14:tracePt t="70687" x="7466013" y="1446213"/>
          <p14:tracePt t="70705" x="7466013" y="1455738"/>
          <p14:tracePt t="70721" x="7466013" y="1465263"/>
          <p14:tracePt t="70737" x="7466013" y="1473200"/>
          <p14:tracePt t="70754" x="7456488" y="1490663"/>
          <p14:tracePt t="70773" x="7446963" y="1500188"/>
          <p14:tracePt t="70789" x="7429500" y="1509713"/>
          <p14:tracePt t="70804" x="7419975" y="1517650"/>
          <p14:tracePt t="70821" x="7394575" y="1536700"/>
          <p14:tracePt t="70839" x="7375525" y="1544638"/>
          <p14:tracePt t="70855" x="7358063" y="1544638"/>
          <p14:tracePt t="70871" x="7331075" y="1562100"/>
          <p14:tracePt t="70888" x="7323138" y="1562100"/>
          <p14:tracePt t="70906" x="7286625" y="1571625"/>
          <p14:tracePt t="70921" x="7232650" y="1571625"/>
          <p14:tracePt t="70938" x="7188200" y="1571625"/>
          <p14:tracePt t="70955" x="7143750" y="1571625"/>
          <p14:tracePt t="70973" x="7126288" y="1571625"/>
          <p14:tracePt t="70988" x="7116763" y="1571625"/>
          <p14:tracePt t="71005" x="7116763" y="1554163"/>
          <p14:tracePt t="71029" x="7126288" y="1536700"/>
          <p14:tracePt t="71039" x="7153275" y="1527175"/>
          <p14:tracePt t="71055" x="7251700" y="1490663"/>
          <p14:tracePt t="71072" x="7331075" y="1482725"/>
          <p14:tracePt t="71089" x="7394575" y="1482725"/>
          <p14:tracePt t="71107" x="7446963" y="1500188"/>
          <p14:tracePt t="71122" x="7456488" y="1544638"/>
          <p14:tracePt t="71139" x="7456488" y="1598613"/>
          <p14:tracePt t="71156" x="7456488" y="1633538"/>
          <p14:tracePt t="71173" x="7367588" y="1714500"/>
          <p14:tracePt t="71189" x="7313613" y="1724025"/>
          <p14:tracePt t="71206" x="7269163" y="1724025"/>
          <p14:tracePt t="71222" x="7251700" y="1704975"/>
          <p14:tracePt t="71240" x="7242175" y="1670050"/>
          <p14:tracePt t="71256" x="7242175" y="1625600"/>
          <p14:tracePt t="71273" x="7269163" y="1608138"/>
          <p14:tracePt t="71289" x="7375525" y="1554163"/>
          <p14:tracePt t="71307" x="7473950" y="1536700"/>
          <p14:tracePt t="71323" x="7500938" y="1536700"/>
          <p14:tracePt t="71340" x="7510463" y="1536700"/>
          <p14:tracePt t="71356" x="7510463" y="1554163"/>
          <p14:tracePt t="71374" x="7483475" y="1581150"/>
          <p14:tracePt t="71390" x="7473950" y="1581150"/>
          <p14:tracePt t="71533" x="7473950" y="1571625"/>
          <p14:tracePt t="71541" x="7456488" y="1562100"/>
          <p14:tracePt t="71557" x="7446963" y="1554163"/>
          <p14:tracePt t="71565" x="7419975" y="1527175"/>
          <p14:tracePt t="71574" x="7402513" y="1517650"/>
          <p14:tracePt t="71590" x="7367588" y="1490663"/>
          <p14:tracePt t="71608" x="7331075" y="1465263"/>
          <p14:tracePt t="71624" x="7286625" y="1438275"/>
          <p14:tracePt t="71641" x="7277100" y="1428750"/>
          <p14:tracePt t="71657" x="7269163" y="1419225"/>
          <p14:tracePt t="71675" x="7259638" y="1419225"/>
          <p14:tracePt t="71709" x="7259638" y="1428750"/>
          <p14:tracePt t="71725" x="7259638" y="1438275"/>
          <p14:tracePt t="71733" x="7259638" y="1446213"/>
          <p14:tracePt t="71742" x="7259638" y="1455738"/>
          <p14:tracePt t="71758" x="7259638" y="1465263"/>
          <p14:tracePt t="71774" x="7259638" y="1473200"/>
          <p14:tracePt t="71792" x="7259638" y="1482725"/>
          <p14:tracePt t="71809" x="7259638" y="1500188"/>
          <p14:tracePt t="71825" x="7259638" y="1509713"/>
          <p14:tracePt t="71841" x="7259638" y="1517650"/>
          <p14:tracePt t="71858" x="7259638" y="1527175"/>
          <p14:tracePt t="71893" x="7259638" y="1536700"/>
          <p14:tracePt t="72037" x="7259638" y="1517650"/>
          <p14:tracePt t="72045" x="7251700" y="1509713"/>
          <p14:tracePt t="72059" x="7242175" y="1490663"/>
          <p14:tracePt t="72075" x="7205663" y="1455738"/>
          <p14:tracePt t="72092" x="7188200" y="1446213"/>
          <p14:tracePt t="72110" x="7161213" y="1438275"/>
          <p14:tracePt t="72126" x="7153275" y="1446213"/>
          <p14:tracePt t="72142" x="7134225" y="1527175"/>
          <p14:tracePt t="72159" x="7126288" y="1571625"/>
          <p14:tracePt t="72177" x="7089775" y="1776413"/>
          <p14:tracePt t="72193" x="7062788" y="1990725"/>
          <p14:tracePt t="72209" x="7062788" y="2170113"/>
          <p14:tracePt t="72226" x="7062788" y="2339975"/>
          <p14:tracePt t="72244" x="7062788" y="2473325"/>
          <p14:tracePt t="72259" x="7045325" y="2581275"/>
          <p14:tracePt t="72276" x="7018338" y="2670175"/>
          <p14:tracePt t="72293" x="6991350" y="2776538"/>
          <p14:tracePt t="72311" x="6956425" y="2874963"/>
          <p14:tracePt t="72327" x="6929438" y="2955925"/>
          <p14:tracePt t="72343" x="6894513" y="3054350"/>
          <p14:tracePt t="72360" x="6867525" y="3160713"/>
          <p14:tracePt t="72377" x="6823075" y="3259138"/>
          <p14:tracePt t="72394" x="6777038" y="3295650"/>
          <p14:tracePt t="72410" x="6751638" y="3295650"/>
          <p14:tracePt t="72427" x="6705600" y="3268663"/>
          <p14:tracePt t="72444" x="6697663" y="3224213"/>
          <p14:tracePt t="72460" x="6697663" y="3187700"/>
          <p14:tracePt t="72477" x="6670675" y="3179763"/>
          <p14:tracePt t="72494" x="6661150" y="3197225"/>
          <p14:tracePt t="72511" x="6661150" y="3214688"/>
          <p14:tracePt t="72527" x="6653213" y="3232150"/>
          <p14:tracePt t="72544" x="6670675" y="3251200"/>
          <p14:tracePt t="72561" x="6823075" y="3357563"/>
          <p14:tracePt t="72578" x="6956425" y="3419475"/>
          <p14:tracePt t="72594" x="6973888" y="3419475"/>
          <p14:tracePt t="72611" x="6946900" y="3411538"/>
          <p14:tracePt t="72627" x="6911975" y="3357563"/>
          <p14:tracePt t="72645" x="6867525" y="3268663"/>
          <p14:tracePt t="72661" x="6867525" y="3251200"/>
          <p14:tracePt t="72678" x="6848475" y="3214688"/>
          <p14:tracePt t="72694" x="6823075" y="3179763"/>
          <p14:tracePt t="72712" x="6813550" y="3160713"/>
          <p14:tracePt t="72728" x="6804025" y="3152775"/>
          <p14:tracePt t="72745" x="6796088" y="3125788"/>
          <p14:tracePt t="72761" x="6777038" y="3081338"/>
          <p14:tracePt t="72779" x="6769100" y="3054350"/>
          <p14:tracePt t="72795" x="6742113" y="3036888"/>
          <p14:tracePt t="72812" x="6688138" y="2982913"/>
          <p14:tracePt t="72828" x="6634163" y="2928938"/>
          <p14:tracePt t="72846" x="6589713" y="2867025"/>
          <p14:tracePt t="72862" x="6572250" y="2840038"/>
          <p14:tracePt t="72878" x="6554788" y="2813050"/>
          <p14:tracePt t="72895" x="6527800" y="2786063"/>
          <p14:tracePt t="72913" x="6491288" y="2751138"/>
          <p14:tracePt t="72929" x="6473825" y="2724150"/>
          <p14:tracePt t="72945" x="6375400" y="2660650"/>
          <p14:tracePt t="72962" x="6286500" y="2625725"/>
          <p14:tracePt t="72980" x="6242050" y="2598738"/>
          <p14:tracePt t="72995" x="6215063" y="2581275"/>
          <p14:tracePt t="73012" x="6205538" y="2581275"/>
          <p14:tracePt t="73077" x="6197600" y="2581275"/>
          <p14:tracePt t="73085" x="6197600" y="2571750"/>
          <p14:tracePt t="73095" x="6188075" y="2571750"/>
          <p14:tracePt t="73117" x="6180138" y="2571750"/>
          <p14:tracePt t="73128" x="6170613" y="2562225"/>
          <p14:tracePt t="73146" x="6153150" y="2554288"/>
          <p14:tracePt t="73162" x="6143625" y="2554288"/>
          <p14:tracePt t="73179" x="6134100" y="2554288"/>
          <p14:tracePt t="73197" x="6126163" y="2554288"/>
          <p14:tracePt t="73212" x="6126163" y="2544763"/>
          <p14:tracePt t="73229" x="6116638" y="2544763"/>
          <p14:tracePt t="73246" x="6116638" y="2536825"/>
          <p14:tracePt t="73269" x="6108700" y="2536825"/>
          <p14:tracePt t="73281" x="6108700" y="2517775"/>
          <p14:tracePt t="73297" x="6099175" y="2509838"/>
          <p14:tracePt t="73313" x="6099175" y="2490788"/>
          <p14:tracePt t="73330" x="6099175" y="2473325"/>
          <p14:tracePt t="73348" x="6099175" y="2455863"/>
          <p14:tracePt t="73363" x="6099175" y="2438400"/>
          <p14:tracePt t="73380" x="6099175" y="2411413"/>
          <p14:tracePt t="73397" x="6099175" y="2393950"/>
          <p14:tracePt t="73414" x="6089650" y="2357438"/>
          <p14:tracePt t="73430" x="6072188" y="2330450"/>
          <p14:tracePt t="73446" x="6072188" y="2322513"/>
          <p14:tracePt t="73463" x="6062663" y="2312988"/>
          <p14:tracePt t="73485" x="6054725" y="2312988"/>
          <p14:tracePt t="73589" x="6045200" y="2312988"/>
          <p14:tracePt t="73605" x="6037263" y="2312988"/>
          <p14:tracePt t="73630" x="6027738" y="2312988"/>
          <p14:tracePt t="73637" x="6018213" y="2322513"/>
          <p14:tracePt t="73648" x="6010275" y="2339975"/>
          <p14:tracePt t="73665" x="5973763" y="2374900"/>
          <p14:tracePt t="73681" x="5956300" y="2393950"/>
          <p14:tracePt t="73698" x="5946775" y="2419350"/>
          <p14:tracePt t="73715" x="5938838" y="2428875"/>
          <p14:tracePt t="73732" x="5929313" y="2438400"/>
          <p14:tracePt t="73748" x="5919788" y="2438400"/>
          <p14:tracePt t="73765" x="5919788" y="2446338"/>
          <p14:tracePt t="73782" x="5919788" y="2473325"/>
          <p14:tracePt t="73799" x="5919788" y="2482850"/>
          <p14:tracePt t="73816" x="5919788" y="2490788"/>
          <p14:tracePt t="73832" x="5929313" y="2509838"/>
          <p14:tracePt t="73848" x="5965825" y="2536825"/>
          <p14:tracePt t="73865" x="6018213" y="2581275"/>
          <p14:tracePt t="73881" x="6054725" y="2598738"/>
          <p14:tracePt t="73898" x="6081713" y="2660650"/>
          <p14:tracePt t="73915" x="6089650" y="2705100"/>
          <p14:tracePt t="73932" x="6089650" y="2724150"/>
          <p14:tracePt t="73948" x="6099175" y="2732088"/>
          <p14:tracePt t="73965" x="6089650" y="2741613"/>
          <p14:tracePt t="73981" x="6081713" y="2741613"/>
          <p14:tracePt t="73999" x="6072188" y="2741613"/>
          <p14:tracePt t="74016" x="6072188" y="2732088"/>
          <p14:tracePt t="74032" x="6072188" y="2697163"/>
          <p14:tracePt t="74049" x="6072188" y="2687638"/>
          <p14:tracePt t="74142" x="6072188" y="2679700"/>
          <p14:tracePt t="74150" x="6062663" y="2679700"/>
          <p14:tracePt t="74174" x="6062663" y="2670175"/>
          <p14:tracePt t="74190" x="6062663" y="2660650"/>
          <p14:tracePt t="74206" x="6072188" y="2660650"/>
          <p14:tracePt t="74222" x="6072188" y="2652713"/>
          <p14:tracePt t="74238" x="6081713" y="2652713"/>
          <p14:tracePt t="74245" x="6081713" y="2643188"/>
          <p14:tracePt t="74254" x="6089650" y="2643188"/>
          <p14:tracePt t="74267" x="6099175" y="2633663"/>
          <p14:tracePt t="74283" x="6099175" y="2625725"/>
          <p14:tracePt t="74301" x="6099175" y="2616200"/>
          <p14:tracePt t="74317" x="6108700" y="2608263"/>
          <p14:tracePt t="74334" x="6108700" y="2598738"/>
          <p14:tracePt t="74350" x="6116638" y="2589213"/>
          <p14:tracePt t="74401" x="6116638" y="2562225"/>
          <p14:tracePt t="74405" x="6116638" y="2554288"/>
          <p14:tracePt t="74421" x="6126163" y="2554288"/>
          <p14:tracePt t="74433" x="6126163" y="2544763"/>
          <p14:tracePt t="74450" x="6126163" y="2536825"/>
          <p14:tracePt t="74467" x="6126163" y="2527300"/>
          <p14:tracePt t="74483" x="6126163" y="2517775"/>
          <p14:tracePt t="74501" x="6126163" y="2509838"/>
          <p14:tracePt t="74525" x="6126163" y="2500313"/>
          <p14:tracePt t="74558" x="6116638" y="2500313"/>
          <p14:tracePt t="74902" x="6116638" y="2490788"/>
          <p14:tracePt t="74973" x="6116638" y="2482850"/>
          <p14:tracePt t="74989" x="6108700" y="2482850"/>
          <p14:tracePt t="75005" x="6108700" y="2473325"/>
          <p14:tracePt t="75030" x="6108700" y="2465388"/>
          <p14:tracePt t="75045" x="6089650" y="2455863"/>
          <p14:tracePt t="75053" x="6089650" y="2446338"/>
          <p14:tracePt t="75061" x="6089650" y="2438400"/>
          <p14:tracePt t="75069" x="6081713" y="2428875"/>
          <p14:tracePt t="75086" x="6081713" y="2419350"/>
          <p14:tracePt t="75102" x="6072188" y="2411413"/>
          <p14:tracePt t="75119" x="6072188" y="2401888"/>
          <p14:tracePt t="75136" x="6072188" y="2393950"/>
          <p14:tracePt t="75153" x="6072188" y="2374900"/>
          <p14:tracePt t="75357" x="6072188" y="2384425"/>
          <p14:tracePt t="75373" x="6072188" y="2393950"/>
          <p14:tracePt t="75390" x="6072188" y="2401888"/>
          <p14:tracePt t="75397" x="6081713" y="2411413"/>
          <p14:tracePt t="75405" x="6081713" y="2419350"/>
          <p14:tracePt t="75420" x="6081713" y="2428875"/>
          <p14:tracePt t="75437" x="6089650" y="2438400"/>
          <p14:tracePt t="75437" x="6089650" y="2446338"/>
          <p14:tracePt t="75462" x="6089650" y="2455863"/>
          <p14:tracePt t="75558" x="6099175" y="2455863"/>
          <p14:tracePt t="75566" x="6108700" y="2455863"/>
          <p14:tracePt t="75582" x="6116638" y="2455863"/>
          <p14:tracePt t="75590" x="6134100" y="2455863"/>
          <p14:tracePt t="75605" x="6153150" y="2455863"/>
          <p14:tracePt t="75622" x="6232525" y="2455863"/>
          <p14:tracePt t="75639" x="6296025" y="2455863"/>
          <p14:tracePt t="75655" x="6384925" y="2455863"/>
          <p14:tracePt t="75672" x="6411913" y="2455863"/>
          <p14:tracePt t="75688" x="6446838" y="2446338"/>
          <p14:tracePt t="75706" x="6473825" y="2438400"/>
          <p14:tracePt t="75722" x="6510338" y="2438400"/>
          <p14:tracePt t="75738" x="6545263" y="2438400"/>
          <p14:tracePt t="75754" x="6581775" y="2428875"/>
          <p14:tracePt t="75772" x="6626225" y="2419350"/>
          <p14:tracePt t="75788" x="6661150" y="2419350"/>
          <p14:tracePt t="75805" x="6670675" y="2419350"/>
          <p14:tracePt t="75821" x="6705600" y="2419350"/>
          <p14:tracePt t="75839" x="6715125" y="2419350"/>
          <p14:tracePt t="76197" x="6705600" y="2419350"/>
          <p14:tracePt t="76206" x="6697663" y="2419350"/>
          <p14:tracePt t="76221" x="6688138" y="2419350"/>
          <p14:tracePt t="76229" x="6680200" y="2419350"/>
          <p14:tracePt t="76239" x="6670675" y="2419350"/>
          <p14:tracePt t="76256" x="6653213" y="2419350"/>
          <p14:tracePt t="76273" x="6626225" y="2428875"/>
          <p14:tracePt t="76290" x="6562725" y="2438400"/>
          <p14:tracePt t="76307" x="6510338" y="2438400"/>
          <p14:tracePt t="76324" x="6465888" y="2438400"/>
          <p14:tracePt t="76342" x="6419850" y="2438400"/>
          <p14:tracePt t="76358" x="6384925" y="2438400"/>
          <p14:tracePt t="76374" x="6348413" y="2438400"/>
          <p14:tracePt t="76391" x="6340475" y="2438400"/>
          <p14:tracePt t="76408" x="6296025" y="2438400"/>
          <p14:tracePt t="76424" x="6251575" y="2438400"/>
          <p14:tracePt t="76441" x="6224588" y="2438400"/>
          <p14:tracePt t="76458" x="6197600" y="2438400"/>
          <p14:tracePt t="76475" x="6180138" y="2438400"/>
          <p14:tracePt t="76491" x="6143625" y="2438400"/>
          <p14:tracePt t="76508" x="6116638" y="2438400"/>
          <p14:tracePt t="76525" x="6108700" y="2438400"/>
          <p14:tracePt t="76542" x="6099175" y="2438400"/>
          <p14:tracePt t="76606" x="6089650" y="2438400"/>
          <p14:tracePt t="76662" x="6081713" y="2438400"/>
          <p14:tracePt t="76678" x="6072188" y="2438400"/>
          <p14:tracePt t="76686" x="6072188" y="2428875"/>
          <p14:tracePt t="76701" x="6062663" y="2419350"/>
          <p14:tracePt t="76718" x="6054725" y="2419350"/>
          <p14:tracePt t="76742" x="6045200" y="2419350"/>
          <p14:tracePt t="76829" x="6054725" y="2419350"/>
          <p14:tracePt t="76846" x="6062663" y="2419350"/>
          <p14:tracePt t="76853" x="6072188" y="2419350"/>
          <p14:tracePt t="76862" x="6089650" y="2419350"/>
          <p14:tracePt t="76875" x="6116638" y="2419350"/>
          <p14:tracePt t="76892" x="6170613" y="2419350"/>
          <p14:tracePt t="76909" x="6232525" y="2419350"/>
          <p14:tracePt t="76926" x="6286500" y="2419350"/>
          <p14:tracePt t="76943" x="6357938" y="2419350"/>
          <p14:tracePt t="76959" x="6411913" y="2419350"/>
          <p14:tracePt t="76977" x="6438900" y="2419350"/>
          <p14:tracePt t="76993" x="6446838" y="2411413"/>
          <p14:tracePt t="77010" x="6456363" y="2401888"/>
          <p14:tracePt t="77026" x="6465888" y="2393950"/>
          <p14:tracePt t="77302" x="6456363" y="2393950"/>
          <p14:tracePt t="77334" x="6446838" y="2393950"/>
          <p14:tracePt t="77342" x="6438900" y="2393950"/>
          <p14:tracePt t="77358" x="6429375" y="2393950"/>
          <p14:tracePt t="77366" x="6429375" y="2401888"/>
          <p14:tracePt t="77382" x="6419850" y="2401888"/>
          <p14:tracePt t="77454" x="6411913" y="2401888"/>
          <p14:tracePt t="77510" x="6402388" y="2401888"/>
          <p14:tracePt t="77518" x="6402388" y="2411413"/>
          <p14:tracePt t="77542" x="6402388" y="2419350"/>
          <p14:tracePt t="77566" x="6402388" y="2428875"/>
          <p14:tracePt t="77582" x="6402388" y="2438400"/>
          <p14:tracePt t="77590" x="6402388" y="2446338"/>
          <p14:tracePt t="77598" x="6394450" y="2465388"/>
          <p14:tracePt t="77612" x="6375400" y="2482850"/>
          <p14:tracePt t="77629" x="6323013" y="2536825"/>
          <p14:tracePt t="77645" x="6232525" y="2571750"/>
          <p14:tracePt t="77646" x="6180138" y="2589213"/>
          <p14:tracePt t="77663" x="6108700" y="2589213"/>
          <p14:tracePt t="77679" x="6089650" y="2589213"/>
          <p14:tracePt t="77696" x="6072188" y="2589213"/>
          <p14:tracePt t="77712" x="6037263" y="2571750"/>
          <p14:tracePt t="77730" x="5991225" y="2544763"/>
          <p14:tracePt t="77746" x="5983288" y="2500313"/>
          <p14:tracePt t="77762" x="5965825" y="2455863"/>
          <p14:tracePt t="77779" x="5938838" y="2428875"/>
          <p14:tracePt t="77797" x="5911850" y="2401888"/>
          <p14:tracePt t="77813" x="5902325" y="2401888"/>
          <p14:tracePt t="77830" x="5894388" y="2428875"/>
          <p14:tracePt t="77847" x="5929313" y="2455863"/>
          <p14:tracePt t="77864" x="5973763" y="2446338"/>
          <p14:tracePt t="77880" x="6010275" y="2446338"/>
          <p14:tracePt t="77896" x="6045200" y="2446338"/>
          <p14:tracePt t="77913" x="6081713" y="2438400"/>
          <p14:tracePt t="77931" x="6108700" y="2428875"/>
          <p14:tracePt t="77946" x="6134100" y="2411413"/>
          <p14:tracePt t="77963" x="6153150" y="2401888"/>
          <p14:tracePt t="77980" x="6180138" y="2384425"/>
          <p14:tracePt t="77997" x="6205538" y="2374900"/>
          <p14:tracePt t="77998" x="6224588" y="2366963"/>
          <p14:tracePt t="78014" x="6259513" y="2366963"/>
          <p14:tracePt t="78030" x="6303963" y="2366963"/>
          <p14:tracePt t="78047" x="6340475" y="2366963"/>
          <p14:tracePt t="78064" x="6357938" y="2366963"/>
          <p14:tracePt t="78080" x="6375400" y="2366963"/>
          <p14:tracePt t="78097" x="6402388" y="2366963"/>
          <p14:tracePt t="78114" x="6419850" y="2366963"/>
          <p14:tracePt t="78131" x="6429375" y="2366963"/>
          <p14:tracePt t="78147" x="6438900" y="2366963"/>
          <p14:tracePt t="78164" x="6456363" y="2366963"/>
          <p14:tracePt t="78181" x="6483350" y="2366963"/>
          <p14:tracePt t="78198" x="6518275" y="2366963"/>
          <p14:tracePt t="78214" x="6537325" y="2366963"/>
          <p14:tracePt t="78231" x="6545263" y="2366963"/>
          <p14:tracePt t="78248" x="6554788" y="2366963"/>
          <p14:tracePt t="78278" x="6562725" y="2366963"/>
          <p14:tracePt t="78286" x="6572250" y="2357438"/>
          <p14:tracePt t="78302" x="6581775" y="2357438"/>
          <p14:tracePt t="78318" x="6589713" y="2357438"/>
          <p14:tracePt t="78334" x="6599238" y="2357438"/>
          <p14:tracePt t="78350" x="6608763" y="2357438"/>
          <p14:tracePt t="78366" x="6616700" y="2357438"/>
          <p14:tracePt t="78382" x="6626225" y="2357438"/>
          <p14:tracePt t="78399" x="6634163" y="2357438"/>
          <p14:tracePt t="78415" x="6643688" y="2357438"/>
          <p14:tracePt t="78438" x="6653213" y="2357438"/>
          <p14:tracePt t="78486" x="6653213" y="2366963"/>
          <p14:tracePt t="78502" x="6653213" y="2374900"/>
          <p14:tracePt t="78526" x="6643688" y="2374900"/>
          <p14:tracePt t="78534" x="6634163" y="2374900"/>
          <p14:tracePt t="78542" x="6626225" y="2374900"/>
          <p14:tracePt t="78550" x="6616700" y="2384425"/>
          <p14:tracePt t="78566" x="6599238" y="2384425"/>
          <p14:tracePt t="78583" x="6581775" y="2384425"/>
          <p14:tracePt t="78599" x="6562725" y="2384425"/>
          <p14:tracePt t="78615" x="6554788" y="2384425"/>
          <p14:tracePt t="78633" x="6537325" y="2384425"/>
          <p14:tracePt t="78649" x="6527800" y="2384425"/>
          <p14:tracePt t="78678" x="6527800" y="2366963"/>
          <p14:tracePt t="78686" x="6527800" y="2357438"/>
          <p14:tracePt t="78700" x="6527800" y="2347913"/>
          <p14:tracePt t="78716" x="6527800" y="2339975"/>
          <p14:tracePt t="78733" x="6527800" y="2330450"/>
          <p14:tracePt t="78749" x="6527800" y="2312988"/>
          <p14:tracePt t="78767" x="6545263" y="2303463"/>
          <p14:tracePt t="78790" x="6554788" y="2303463"/>
          <p14:tracePt t="78886" x="6554788" y="2312988"/>
          <p14:tracePt t="78894" x="6545263" y="2322513"/>
          <p14:tracePt t="78902" x="6537325" y="2330450"/>
          <p14:tracePt t="78918" x="6527800" y="2330450"/>
          <p14:tracePt t="78933" x="6518275" y="2339975"/>
          <p14:tracePt t="78950" x="6500813" y="2339975"/>
          <p14:tracePt t="78968" x="6491288" y="2339975"/>
          <p14:tracePt t="78983" x="6483350" y="2339975"/>
          <p14:tracePt t="79000" x="6473825" y="2339975"/>
          <p14:tracePt t="79017" x="6473825" y="2312988"/>
          <p14:tracePt t="79035" x="6473825" y="2286000"/>
          <p14:tracePt t="79050" x="6473825" y="2251075"/>
          <p14:tracePt t="79067" x="6473825" y="2232025"/>
          <p14:tracePt t="79084" x="6491288" y="2214563"/>
          <p14:tracePt t="79101" x="6500813" y="2205038"/>
          <p14:tracePt t="79117" x="6527800" y="2197100"/>
          <p14:tracePt t="79118" x="6537325" y="2197100"/>
          <p14:tracePt t="79134" x="6554788" y="2197100"/>
          <p14:tracePt t="79151" x="6581775" y="2214563"/>
          <p14:tracePt t="79168" x="6608763" y="2251075"/>
          <p14:tracePt t="79184" x="6616700" y="2276475"/>
          <p14:tracePt t="79201" x="6616700" y="2303463"/>
          <p14:tracePt t="79222" x="6616700" y="2322513"/>
          <p14:tracePt t="79238" x="6616700" y="2330450"/>
          <p14:tracePt t="79270" x="6608763" y="2330450"/>
          <p14:tracePt t="79278" x="6599238" y="2330450"/>
          <p14:tracePt t="79287" x="6589713" y="2330450"/>
          <p14:tracePt t="79302" x="6572250" y="2330450"/>
          <p14:tracePt t="79318" x="6545263" y="2330450"/>
          <p14:tracePt t="79335" x="6537325" y="2312988"/>
          <p14:tracePt t="79351" x="6537325" y="2303463"/>
          <p14:tracePt t="79369" x="6537325" y="2295525"/>
          <p14:tracePt t="79385" x="6537325" y="2276475"/>
          <p14:tracePt t="79414" x="6545263" y="2276475"/>
          <p14:tracePt t="79422" x="6554788" y="2276475"/>
          <p14:tracePt t="79438" x="6562725" y="2276475"/>
          <p14:tracePt t="79454" x="6572250" y="2276475"/>
          <p14:tracePt t="79468" x="6581775" y="2276475"/>
          <p14:tracePt t="79485" x="6589713" y="2286000"/>
          <p14:tracePt t="79503" x="6608763" y="2312988"/>
          <p14:tracePt t="79519" x="6608763" y="2322513"/>
          <p14:tracePt t="79536" x="6608763" y="2339975"/>
          <p14:tracePt t="79552" x="6608763" y="2347913"/>
          <p14:tracePt t="79570" x="6599238" y="2347913"/>
          <p14:tracePt t="79586" x="6581775" y="2347913"/>
          <p14:tracePt t="79602" x="6562725" y="2347913"/>
          <p14:tracePt t="79619" x="6537325" y="2347913"/>
          <p14:tracePt t="79637" x="6500813" y="2347913"/>
          <p14:tracePt t="79652" x="6483350" y="2322513"/>
          <p14:tracePt t="79669" x="6473825" y="2303463"/>
          <p14:tracePt t="79686" x="6473825" y="2268538"/>
          <p14:tracePt t="79704" x="6473825" y="2259013"/>
          <p14:tracePt t="79719" x="6500813" y="2241550"/>
          <p14:tracePt t="79737" x="6510338" y="2232025"/>
          <p14:tracePt t="79753" x="6545263" y="2224088"/>
          <p14:tracePt t="79770" x="6581775" y="2224088"/>
          <p14:tracePt t="79786" x="6599238" y="2224088"/>
          <p14:tracePt t="79803" x="6616700" y="2241550"/>
          <p14:tracePt t="79820" x="6626225" y="2259013"/>
          <p14:tracePt t="79838" x="6626225" y="2286000"/>
          <p14:tracePt t="79838" x="6626225" y="2295525"/>
          <p14:tracePt t="79853" x="6626225" y="2303463"/>
          <p14:tracePt t="79870" x="6616700" y="2312988"/>
          <p14:tracePt t="79887" x="6599238" y="2312988"/>
          <p14:tracePt t="79904" x="6589713" y="2312988"/>
          <p14:tracePt t="79920" x="6581775" y="2312988"/>
          <p14:tracePt t="79942" x="6581775" y="2303463"/>
          <p14:tracePt t="79958" x="6581775" y="2295525"/>
          <p14:tracePt t="79971" x="6581775" y="2286000"/>
          <p14:tracePt t="80039" x="6589713" y="2286000"/>
          <p14:tracePt t="80166" x="6599238" y="2286000"/>
          <p14:tracePt t="80174" x="6608763" y="2286000"/>
          <p14:tracePt t="80190" x="6616700" y="2286000"/>
          <p14:tracePt t="80206" x="6626225" y="2286000"/>
          <p14:tracePt t="80222" x="6634163" y="2286000"/>
          <p14:tracePt t="80239" x="6653213" y="2286000"/>
          <p14:tracePt t="80255" x="6661150" y="2286000"/>
          <p14:tracePt t="80271" x="6670675" y="2286000"/>
          <p14:tracePt t="80288" x="6680200" y="2286000"/>
          <p14:tracePt t="80306" x="6697663" y="2286000"/>
          <p14:tracePt t="80322" x="6705600" y="2286000"/>
          <p14:tracePt t="80338" x="6715125" y="2286000"/>
          <p14:tracePt t="80358" x="6724650" y="2286000"/>
          <p14:tracePt t="80372" x="6724650" y="2276475"/>
          <p14:tracePt t="80398" x="6732588" y="2268538"/>
          <p14:tracePt t="80406" x="6742113" y="2259013"/>
          <p14:tracePt t="80422" x="6751638" y="2241550"/>
          <p14:tracePt t="80440" x="6759575" y="2224088"/>
          <p14:tracePt t="80455" x="6769100" y="2214563"/>
          <p14:tracePt t="80472" x="6777038" y="2197100"/>
          <p14:tracePt t="80489" x="6796088" y="2187575"/>
          <p14:tracePt t="80506" x="6796088" y="2179638"/>
          <p14:tracePt t="80523" x="6804025" y="2170113"/>
          <p14:tracePt t="80540" x="6813550" y="2160588"/>
          <p14:tracePt t="80556" x="6823075" y="2152650"/>
          <p14:tracePt t="80573" x="6823075" y="2133600"/>
          <p14:tracePt t="80598" x="6823075" y="2125663"/>
          <p14:tracePt t="80606" x="6831013" y="2125663"/>
          <p14:tracePt t="80655" x="6831013" y="2116138"/>
          <p14:tracePt t="80702" x="6831013" y="2108200"/>
          <p14:tracePt t="80710" x="6831013" y="2098675"/>
          <p14:tracePt t="80854" x="6840538" y="2108200"/>
          <p14:tracePt t="80862" x="6840538" y="2133600"/>
          <p14:tracePt t="80874" x="6840538" y="2160588"/>
          <p14:tracePt t="80890" x="6840538" y="2214563"/>
          <p14:tracePt t="80907" x="6840538" y="2241550"/>
          <p14:tracePt t="80925" x="6840538" y="2251075"/>
          <p14:tracePt t="80941" x="6840538" y="2259013"/>
          <p14:tracePt t="80966" x="6831013" y="2259013"/>
          <p14:tracePt t="80974" x="6831013" y="2251075"/>
          <p14:tracePt t="80992" x="6813550" y="2232025"/>
          <p14:tracePt t="81007" x="6813550" y="2214563"/>
          <p14:tracePt t="81024" x="6813550" y="2205038"/>
          <p14:tracePt t="81041" x="6813550" y="2197100"/>
          <p14:tracePt t="82255" x="6804025" y="2197100"/>
          <p14:tracePt t="82783" x="6796088" y="2197100"/>
          <p14:tracePt t="82799" x="6786563" y="2197100"/>
          <p14:tracePt t="82815" x="6777038" y="2205038"/>
          <p14:tracePt t="82839" x="6777038" y="2214563"/>
          <p14:tracePt t="82847" x="6769100" y="2214563"/>
          <p14:tracePt t="82855" x="6759575" y="2224088"/>
          <p14:tracePt t="82865" x="6751638" y="2232025"/>
          <p14:tracePt t="82881" x="6705600" y="2268538"/>
          <p14:tracePt t="82897" x="6626225" y="2312988"/>
          <p14:tracePt t="82914" x="6554788" y="2339975"/>
          <p14:tracePt t="82932" x="6375400" y="2401888"/>
          <p14:tracePt t="82948" x="6153150" y="2455863"/>
          <p14:tracePt t="82965" x="5946775" y="2500313"/>
          <p14:tracePt t="82981" x="5768975" y="2536825"/>
          <p14:tracePt t="82999" x="5465763" y="2608263"/>
          <p14:tracePt t="83015" x="5187950" y="2670175"/>
          <p14:tracePt t="83031" x="4875213" y="2741613"/>
          <p14:tracePt t="83048" x="4732338" y="2768600"/>
          <p14:tracePt t="83066" x="4384675" y="2830513"/>
          <p14:tracePt t="83082" x="3983038" y="2857500"/>
          <p14:tracePt t="83098" x="3500438" y="2857500"/>
          <p14:tracePt t="83115" x="2759075" y="2884488"/>
          <p14:tracePt t="83132" x="2017713" y="2965450"/>
          <p14:tracePt t="83148" x="1428750" y="3071813"/>
          <p14:tracePt t="83165" x="1062038" y="3170238"/>
          <p14:tracePt t="83182" x="911225" y="3224213"/>
          <p14:tracePt t="83199" x="571500" y="3313113"/>
          <p14:tracePt t="83215" x="500063" y="3330575"/>
          <p14:tracePt t="83232" x="446088" y="3330575"/>
          <p14:tracePt t="83249" x="357188" y="3286125"/>
          <p14:tracePt t="83266" x="276225" y="3214688"/>
          <p14:tracePt t="83282" x="223838" y="3170238"/>
          <p14:tracePt t="83299" x="214313" y="3152775"/>
          <p14:tracePt t="83316" x="214313" y="3125788"/>
          <p14:tracePt t="83333" x="214313" y="3116263"/>
          <p14:tracePt t="83349" x="214313" y="3108325"/>
          <p14:tracePt t="83366" x="160338" y="3071813"/>
          <p14:tracePt t="83383" x="61913" y="2990850"/>
          <p14:tracePt t="83400" x="36513" y="2955925"/>
          <p14:tracePt t="83416" x="36513" y="2938463"/>
          <p14:tracePt t="83487" x="44450" y="2946400"/>
          <p14:tracePt t="83495" x="61913" y="2982913"/>
          <p14:tracePt t="83503" x="88900" y="3009900"/>
          <p14:tracePt t="83516" x="152400" y="3062288"/>
          <p14:tracePt t="83533" x="276225" y="3224213"/>
          <p14:tracePt t="83550" x="490538" y="3465513"/>
          <p14:tracePt t="83567" x="615950" y="3581400"/>
          <p14:tracePt t="83583" x="652463" y="3616325"/>
          <p14:tracePt t="83600" x="741363" y="3652838"/>
          <p14:tracePt t="83617" x="803275" y="3670300"/>
          <p14:tracePt t="83634" x="847725" y="3670300"/>
          <p14:tracePt t="83650" x="893763" y="3670300"/>
          <p14:tracePt t="83667" x="928688" y="3643313"/>
          <p14:tracePt t="83683" x="990600" y="3581400"/>
          <p14:tracePt t="83701" x="1071563" y="3490913"/>
          <p14:tracePt t="83717" x="1116013" y="3429000"/>
          <p14:tracePt t="83734" x="1204913" y="3330575"/>
          <p14:tracePt t="83751" x="1330325" y="3214688"/>
          <p14:tracePt t="83768" x="1419225" y="3116263"/>
          <p14:tracePt t="83784" x="1517650" y="2990850"/>
          <p14:tracePt t="83801" x="1608138" y="2884488"/>
          <p14:tracePt t="83817" x="1724025" y="2786063"/>
          <p14:tracePt t="83835" x="1830388" y="2687638"/>
          <p14:tracePt t="83851" x="1893888" y="2643188"/>
          <p14:tracePt t="83868" x="2044700" y="2544763"/>
          <p14:tracePt t="83884" x="2179638" y="2455863"/>
          <p14:tracePt t="83902" x="2259013" y="2384425"/>
          <p14:tracePt t="83918" x="2322513" y="2322513"/>
          <p14:tracePt t="83935" x="2384425" y="2224088"/>
          <p14:tracePt t="83951" x="2411413" y="2170113"/>
          <p14:tracePt t="83969" x="2428875" y="2143125"/>
          <p14:tracePt t="83985" x="2438400" y="2098675"/>
          <p14:tracePt t="84001" x="2455863" y="2054225"/>
          <p14:tracePt t="84018" x="2455863" y="2017713"/>
          <p14:tracePt t="84036" x="2455863" y="1990725"/>
          <p14:tracePt t="84051" x="2465388" y="1973263"/>
          <p14:tracePt t="84068" x="2473325" y="1946275"/>
          <p14:tracePt t="84085" x="2490788" y="1928813"/>
          <p14:tracePt t="84103" x="2500313" y="1919288"/>
          <p14:tracePt t="84119" x="2509838" y="1911350"/>
          <p14:tracePt t="84143" x="2517775" y="1911350"/>
          <p14:tracePt t="84152" x="2517775" y="1901825"/>
          <p14:tracePt t="84169" x="2527300" y="1893888"/>
          <p14:tracePt t="84185" x="2536825" y="1893888"/>
          <p14:tracePt t="84202" x="2544763" y="1884363"/>
          <p14:tracePt t="84219" x="2554288" y="1884363"/>
          <p14:tracePt t="84236" x="2562225" y="1884363"/>
          <p14:tracePt t="84279" x="2571750" y="1884363"/>
          <p14:tracePt t="84303" x="2581275" y="1884363"/>
          <p14:tracePt t="84319" x="2589213" y="1884363"/>
          <p14:tracePt t="84327" x="2598738" y="1884363"/>
          <p14:tracePt t="84351" x="2608263" y="1884363"/>
          <p14:tracePt t="84367" x="2616200" y="1884363"/>
          <p14:tracePt t="84375" x="2616200" y="1874838"/>
          <p14:tracePt t="84399" x="2625725" y="1874838"/>
          <p14:tracePt t="84407" x="2633663" y="1874838"/>
          <p14:tracePt t="84419" x="2643188" y="1874838"/>
          <p14:tracePt t="84436" x="2660650" y="1874838"/>
          <p14:tracePt t="84454" x="2670175" y="1866900"/>
          <p14:tracePt t="84470" x="2687638" y="1866900"/>
          <p14:tracePt t="84487" x="2697163" y="1857375"/>
          <p14:tracePt t="84503" x="2705100" y="1857375"/>
          <p14:tracePt t="84535" x="2714625" y="1857375"/>
          <p14:tracePt t="84783" x="2714625" y="1847850"/>
          <p14:tracePt t="84791" x="2714625" y="1839913"/>
          <p14:tracePt t="85351" x="2714625" y="1857375"/>
          <p14:tracePt t="85359" x="2714625" y="1893888"/>
          <p14:tracePt t="85373" x="2732088" y="1955800"/>
          <p14:tracePt t="85390" x="2759075" y="2133600"/>
          <p14:tracePt t="85406" x="2776538" y="2259013"/>
          <p14:tracePt t="85424" x="2822575" y="2652713"/>
          <p14:tracePt t="85440" x="2822575" y="2901950"/>
          <p14:tracePt t="85457" x="2822575" y="3081338"/>
          <p14:tracePt t="85473" x="2822575" y="3232150"/>
          <p14:tracePt t="85491" x="2822575" y="3367088"/>
          <p14:tracePt t="85507" x="2822575" y="3465513"/>
          <p14:tracePt t="85523" x="2822575" y="3527425"/>
          <p14:tracePt t="85540" x="2822575" y="3554413"/>
          <p14:tracePt t="85558" x="2822575" y="3608388"/>
          <p14:tracePt t="85559" x="2822575" y="3633788"/>
          <p14:tracePt t="85574" x="2813050" y="3660775"/>
          <p14:tracePt t="85591" x="2803525" y="3741738"/>
          <p14:tracePt t="85591" x="2795588" y="3786188"/>
          <p14:tracePt t="85607" x="2776538" y="3867150"/>
          <p14:tracePt t="85625" x="2759075" y="3919538"/>
          <p14:tracePt t="85641" x="2751138" y="3938588"/>
          <p14:tracePt t="85657" x="2751138" y="3946525"/>
          <p14:tracePt t="85674" x="2751138" y="3956050"/>
          <p14:tracePt t="85691" x="2751138" y="3983038"/>
          <p14:tracePt t="85707" x="2751138" y="4017963"/>
          <p14:tracePt t="85724" x="2751138" y="4037013"/>
          <p14:tracePt t="85741" x="2751138" y="4054475"/>
          <p14:tracePt t="85758" x="2751138" y="4062413"/>
          <p14:tracePt t="85855" x="2741613" y="4054475"/>
          <p14:tracePt t="85863" x="2741613" y="4044950"/>
          <p14:tracePt t="85879" x="2732088" y="4027488"/>
          <p14:tracePt t="85891" x="2724150" y="4000500"/>
          <p14:tracePt t="85908" x="2714625" y="3973513"/>
          <p14:tracePt t="85926" x="2705100" y="3946525"/>
          <p14:tracePt t="85942" x="2705100" y="3938588"/>
          <p14:tracePt t="86407" x="2705100" y="3929063"/>
          <p14:tracePt t="86423" x="2705100" y="3919538"/>
          <p14:tracePt t="86431" x="2714625" y="3911600"/>
          <p14:tracePt t="86443" x="2714625" y="3902075"/>
          <p14:tracePt t="86460" x="2724150" y="3894138"/>
          <p14:tracePt t="86478" x="2732088" y="3875088"/>
          <p14:tracePt t="86494" x="2741613" y="3857625"/>
          <p14:tracePt t="86511" x="2741613" y="3822700"/>
          <p14:tracePt t="86527" x="2741613" y="3786188"/>
          <p14:tracePt t="86545" x="2741613" y="3751263"/>
          <p14:tracePt t="86560" x="2741613" y="3724275"/>
          <p14:tracePt t="86577" x="2741613" y="3714750"/>
          <p14:tracePt t="86594" x="2741613" y="3705225"/>
          <p14:tracePt t="86612" x="2741613" y="3697288"/>
          <p14:tracePt t="86628" x="2741613" y="3687763"/>
          <p14:tracePt t="86644" x="2751138" y="3687763"/>
          <p14:tracePt t="86661" x="2751138" y="3679825"/>
          <p14:tracePt t="86678" x="2759075" y="3679825"/>
          <p14:tracePt t="86694" x="2759075" y="3670300"/>
          <p14:tracePt t="86711" x="2759075" y="3660775"/>
          <p14:tracePt t="86807" x="2768600" y="3660775"/>
          <p14:tracePt t="86815" x="2768600" y="3652838"/>
          <p14:tracePt t="86879" x="2768600" y="3643313"/>
          <p14:tracePt t="86903" x="2768600" y="3633788"/>
          <p14:tracePt t="86927" x="2768600" y="3625850"/>
          <p14:tracePt t="86935" x="2768600" y="3616325"/>
          <p14:tracePt t="86951" x="2768600" y="3608388"/>
          <p14:tracePt t="86963" x="2759075" y="3608388"/>
          <p14:tracePt t="86979" x="2751138" y="3581400"/>
          <p14:tracePt t="86995" x="2732088" y="3571875"/>
          <p14:tracePt t="87012" x="2732088" y="3562350"/>
          <p14:tracePt t="87030" x="2714625" y="3554413"/>
          <p14:tracePt t="87079" x="2714625" y="3562350"/>
          <p14:tracePt t="87095" x="2724150" y="3562350"/>
          <p14:tracePt t="87103" x="2751138" y="3571875"/>
          <p14:tracePt t="87112" x="2768600" y="3581400"/>
          <p14:tracePt t="87129" x="2822575" y="3608388"/>
          <p14:tracePt t="87146" x="2884488" y="3625850"/>
          <p14:tracePt t="87163" x="2911475" y="3643313"/>
          <p14:tracePt t="87180" x="2919413" y="3643313"/>
          <p14:tracePt t="87207" x="2901950" y="3643313"/>
          <p14:tracePt t="87215" x="2874963" y="3643313"/>
          <p14:tracePt t="87229" x="2830513" y="3633788"/>
          <p14:tracePt t="87247" x="2751138" y="3616325"/>
          <p14:tracePt t="87263" x="2732088" y="3616325"/>
          <p14:tracePt t="87280" x="2714625" y="3616325"/>
          <p14:tracePt t="87297" x="2705100" y="3616325"/>
          <p14:tracePt t="87314" x="2697163" y="3616325"/>
          <p14:tracePt t="87335" x="2697163" y="3625850"/>
          <p14:tracePt t="87347" x="2697163" y="3633788"/>
          <p14:tracePt t="87363" x="2697163" y="3643313"/>
          <p14:tracePt t="87381" x="2714625" y="3652838"/>
          <p14:tracePt t="87399" x="2714625" y="3660775"/>
          <p14:tracePt t="87415" x="2714625" y="3670300"/>
          <p14:tracePt t="87431" x="2697163" y="3679825"/>
          <p14:tracePt t="87448" x="2670175" y="3687763"/>
          <p14:tracePt t="87464" x="2554288" y="3687763"/>
          <p14:tracePt t="87481" x="2374900" y="3679825"/>
          <p14:tracePt t="87497" x="2170113" y="3652838"/>
          <p14:tracePt t="87515" x="2036763" y="3633788"/>
          <p14:tracePt t="87531" x="1982788" y="3633788"/>
          <p14:tracePt t="87547" x="1973263" y="3633788"/>
          <p14:tracePt t="87564" x="1973263" y="3625850"/>
          <p14:tracePt t="87583" x="1990725" y="3616325"/>
          <p14:tracePt t="87597" x="2017713" y="3608388"/>
          <p14:tracePt t="87614" x="2116138" y="3562350"/>
          <p14:tracePt t="87631" x="2170113" y="3527425"/>
          <p14:tracePt t="87655" x="2170113" y="3517900"/>
          <p14:tracePt t="87664" x="2170113" y="3509963"/>
          <p14:tracePt t="87681" x="2152650" y="3490913"/>
          <p14:tracePt t="87698" x="2125663" y="3473450"/>
          <p14:tracePt t="87716" x="2009775" y="3384550"/>
          <p14:tracePt t="87731" x="1822450" y="3241675"/>
          <p14:tracePt t="87748" x="1643063" y="3098800"/>
          <p14:tracePt t="87765" x="1473200" y="2990850"/>
          <p14:tracePt t="87782" x="1366838" y="2911475"/>
          <p14:tracePt t="87798" x="1268413" y="2847975"/>
          <p14:tracePt t="87815" x="1196975" y="2776538"/>
          <p14:tracePt t="87832" x="1179513" y="2759075"/>
          <p14:tracePt t="87849" x="1160463" y="2679700"/>
          <p14:tracePt t="87865" x="1160463" y="2608263"/>
          <p14:tracePt t="87882" x="1160463" y="2544763"/>
          <p14:tracePt t="87899" x="1169988" y="2500313"/>
          <p14:tracePt t="87916" x="1196975" y="2446338"/>
          <p14:tracePt t="87932" x="1231900" y="2384425"/>
          <p14:tracePt t="87949" x="1268413" y="2339975"/>
          <p14:tracePt t="87966" x="1285875" y="2322513"/>
          <p14:tracePt t="87983" x="1446213" y="2224088"/>
          <p14:tracePt t="87999" x="1652588" y="2179638"/>
          <p14:tracePt t="88016" x="1847850" y="2160588"/>
          <p14:tracePt t="88032" x="2036763" y="2160588"/>
          <p14:tracePt t="88050" x="2205038" y="2160588"/>
          <p14:tracePt t="88066" x="2357438" y="2187575"/>
          <p14:tracePt t="88083" x="2419350" y="2214563"/>
          <p14:tracePt t="88100" x="2554288" y="2312988"/>
          <p14:tracePt t="88117" x="2697163" y="2465388"/>
          <p14:tracePt t="88133" x="2830513" y="2616200"/>
          <p14:tracePt t="88149" x="2911475" y="2751138"/>
          <p14:tracePt t="88166" x="2946400" y="2857500"/>
          <p14:tracePt t="88167" x="2946400" y="2911475"/>
          <p14:tracePt t="88184" x="2946400" y="3009900"/>
          <p14:tracePt t="88200" x="2894013" y="3116263"/>
          <p14:tracePt t="88217" x="2847975" y="3160713"/>
          <p14:tracePt t="88233" x="2705100" y="3232150"/>
          <p14:tracePt t="88251" x="2536825" y="3251200"/>
          <p14:tracePt t="88267" x="2384425" y="3251200"/>
          <p14:tracePt t="88283" x="2224088" y="3251200"/>
          <p14:tracePt t="88300" x="2054225" y="3241675"/>
          <p14:tracePt t="88317" x="1911350" y="3232150"/>
          <p14:tracePt t="88334" x="1795463" y="3224213"/>
          <p14:tracePt t="88351" x="1751013" y="3214688"/>
          <p14:tracePt t="88351" x="1704975" y="3179763"/>
          <p14:tracePt t="88368" x="1660525" y="3116263"/>
          <p14:tracePt t="88384" x="1633538" y="3054350"/>
          <p14:tracePt t="88400" x="1633538" y="3009900"/>
          <p14:tracePt t="88417" x="1643063" y="2965450"/>
          <p14:tracePt t="88434" x="1697038" y="2919413"/>
          <p14:tracePt t="88451" x="1776413" y="2867025"/>
          <p14:tracePt t="88467" x="1830388" y="2830513"/>
          <p14:tracePt t="88484" x="2017713" y="2751138"/>
          <p14:tracePt t="88501" x="2339975" y="2697163"/>
          <p14:tracePt t="88518" x="2670175" y="2687638"/>
          <p14:tracePt t="88534" x="2874963" y="2732088"/>
          <p14:tracePt t="88551" x="3054350" y="2911475"/>
          <p14:tracePt t="88568" x="3089275" y="3027363"/>
          <p14:tracePt t="88585" x="3089275" y="3098800"/>
          <p14:tracePt t="88601" x="3081338" y="3133725"/>
          <p14:tracePt t="88618" x="3000375" y="3232150"/>
          <p14:tracePt t="88635" x="2857500" y="3348038"/>
          <p14:tracePt t="88652" x="2679700" y="3402013"/>
          <p14:tracePt t="88668" x="2482850" y="3429000"/>
          <p14:tracePt t="88685" x="2276475" y="3429000"/>
          <p14:tracePt t="88701" x="2108200" y="3419475"/>
          <p14:tracePt t="88719" x="2036763" y="3394075"/>
          <p14:tracePt t="88735" x="2017713" y="3340100"/>
          <p14:tracePt t="88752" x="2044700" y="3232150"/>
          <p14:tracePt t="88768" x="2125663" y="3108325"/>
          <p14:tracePt t="88786" x="2276475" y="3000375"/>
          <p14:tracePt t="88802" x="2517775" y="2919413"/>
          <p14:tracePt t="88819" x="2759075" y="2847975"/>
          <p14:tracePt t="88835" x="2990850" y="2795588"/>
          <p14:tracePt t="88853" x="3081338" y="2768600"/>
          <p14:tracePt t="88869" x="3286125" y="2759075"/>
          <p14:tracePt t="88885" x="3446463" y="2813050"/>
          <p14:tracePt t="88902" x="3536950" y="2874963"/>
          <p14:tracePt t="88920" x="3554413" y="3054350"/>
          <p14:tracePt t="88936" x="3544888" y="3170238"/>
          <p14:tracePt t="88952" x="3465513" y="3251200"/>
          <p14:tracePt t="88969" x="3367088" y="3286125"/>
          <p14:tracePt t="88986" x="3295650" y="3286125"/>
          <p14:tracePt t="89003" x="3054350" y="3286125"/>
          <p14:tracePt t="89019" x="2776538" y="3268663"/>
          <p14:tracePt t="89036" x="2589213" y="3205163"/>
          <p14:tracePt t="89054" x="2465388" y="3133725"/>
          <p14:tracePt t="89069" x="2411413" y="3071813"/>
          <p14:tracePt t="89086" x="2411413" y="3027363"/>
          <p14:tracePt t="89103" x="2473325" y="2955925"/>
          <p14:tracePt t="89120" x="2687638" y="2857500"/>
          <p14:tracePt t="89136" x="3152775" y="2697163"/>
          <p14:tracePt t="89153" x="3554413" y="2616200"/>
          <p14:tracePt t="89170" x="3776663" y="2616200"/>
          <p14:tracePt t="89187" x="3929063" y="2670175"/>
          <p14:tracePt t="89203" x="4027488" y="2714625"/>
          <p14:tracePt t="89220" x="4044950" y="2786063"/>
          <p14:tracePt t="89237" x="4044950" y="2830513"/>
          <p14:tracePt t="89254" x="3983038" y="2973388"/>
          <p14:tracePt t="89270" x="3822700" y="3133725"/>
          <p14:tracePt t="89287" x="3554413" y="3224213"/>
          <p14:tracePt t="89304" x="3340100" y="3224213"/>
          <p14:tracePt t="89321" x="3017838" y="3205163"/>
          <p14:tracePt t="89337" x="2643188" y="3143250"/>
          <p14:tracePt t="89354" x="2357438" y="3081338"/>
          <p14:tracePt t="89370" x="2259013" y="3054350"/>
          <p14:tracePt t="89388" x="2108200" y="2990850"/>
          <p14:tracePt t="89404" x="2081213" y="2946400"/>
          <p14:tracePt t="89421" x="2125663" y="2874963"/>
          <p14:tracePt t="89437" x="2241550" y="2795588"/>
          <p14:tracePt t="89455" x="2697163" y="2581275"/>
          <p14:tracePt t="89471" x="2919413" y="2490788"/>
          <p14:tracePt t="89488" x="3259138" y="2393950"/>
          <p14:tracePt t="89504" x="3473450" y="2384425"/>
          <p14:tracePt t="89522" x="3616325" y="2428875"/>
          <p14:tracePt t="89538" x="3687763" y="2554288"/>
          <p14:tracePt t="89554" x="3705225" y="2714625"/>
          <p14:tracePt t="89571" x="3652838" y="2901950"/>
          <p14:tracePt t="89589" x="3544888" y="3071813"/>
          <p14:tracePt t="89605" x="3394075" y="3187700"/>
          <p14:tracePt t="89622" x="3322638" y="3232150"/>
          <p14:tracePt t="89638" x="3081338" y="3295650"/>
          <p14:tracePt t="89656" x="2536825" y="3322638"/>
          <p14:tracePt t="89672" x="2259013" y="3224213"/>
          <p14:tracePt t="89688" x="2054225" y="3098800"/>
          <p14:tracePt t="89705" x="1955800" y="3017838"/>
          <p14:tracePt t="89723" x="1938338" y="2955925"/>
          <p14:tracePt t="89738" x="2009775" y="2874963"/>
          <p14:tracePt t="89755" x="2081213" y="2830513"/>
          <p14:tracePt t="89772" x="2581275" y="2724150"/>
          <p14:tracePt t="89789" x="3295650" y="2697163"/>
          <p14:tracePt t="89805" x="3625850" y="2697163"/>
          <p14:tracePt t="89822" x="3768725" y="2724150"/>
          <p14:tracePt t="89839" x="3795713" y="2768600"/>
          <p14:tracePt t="89839" x="3795713" y="2803525"/>
          <p14:tracePt t="89856" x="3724275" y="2919413"/>
          <p14:tracePt t="89872" x="3660775" y="2990850"/>
          <p14:tracePt t="89889" x="3482975" y="3108325"/>
          <p14:tracePt t="89906" x="3251200" y="3179763"/>
          <p14:tracePt t="89923" x="3044825" y="3224213"/>
          <p14:tracePt t="89939" x="2928938" y="3232150"/>
          <p14:tracePt t="89956" x="2874963" y="3232150"/>
          <p14:tracePt t="89973" x="2874963" y="3214688"/>
          <p14:tracePt t="89990" x="2894013" y="3116263"/>
          <p14:tracePt t="90006" x="2919413" y="3062288"/>
          <p14:tracePt t="90023" x="2982913" y="2973388"/>
          <p14:tracePt t="90023" x="3009900" y="2946400"/>
          <p14:tracePt t="90040" x="3027363" y="2928938"/>
          <p14:tracePt t="90063" x="3027363" y="2938463"/>
          <p14:tracePt t="90073" x="3027363" y="2946400"/>
          <p14:tracePt t="90090" x="3017838" y="2973388"/>
          <p14:tracePt t="90107" x="3000375" y="2990850"/>
          <p14:tracePt t="90255" x="3000375" y="3000375"/>
          <p14:tracePt t="90280" x="2990850" y="3000375"/>
          <p14:tracePt t="90287" x="2990850" y="3009900"/>
          <p14:tracePt t="90360" x="2982913" y="3009900"/>
          <p14:tracePt t="90384" x="2982913" y="3017838"/>
          <p14:tracePt t="90391" x="2973388" y="3017838"/>
          <p14:tracePt t="114762" x="2982913" y="3017838"/>
          <p14:tracePt t="114770" x="3017838" y="3017838"/>
          <p14:tracePt t="114778" x="3081338" y="3017838"/>
          <p14:tracePt t="114795" x="3276600" y="3017838"/>
          <p14:tracePt t="114811" x="3384550" y="3036888"/>
          <p14:tracePt t="114828" x="3697288" y="3098800"/>
          <p14:tracePt t="114846" x="3946525" y="3108325"/>
          <p14:tracePt t="114861" x="4081463" y="3108325"/>
          <p14:tracePt t="114878" x="4152900" y="3098800"/>
          <p14:tracePt t="114895" x="4197350" y="3098800"/>
          <p14:tracePt t="114912" x="4241800" y="3098800"/>
          <p14:tracePt t="114928" x="4295775" y="3152775"/>
          <p14:tracePt t="114945" x="4330700" y="3197225"/>
          <p14:tracePt t="114962" x="4411663" y="3303588"/>
          <p14:tracePt t="114979" x="4483100" y="3402013"/>
          <p14:tracePt t="114995" x="4500563" y="3438525"/>
          <p14:tracePt t="115012" x="4510088" y="3446463"/>
          <p14:tracePt t="115029" x="4518025" y="3455988"/>
          <p14:tracePt t="115046" x="4527550" y="3455988"/>
          <p14:tracePt t="115090" x="4527550" y="3446463"/>
          <p14:tracePt t="115106" x="4518025" y="3446463"/>
          <p14:tracePt t="115114" x="4456113" y="3419475"/>
          <p14:tracePt t="115122" x="4340225" y="3384550"/>
          <p14:tracePt t="115130" x="4133850" y="3330575"/>
          <p14:tracePt t="115146" x="3803650" y="3268663"/>
          <p14:tracePt t="115163" x="2840038" y="3205163"/>
          <p14:tracePt t="115179" x="2251075" y="3214688"/>
          <p14:tracePt t="115197" x="1751013" y="3313113"/>
          <p14:tracePt t="115212" x="1411288" y="3465513"/>
          <p14:tracePt t="115229" x="1339850" y="3517900"/>
          <p14:tracePt t="115246" x="1268413" y="3625850"/>
          <p14:tracePt t="115263" x="1285875" y="3714750"/>
          <p14:tracePt t="115280" x="1401763" y="3813175"/>
          <p14:tracePt t="115296" x="1598613" y="3857625"/>
          <p14:tracePt t="115313" x="1847850" y="3884613"/>
          <p14:tracePt t="115331" x="2205038" y="3902075"/>
          <p14:tracePt t="115347" x="2438400" y="3884613"/>
          <p14:tracePt t="115363" x="2536825" y="3857625"/>
          <p14:tracePt t="115380" x="2643188" y="3786188"/>
          <p14:tracePt t="115397" x="2652713" y="3776663"/>
          <p14:tracePt t="115413" x="2633663" y="3768725"/>
          <p14:tracePt t="115430" x="2598738" y="3759200"/>
          <p14:tracePt t="115447" x="2589213" y="3759200"/>
          <p14:tracePt t="115570" x="2581275" y="3759200"/>
          <p14:tracePt t="115578" x="2562225" y="3741738"/>
          <p14:tracePt t="115586" x="2527300" y="3705225"/>
          <p14:tracePt t="115597" x="2482850" y="3660775"/>
          <p14:tracePt t="115614" x="2455863" y="3633788"/>
          <p14:tracePt t="115631" x="2438400" y="3625850"/>
          <p14:tracePt t="115648" x="2428875" y="3625850"/>
          <p14:tracePt t="115699" x="2438400" y="3625850"/>
          <p14:tracePt t="115706" x="2446338" y="3625850"/>
          <p14:tracePt t="115722" x="2455863" y="3625850"/>
          <p14:tracePt t="117107" x="2446338" y="3625850"/>
          <p14:tracePt t="117115" x="2401888" y="3616325"/>
          <p14:tracePt t="117131" x="2303463" y="3571875"/>
          <p14:tracePt t="117139" x="2133600" y="3482975"/>
          <p14:tracePt t="117153" x="1946275" y="3375025"/>
          <p14:tracePt t="117170" x="1803400" y="3251200"/>
          <p14:tracePt t="117187" x="1884363" y="3133725"/>
          <p14:tracePt t="117203" x="2089150" y="3009900"/>
          <p14:tracePt t="117220" x="2473325" y="2919413"/>
          <p14:tracePt t="117236" x="2919413" y="2894013"/>
          <p14:tracePt t="117254" x="3143250" y="2894013"/>
          <p14:tracePt t="117270" x="3616325" y="2928938"/>
          <p14:tracePt t="117287" x="3919538" y="3036888"/>
          <p14:tracePt t="117303" x="3983038" y="3116263"/>
          <p14:tracePt t="117321" x="3946525" y="3197225"/>
          <p14:tracePt t="117337" x="3751263" y="3330575"/>
          <p14:tracePt t="117354" x="3394075" y="3411538"/>
          <p14:tracePt t="117371" x="2608263" y="3348038"/>
          <p14:tracePt t="117388" x="2286000" y="3251200"/>
          <p14:tracePt t="117404" x="1616075" y="2847975"/>
          <p14:tracePt t="117420" x="1330325" y="2490788"/>
          <p14:tracePt t="117437" x="1330325" y="2276475"/>
          <p14:tracePt t="117455" x="1490663" y="2054225"/>
          <p14:tracePt t="117471" x="1866900" y="1874838"/>
          <p14:tracePt t="117487" x="2446338" y="1795463"/>
          <p14:tracePt t="117504" x="3089275" y="1822450"/>
          <p14:tracePt t="117522" x="3375025" y="1893888"/>
          <p14:tracePt t="117537" x="3857625" y="2214563"/>
          <p14:tracePt t="117554" x="4054475" y="2652713"/>
          <p14:tracePt t="117571" x="3938588" y="2919413"/>
          <p14:tracePt t="117588" x="3562350" y="3205163"/>
          <p14:tracePt t="117604" x="2955925" y="3357563"/>
          <p14:tracePt t="117621" x="2366963" y="3357563"/>
          <p14:tracePt t="117638" x="2098675" y="3286125"/>
          <p14:tracePt t="117655" x="1724025" y="3009900"/>
          <p14:tracePt t="117671" x="1633538" y="2697163"/>
          <p14:tracePt t="117688" x="1785938" y="2312988"/>
          <p14:tracePt t="117705" x="2133600" y="1982788"/>
          <p14:tracePt t="117723" x="2938463" y="1724025"/>
          <p14:tracePt t="117738" x="3232150" y="1704975"/>
          <p14:tracePt t="117755" x="3946525" y="1839913"/>
          <p14:tracePt t="117772" x="4037013" y="1919288"/>
          <p14:tracePt t="117789" x="4108450" y="2125663"/>
          <p14:tracePt t="117805" x="4044950" y="2339975"/>
          <p14:tracePt t="117822" x="3848100" y="2500313"/>
          <p14:tracePt t="117839" x="3608388" y="2589213"/>
          <p14:tracePt t="117855" x="3465513" y="2608263"/>
          <p14:tracePt t="117871" x="3411538" y="2608263"/>
          <p14:tracePt t="117889" x="3402013" y="2562225"/>
          <p14:tracePt t="117906" x="3402013" y="2509838"/>
          <p14:tracePt t="117923" x="3536950" y="2366963"/>
          <p14:tracePt t="117939" x="3660775" y="2347913"/>
          <p14:tracePt t="117956" x="3759200" y="2366963"/>
          <p14:tracePt t="117972" x="3830638" y="2419350"/>
          <p14:tracePt t="117990" x="3875088" y="2544763"/>
          <p14:tracePt t="118006" x="3911600" y="2687638"/>
          <p14:tracePt t="118023" x="3929063" y="2732088"/>
          <p14:tracePt t="118039" x="3990975" y="2822575"/>
          <p14:tracePt t="118057" x="4037013" y="2840038"/>
          <p14:tracePt t="118073" x="4062413" y="2822575"/>
          <p14:tracePt t="118090" x="4062413" y="2776538"/>
          <p14:tracePt t="118106" x="4062413" y="2759075"/>
          <p14:tracePt t="118124" x="4044950" y="2741613"/>
          <p14:tracePt t="118140" x="4044950" y="2732088"/>
          <p14:tracePt t="118156" x="4044950" y="2724150"/>
          <p14:tracePt t="118174" x="4044950" y="2714625"/>
          <p14:tracePt t="118191" x="4037013" y="2705100"/>
          <p14:tracePt t="118207" x="4027488" y="2697163"/>
          <p14:tracePt t="118223" x="4017963" y="2679700"/>
          <p14:tracePt t="118240" x="4010025" y="2670175"/>
          <p14:tracePt t="118257" x="3990975" y="2652713"/>
          <p14:tracePt t="118273" x="3946525" y="2581275"/>
          <p14:tracePt t="118291" x="3902075" y="2509838"/>
          <p14:tracePt t="118307" x="3884613" y="2482850"/>
          <p14:tracePt t="118325" x="3867150" y="2482850"/>
          <p14:tracePt t="118340" x="3786188" y="2490788"/>
          <p14:tracePt t="118357" x="3714750" y="2500313"/>
          <p14:tracePt t="118374" x="3625850" y="2517775"/>
          <p14:tracePt t="118391" x="3509963" y="2554288"/>
          <p14:tracePt t="118407" x="3446463" y="2554288"/>
          <p14:tracePt t="118424" x="3348038" y="2554288"/>
          <p14:tracePt t="118441" x="3322638" y="2554288"/>
          <p14:tracePt t="118458" x="3348038" y="2554288"/>
          <p14:tracePt t="118459" x="3367088" y="2554288"/>
          <p14:tracePt t="118474" x="3394075" y="2562225"/>
          <p14:tracePt t="118491" x="3455988" y="2581275"/>
          <p14:tracePt t="118508" x="3490913" y="2589213"/>
          <p14:tracePt t="118525" x="3500438" y="2598738"/>
          <p14:tracePt t="118835" x="3509963" y="2598738"/>
          <p14:tracePt t="118851" x="3517900" y="2598738"/>
          <p14:tracePt t="118867" x="3527425" y="2598738"/>
          <p14:tracePt t="118907" x="3536950" y="2598738"/>
          <p14:tracePt t="118923" x="3544888" y="2598738"/>
          <p14:tracePt t="118931" x="3571875" y="2598738"/>
          <p14:tracePt t="118942" x="3608388" y="2598738"/>
          <p14:tracePt t="118959" x="3741738" y="2660650"/>
          <p14:tracePt t="118977" x="3848100" y="2724150"/>
          <p14:tracePt t="118993" x="3902075" y="2759075"/>
          <p14:tracePt t="119009" x="4062413" y="2840038"/>
          <p14:tracePt t="119026" x="4295775" y="2911475"/>
          <p14:tracePt t="119027" x="4419600" y="2928938"/>
          <p14:tracePt t="119044" x="4572000" y="2938463"/>
          <p14:tracePt t="119060" x="4741863" y="2946400"/>
          <p14:tracePt t="119076" x="4884738" y="2955925"/>
          <p14:tracePt t="119093" x="5027613" y="2955925"/>
          <p14:tracePt t="119111" x="5143500" y="2955925"/>
          <p14:tracePt t="119127" x="5205413" y="2955925"/>
          <p14:tracePt t="119143" x="5322888" y="2938463"/>
          <p14:tracePt t="119160" x="5411788" y="2901950"/>
          <p14:tracePt t="119178" x="5491163" y="2874963"/>
          <p14:tracePt t="119194" x="5589588" y="2857500"/>
          <p14:tracePt t="119210" x="5705475" y="2840038"/>
          <p14:tracePt t="119227" x="5902325" y="2803525"/>
          <p14:tracePt t="119244" x="5973763" y="2795588"/>
          <p14:tracePt t="119260" x="6116638" y="2768600"/>
          <p14:tracePt t="119277" x="6269038" y="2724150"/>
          <p14:tracePt t="119294" x="6384925" y="2670175"/>
          <p14:tracePt t="119311" x="6491288" y="2633663"/>
          <p14:tracePt t="119327" x="6545263" y="2616200"/>
          <p14:tracePt t="119344" x="6599238" y="2598738"/>
          <p14:tracePt t="119361" x="6680200" y="2581275"/>
          <p14:tracePt t="119378" x="6732588" y="2571750"/>
          <p14:tracePt t="119394" x="6823075" y="2554288"/>
          <p14:tracePt t="119395" x="6858000" y="2536825"/>
          <p14:tracePt t="119411" x="6965950" y="2490788"/>
          <p14:tracePt t="119428" x="7062788" y="2473325"/>
          <p14:tracePt t="119445" x="7170738" y="2465388"/>
          <p14:tracePt t="119461" x="7286625" y="2446338"/>
          <p14:tracePt t="119478" x="7385050" y="2438400"/>
          <p14:tracePt t="119494" x="7466013" y="2428875"/>
          <p14:tracePt t="119512" x="7500938" y="2428875"/>
          <p14:tracePt t="119528" x="7554913" y="2428875"/>
          <p14:tracePt t="119545" x="7581900" y="2428875"/>
          <p14:tracePt t="119561" x="7589838" y="2428875"/>
          <p14:tracePt t="119579" x="7608888" y="2473325"/>
          <p14:tracePt t="119595" x="7608888" y="2509838"/>
          <p14:tracePt t="119612" x="7608888" y="2544763"/>
          <p14:tracePt t="119628" x="7608888" y="2562225"/>
          <p14:tracePt t="119646" x="7599363" y="2608263"/>
          <p14:tracePt t="119662" x="7572375" y="2633663"/>
          <p14:tracePt t="119678" x="7537450" y="2660650"/>
          <p14:tracePt t="119695" x="7500938" y="2670175"/>
          <p14:tracePt t="119713" x="7466013" y="2679700"/>
          <p14:tracePt t="119729" x="7419975" y="2679700"/>
          <p14:tracePt t="119745" x="7367588" y="2679700"/>
          <p14:tracePt t="119762" x="7331075" y="2679700"/>
          <p14:tracePt t="119780" x="7205663" y="2679700"/>
          <p14:tracePt t="119796" x="7126288" y="2679700"/>
          <p14:tracePt t="119812" x="7045325" y="2679700"/>
          <p14:tracePt t="119829" x="6973888" y="2679700"/>
          <p14:tracePt t="119847" x="6902450" y="2679700"/>
          <p14:tracePt t="119863" x="6840538" y="2679700"/>
          <p14:tracePt t="119879" x="6769100" y="2679700"/>
          <p14:tracePt t="119896" x="6715125" y="2679700"/>
          <p14:tracePt t="119913" x="6581775" y="2687638"/>
          <p14:tracePt t="119929" x="6419850" y="2697163"/>
          <p14:tracePt t="119946" x="6286500" y="2697163"/>
          <p14:tracePt t="119947" x="6224588" y="2697163"/>
          <p14:tracePt t="119963" x="6153150" y="2697163"/>
          <p14:tracePt t="119980" x="6099175" y="2687638"/>
          <p14:tracePt t="119996" x="6081713" y="2679700"/>
          <p14:tracePt t="120013" x="6072188" y="2670175"/>
          <p14:tracePt t="120030" x="6054725" y="2660650"/>
          <p14:tracePt t="120047" x="6045200" y="2643188"/>
          <p14:tracePt t="120063" x="6027738" y="2633663"/>
          <p14:tracePt t="120080" x="6010275" y="2616200"/>
          <p14:tracePt t="120097" x="5991225" y="2598738"/>
          <p14:tracePt t="120114" x="5983288" y="2571750"/>
          <p14:tracePt t="120130" x="5965825" y="2536825"/>
          <p14:tracePt t="120147" x="5956300" y="2500313"/>
          <p14:tracePt t="120164" x="5938838" y="2438400"/>
          <p14:tracePt t="120181" x="5911850" y="2347913"/>
          <p14:tracePt t="120197" x="5884863" y="2276475"/>
          <p14:tracePt t="120214" x="5867400" y="2232025"/>
          <p14:tracePt t="120230" x="5867400" y="2214563"/>
          <p14:tracePt t="120248" x="5867400" y="2197100"/>
          <p14:tracePt t="120264" x="5867400" y="2187575"/>
          <p14:tracePt t="120291" x="5867400" y="2179638"/>
          <p14:tracePt t="120299" x="5867400" y="2170113"/>
          <p14:tracePt t="120323" x="5867400" y="2160588"/>
          <p14:tracePt t="120339" x="5875338" y="2152650"/>
          <p14:tracePt t="120348" x="5884863" y="2133600"/>
          <p14:tracePt t="120364" x="5911850" y="2108200"/>
          <p14:tracePt t="120382" x="5938838" y="2089150"/>
          <p14:tracePt t="120398" x="5973763" y="2071688"/>
          <p14:tracePt t="120414" x="5983288" y="2062163"/>
          <p14:tracePt t="120431" x="6027738" y="2044700"/>
          <p14:tracePt t="120449" x="6062663" y="2027238"/>
          <p14:tracePt t="120465" x="6108700" y="2027238"/>
          <p14:tracePt t="120481" x="6143625" y="2009775"/>
          <p14:tracePt t="120498" x="6188075" y="2009775"/>
          <p14:tracePt t="120516" x="6269038" y="2009775"/>
          <p14:tracePt t="120531" x="6296025" y="2009775"/>
          <p14:tracePt t="120548" x="6348413" y="2000250"/>
          <p14:tracePt t="120565" x="6429375" y="1990725"/>
          <p14:tracePt t="120582" x="6518275" y="1982788"/>
          <p14:tracePt t="120599" x="6581775" y="1973263"/>
          <p14:tracePt t="120615" x="6634163" y="1965325"/>
          <p14:tracePt t="120632" x="6688138" y="1955800"/>
          <p14:tracePt t="120649" x="6742113" y="1938338"/>
          <p14:tracePt t="120665" x="6759575" y="1938338"/>
          <p14:tracePt t="120682" x="6804025" y="1928813"/>
          <p14:tracePt t="120699" x="6884988" y="1928813"/>
          <p14:tracePt t="120716" x="6911975" y="1928813"/>
          <p14:tracePt t="120732" x="6938963" y="1928813"/>
          <p14:tracePt t="120749" x="6973888" y="1928813"/>
          <p14:tracePt t="120766" x="6991350" y="1928813"/>
          <p14:tracePt t="120783" x="7010400" y="1938338"/>
          <p14:tracePt t="120799" x="7027863" y="1938338"/>
          <p14:tracePt t="120816" x="7045325" y="1955800"/>
          <p14:tracePt t="120833" x="7062788" y="1973263"/>
          <p14:tracePt t="120850" x="7081838" y="1990725"/>
          <p14:tracePt t="120866" x="7099300" y="2017713"/>
          <p14:tracePt t="120867" x="7108825" y="2036763"/>
          <p14:tracePt t="120883" x="7126288" y="2054225"/>
          <p14:tracePt t="120900" x="7134225" y="2089150"/>
          <p14:tracePt t="120917" x="7143750" y="2108200"/>
          <p14:tracePt t="120933" x="7143750" y="2160588"/>
          <p14:tracePt t="120950" x="7143750" y="2259013"/>
          <p14:tracePt t="120966" x="7126288" y="2339975"/>
          <p14:tracePt t="120984" x="7108825" y="2393950"/>
          <p14:tracePt t="121000" x="7108825" y="2438400"/>
          <p14:tracePt t="121016" x="7089775" y="2482850"/>
          <p14:tracePt t="121033" x="7081838" y="2517775"/>
          <p14:tracePt t="121051" x="7072313" y="2544763"/>
          <p14:tracePt t="121067" x="7054850" y="2581275"/>
          <p14:tracePt t="121084" x="7027863" y="2625725"/>
          <p14:tracePt t="121100" x="6983413" y="2652713"/>
          <p14:tracePt t="121118" x="6946900" y="2670175"/>
          <p14:tracePt t="121134" x="6894513" y="2687638"/>
          <p14:tracePt t="121150" x="6840538" y="2697163"/>
          <p14:tracePt t="121167" x="6759575" y="2705100"/>
          <p14:tracePt t="121185" x="6715125" y="2705100"/>
          <p14:tracePt t="121201" x="6537325" y="2705100"/>
          <p14:tracePt t="121217" x="6357938" y="2687638"/>
          <p14:tracePt t="121234" x="6232525" y="2679700"/>
          <p14:tracePt t="121252" x="6126163" y="2679700"/>
          <p14:tracePt t="121268" x="6072188" y="2679700"/>
          <p14:tracePt t="121284" x="6037263" y="2679700"/>
          <p14:tracePt t="121301" x="6027738" y="2679700"/>
          <p14:tracePt t="121319" x="6000750" y="2670175"/>
          <p14:tracePt t="121334" x="5965825" y="2652713"/>
          <p14:tracePt t="121351" x="5929313" y="2633663"/>
          <p14:tracePt t="121368" x="5894388" y="2598738"/>
          <p14:tracePt t="121385" x="5867400" y="2562225"/>
          <p14:tracePt t="121401" x="5857875" y="2527300"/>
          <p14:tracePt t="121418" x="5848350" y="2473325"/>
          <p14:tracePt t="121435" x="5840413" y="2411413"/>
          <p14:tracePt t="121452" x="5840413" y="2312988"/>
          <p14:tracePt t="121468" x="5840413" y="2224088"/>
          <p14:tracePt t="121485" x="5840413" y="2179638"/>
          <p14:tracePt t="121502" x="5848350" y="2143125"/>
          <p14:tracePt t="121519" x="5857875" y="2116138"/>
          <p14:tracePt t="121535" x="5857875" y="2089150"/>
          <p14:tracePt t="121552" x="5857875" y="2081213"/>
          <p14:tracePt t="121569" x="5857875" y="2071688"/>
          <p14:tracePt t="121586" x="5867400" y="2062163"/>
          <p14:tracePt t="121603" x="5867400" y="2054225"/>
          <p14:tracePt t="121619" x="5875338" y="2054225"/>
          <p14:tracePt t="121636" x="5884863" y="2044700"/>
          <p14:tracePt t="121723" x="5894388" y="2044700"/>
          <p14:tracePt t="121739" x="5902325" y="2044700"/>
          <p14:tracePt t="121763" x="5911850" y="2044700"/>
          <p14:tracePt t="121771" x="5919788" y="2044700"/>
          <p14:tracePt t="121779" x="5929313" y="2044700"/>
          <p14:tracePt t="121787" x="5956300" y="2044700"/>
          <p14:tracePt t="121804" x="5991225" y="2036763"/>
          <p14:tracePt t="121820" x="6037263" y="2036763"/>
          <p14:tracePt t="121836" x="6089650" y="2036763"/>
          <p14:tracePt t="121853" x="6134100" y="2036763"/>
          <p14:tracePt t="121870" x="6170613" y="2036763"/>
          <p14:tracePt t="121886" x="6188075" y="2036763"/>
          <p14:tracePt t="121903" x="6232525" y="2036763"/>
          <p14:tracePt t="121920" x="6269038" y="2036763"/>
          <p14:tracePt t="121937" x="6303963" y="2036763"/>
          <p14:tracePt t="121953" x="6323013" y="2036763"/>
          <p14:tracePt t="121970" x="6348413" y="2044700"/>
          <p14:tracePt t="121987" x="6375400" y="2062163"/>
          <p14:tracePt t="121987" x="6384925" y="2071688"/>
          <p14:tracePt t="122004" x="6402388" y="2089150"/>
          <p14:tracePt t="122020" x="6419850" y="2116138"/>
          <p14:tracePt t="122037" x="6446838" y="2160588"/>
          <p14:tracePt t="122053" x="6465888" y="2197100"/>
          <p14:tracePt t="122071" x="6473825" y="2251075"/>
          <p14:tracePt t="122087" x="6483350" y="2322513"/>
          <p14:tracePt t="122104" x="6500813" y="2419350"/>
          <p14:tracePt t="122121" x="6500813" y="2554288"/>
          <p14:tracePt t="122138" x="6500813" y="2633663"/>
          <p14:tracePt t="122154" x="6491288" y="2867025"/>
          <p14:tracePt t="122171" x="6242050" y="3490913"/>
          <p14:tracePt t="122188" x="5965825" y="3946525"/>
          <p14:tracePt t="122205" x="5670550" y="4286250"/>
          <p14:tracePt t="122221" x="5456238" y="4429125"/>
          <p14:tracePt t="122238" x="5348288" y="4438650"/>
          <p14:tracePt t="122255" x="5313363" y="4402138"/>
          <p14:tracePt t="122272" x="5303838" y="4340225"/>
          <p14:tracePt t="122288" x="5303838" y="4125913"/>
          <p14:tracePt t="122304" x="5375275" y="3983038"/>
          <p14:tracePt t="122321" x="5411788" y="3956050"/>
          <p14:tracePt t="122339" x="5438775" y="3911600"/>
          <p14:tracePt t="122355" x="5446713" y="3902075"/>
          <p14:tracePt t="122379" x="5456238" y="3902075"/>
          <p14:tracePt t="122395" x="5473700" y="3902075"/>
          <p14:tracePt t="122406" x="5491163" y="3902075"/>
          <p14:tracePt t="122422" x="5500688" y="3884613"/>
          <p14:tracePt t="122438" x="5500688" y="3875088"/>
          <p14:tracePt t="122455" x="5491163" y="3867150"/>
          <p14:tracePt t="122635" x="5491163" y="3857625"/>
          <p14:tracePt t="122651" x="5483225" y="3848100"/>
          <p14:tracePt t="122659" x="5483225" y="3840163"/>
          <p14:tracePt t="122691" x="5473700" y="3830638"/>
          <p14:tracePt t="122707" x="5456238" y="3830638"/>
          <p14:tracePt t="122715" x="5438775" y="3830638"/>
          <p14:tracePt t="122723" x="5419725" y="3822700"/>
          <p14:tracePt t="122740" x="5394325" y="3822700"/>
          <p14:tracePt t="122756" x="5348288" y="3822700"/>
          <p14:tracePt t="122773" x="5276850" y="3840163"/>
          <p14:tracePt t="122790" x="5214938" y="3875088"/>
          <p14:tracePt t="122806" x="5170488" y="3894138"/>
          <p14:tracePt t="122823" x="5160963" y="3902075"/>
          <p14:tracePt t="122840" x="5143500" y="3902075"/>
          <p14:tracePt t="122857" x="5133975" y="3902075"/>
          <p14:tracePt t="122873" x="5116513" y="3902075"/>
          <p14:tracePt t="124564" x="5108575" y="3902075"/>
          <p14:tracePt t="124572" x="5089525" y="3902075"/>
          <p14:tracePt t="124580" x="5045075" y="3902075"/>
          <p14:tracePt t="124597" x="4830763" y="3902075"/>
          <p14:tracePt t="124613" x="4652963" y="3830638"/>
          <p14:tracePt t="124629" x="4589463" y="3776663"/>
          <p14:tracePt t="124648" x="4545013" y="3679825"/>
          <p14:tracePt t="124663" x="4572000" y="3536950"/>
          <p14:tracePt t="124680" x="4741863" y="3384550"/>
          <p14:tracePt t="124696" x="5116513" y="3187700"/>
          <p14:tracePt t="124714" x="5680075" y="3017838"/>
          <p14:tracePt t="124730" x="6161088" y="2965450"/>
          <p14:tracePt t="124746" x="6537325" y="2955925"/>
          <p14:tracePt t="124763" x="6759575" y="2965450"/>
          <p14:tracePt t="124781" x="6831013" y="3009900"/>
          <p14:tracePt t="124797" x="6831013" y="3054350"/>
          <p14:tracePt t="124813" x="6715125" y="3116263"/>
          <p14:tracePt t="124830" x="6491288" y="3160713"/>
          <p14:tracePt t="124848" x="6259513" y="3143250"/>
          <p14:tracePt t="124864" x="6108700" y="3098800"/>
          <p14:tracePt t="124880" x="6081713" y="3081338"/>
          <p14:tracePt t="124897" x="6072188" y="3036888"/>
          <p14:tracePt t="124915" x="6143625" y="2946400"/>
          <p14:tracePt t="124931" x="6276975" y="2867025"/>
          <p14:tracePt t="124947" x="6500813" y="2776538"/>
          <p14:tracePt t="124964" x="6643688" y="2724150"/>
          <p14:tracePt t="124982" x="6688138" y="2724150"/>
          <p14:tracePt t="124997" x="6705600" y="2714625"/>
          <p14:tracePt t="125020" x="6688138" y="2714625"/>
          <p14:tracePt t="125031" x="6661150" y="2697163"/>
          <p14:tracePt t="125048" x="6554788" y="2625725"/>
          <p14:tracePt t="125064" x="6483350" y="2527300"/>
          <p14:tracePt t="125081" x="6465888" y="2455863"/>
          <p14:tracePt t="125098" x="6465888" y="2401888"/>
          <p14:tracePt t="125116" x="6473825" y="2303463"/>
          <p14:tracePt t="125131" x="6483350" y="2286000"/>
          <p14:tracePt t="125148" x="6500813" y="2241550"/>
          <p14:tracePt t="125165" x="6500813" y="2197100"/>
          <p14:tracePt t="125182" x="6483350" y="2170113"/>
          <p14:tracePt t="125198" x="6438900" y="2143125"/>
          <p14:tracePt t="125215" x="6357938" y="2125663"/>
          <p14:tracePt t="125232" x="6259513" y="2116138"/>
          <p14:tracePt t="125249" x="6153150" y="2116138"/>
          <p14:tracePt t="125265" x="6089650" y="2116138"/>
          <p14:tracePt t="125282" x="5946775" y="2116138"/>
          <p14:tracePt t="125298" x="5822950" y="2170113"/>
          <p14:tracePt t="125316" x="5680075" y="2393950"/>
          <p14:tracePt t="125332" x="5589588" y="2598738"/>
          <p14:tracePt t="125349" x="5545138" y="2830513"/>
          <p14:tracePt t="125365" x="5572125" y="3009900"/>
          <p14:tracePt t="125383" x="5670550" y="3133725"/>
          <p14:tracePt t="125399" x="5724525" y="3179763"/>
          <p14:tracePt t="125415" x="5884863" y="3205163"/>
          <p14:tracePt t="125432" x="6062663" y="3205163"/>
          <p14:tracePt t="125450" x="6197600" y="3160713"/>
          <p14:tracePt t="125466" x="6296025" y="3081338"/>
          <p14:tracePt t="125482" x="6348413" y="2965450"/>
          <p14:tracePt t="125499" x="6357938" y="2840038"/>
          <p14:tracePt t="125500" x="6357938" y="2776538"/>
          <p14:tracePt t="125517" x="6323013" y="2705100"/>
          <p14:tracePt t="125533" x="6224588" y="2571750"/>
          <p14:tracePt t="125549" x="6072188" y="2465388"/>
          <p14:tracePt t="125566" x="6000750" y="2428875"/>
          <p14:tracePt t="125584" x="5991225" y="2419350"/>
          <p14:tracePt t="125612" x="6000750" y="2428875"/>
          <p14:tracePt t="125620" x="6027738" y="2446338"/>
          <p14:tracePt t="125633" x="6072188" y="2482850"/>
          <p14:tracePt t="125651" x="6215063" y="2544763"/>
          <p14:tracePt t="125666" x="6276975" y="2571750"/>
          <p14:tracePt t="125683" x="6473825" y="2589213"/>
          <p14:tracePt t="125700" x="6537325" y="2589213"/>
          <p14:tracePt t="125718" x="6572250" y="2527300"/>
          <p14:tracePt t="125733" x="6581775" y="2419350"/>
          <p14:tracePt t="125750" x="6581775" y="2322513"/>
          <p14:tracePt t="125767" x="6572250" y="2259013"/>
          <p14:tracePt t="125785" x="6562725" y="2241550"/>
          <p14:tracePt t="125800" x="6545263" y="2214563"/>
          <p14:tracePt t="125817" x="6510338" y="2187575"/>
          <p14:tracePt t="125834" x="6465888" y="2179638"/>
          <p14:tracePt t="125851" x="6330950" y="2214563"/>
          <p14:tracePt t="125867" x="6224588" y="2322513"/>
          <p14:tracePt t="125885" x="6161088" y="2446338"/>
          <p14:tracePt t="125901" x="6153150" y="2562225"/>
          <p14:tracePt t="125918" x="6170613" y="2598738"/>
          <p14:tracePt t="125934" x="6330950" y="2687638"/>
          <p14:tracePt t="125951" x="6527800" y="2724150"/>
          <p14:tracePt t="125968" x="6688138" y="2724150"/>
          <p14:tracePt t="125985" x="6848475" y="2679700"/>
          <p14:tracePt t="126001" x="6973888" y="2589213"/>
          <p14:tracePt t="126018" x="7018338" y="2490788"/>
          <p14:tracePt t="126034" x="7010400" y="2393950"/>
          <p14:tracePt t="126052" x="6831013" y="2259013"/>
          <p14:tracePt t="126068" x="6527800" y="2089150"/>
          <p14:tracePt t="126085" x="6340475" y="2027238"/>
          <p14:tracePt t="126101" x="6276975" y="2017713"/>
          <p14:tracePt t="126119" x="6242050" y="2027238"/>
          <p14:tracePt t="126135" x="6205538" y="2044700"/>
          <p14:tracePt t="126151" x="6180138" y="2062163"/>
          <p14:tracePt t="126168" x="6170613" y="2062163"/>
          <p14:tracePt t="126186" x="6153150" y="2081213"/>
          <p14:tracePt t="126202" x="6134100" y="2089150"/>
          <p14:tracePt t="126220" x="6126163" y="2089150"/>
          <p14:tracePt t="126235" x="6116638" y="2089150"/>
          <p14:tracePt t="126860" x="6108700" y="2089150"/>
          <p14:tracePt t="126868" x="6089650" y="2089150"/>
          <p14:tracePt t="126876" x="6054725" y="2098675"/>
          <p14:tracePt t="126888" x="6000750" y="2098675"/>
          <p14:tracePt t="126904" x="5867400" y="2116138"/>
          <p14:tracePt t="126921" x="5803900" y="2125663"/>
          <p14:tracePt t="126939" x="5653088" y="2160588"/>
          <p14:tracePt t="126954" x="5500688" y="2224088"/>
          <p14:tracePt t="126971" x="5384800" y="2286000"/>
          <p14:tracePt t="126972" x="5330825" y="2322513"/>
          <p14:tracePt t="126988" x="5214938" y="2374900"/>
          <p14:tracePt t="127005" x="5116513" y="2438400"/>
          <p14:tracePt t="127021" x="5037138" y="2490788"/>
          <p14:tracePt t="127038" x="4991100" y="2527300"/>
          <p14:tracePt t="127055" x="4919663" y="2633663"/>
          <p14:tracePt t="127072" x="4848225" y="2813050"/>
          <p14:tracePt t="127088" x="4786313" y="3009900"/>
          <p14:tracePt t="127105" x="4741863" y="3197225"/>
          <p14:tracePt t="127122" x="4697413" y="3438525"/>
          <p14:tracePt t="127139" x="4660900" y="3679825"/>
          <p14:tracePt t="127140" x="4643438" y="3795713"/>
          <p14:tracePt t="127155" x="4643438" y="3919538"/>
          <p14:tracePt t="127172" x="4643438" y="4152900"/>
          <p14:tracePt t="127189" x="4670425" y="4491038"/>
          <p14:tracePt t="127206" x="4732338" y="4795838"/>
          <p14:tracePt t="127222" x="4751388" y="4911725"/>
          <p14:tracePt t="127239" x="4751388" y="4938713"/>
          <p14:tracePt t="127255" x="4741863" y="4938713"/>
          <p14:tracePt t="127273" x="4687888" y="4857750"/>
          <p14:tracePt t="127289" x="4616450" y="4741863"/>
          <p14:tracePt t="127306" x="4616450" y="4724400"/>
          <p14:tracePt t="127322" x="4616450" y="4705350"/>
          <p14:tracePt t="127340" x="4616450" y="4687888"/>
          <p14:tracePt t="127356" x="4616450" y="4679950"/>
          <p14:tracePt t="127373" x="4598988" y="4652963"/>
          <p14:tracePt t="127389" x="4554538" y="4572000"/>
          <p14:tracePt t="127407" x="4518025" y="4446588"/>
          <p14:tracePt t="127423" x="4510088" y="4394200"/>
          <p14:tracePt t="127440" x="4581525" y="4259263"/>
          <p14:tracePt t="127456" x="4679950" y="4143375"/>
          <p14:tracePt t="127474" x="4679950" y="4089400"/>
          <p14:tracePt t="127490" x="4625975" y="4054475"/>
          <p14:tracePt t="127506" x="4598988" y="4037013"/>
          <p14:tracePt t="127523" x="4572000" y="4037013"/>
          <p14:tracePt t="127541" x="4545013" y="4044950"/>
          <p14:tracePt t="127557" x="4545013" y="4054475"/>
          <p14:tracePt t="127573" x="4527550" y="4081463"/>
          <p14:tracePt t="127590" x="4527550" y="4089400"/>
          <p14:tracePt t="127607" x="4527550" y="4108450"/>
          <p14:tracePt t="127623" x="4537075" y="4133850"/>
          <p14:tracePt t="127640" x="4554538" y="4160838"/>
          <p14:tracePt t="127657" x="4589463" y="4187825"/>
          <p14:tracePt t="127674" x="4643438" y="4232275"/>
          <p14:tracePt t="127690" x="4687888" y="4276725"/>
          <p14:tracePt t="127707" x="4840288" y="4411663"/>
          <p14:tracePt t="127725" x="5143500" y="4687888"/>
          <p14:tracePt t="127741" x="5295900" y="4840288"/>
          <p14:tracePt t="127757" x="5419725" y="4946650"/>
          <p14:tracePt t="127774" x="5500688" y="5018088"/>
          <p14:tracePt t="127791" x="5572125" y="5045075"/>
          <p14:tracePt t="127808" x="5589588" y="5045075"/>
          <p14:tracePt t="127824" x="5661025" y="4991100"/>
          <p14:tracePt t="127841" x="5741988" y="4929188"/>
          <p14:tracePt t="127858" x="5776913" y="4902200"/>
          <p14:tracePt t="127875" x="5786438" y="4894263"/>
          <p14:tracePt t="127891" x="5795963" y="4884738"/>
          <p14:tracePt t="127908" x="5795963" y="4867275"/>
          <p14:tracePt t="127924" x="5795963" y="4840288"/>
          <p14:tracePt t="127948" x="5786438" y="4840288"/>
          <p14:tracePt t="127958" x="5786438" y="4830763"/>
          <p14:tracePt t="127975" x="5786438" y="4822825"/>
          <p14:tracePt t="127991" x="5795963" y="4803775"/>
          <p14:tracePt t="128009" x="5822950" y="4776788"/>
          <p14:tracePt t="128025" x="5848350" y="4741863"/>
          <p14:tracePt t="128042" x="5848350" y="4732338"/>
          <p14:tracePt t="128068" x="5840413" y="4732338"/>
          <p14:tracePt t="128076" x="5822950" y="4741863"/>
          <p14:tracePt t="128092" x="5813425" y="4795838"/>
          <p14:tracePt t="128109" x="5857875" y="4973638"/>
          <p14:tracePt t="128125" x="5884863" y="5062538"/>
          <p14:tracePt t="128143" x="5848350" y="5054600"/>
          <p14:tracePt t="128159" x="5813425" y="5089525"/>
          <p14:tracePt t="128175" x="5822950" y="5286375"/>
          <p14:tracePt t="128192" x="5867400" y="5419725"/>
          <p14:tracePt t="128210" x="6000750" y="5759450"/>
          <p14:tracePt t="128226" x="6143625" y="6054725"/>
          <p14:tracePt t="128242" x="6215063" y="6161088"/>
          <p14:tracePt t="128259" x="6251575" y="6205538"/>
          <p14:tracePt t="128277" x="6296025" y="6215063"/>
          <p14:tracePt t="128293" x="6330950" y="6188075"/>
          <p14:tracePt t="128309" x="6375400" y="6108700"/>
          <p14:tracePt t="128326" x="6394450" y="6081713"/>
          <p14:tracePt t="128343" x="6446838" y="6054725"/>
          <p14:tracePt t="128359" x="6500813" y="6000750"/>
          <p14:tracePt t="128376" x="6537325" y="5929313"/>
          <p14:tracePt t="128393" x="6572250" y="5911850"/>
          <p14:tracePt t="128410" x="6599238" y="5902325"/>
          <p14:tracePt t="128427" x="6608763" y="5902325"/>
          <p14:tracePt t="128443" x="6616700" y="5894388"/>
          <p14:tracePt t="128460" x="6661150" y="5902325"/>
          <p14:tracePt t="128477" x="6777038" y="5991225"/>
          <p14:tracePt t="128493" x="6848475" y="6054725"/>
          <p14:tracePt t="128510" x="6875463" y="6072188"/>
          <p14:tracePt t="128527" x="6902450" y="6081713"/>
          <p14:tracePt t="128544" x="6938963" y="6081713"/>
          <p14:tracePt t="128560" x="6938963" y="6018213"/>
          <p14:tracePt t="128577" x="6911975" y="5965825"/>
          <p14:tracePt t="128594" x="6884988" y="5911850"/>
          <p14:tracePt t="128611" x="6894513" y="5884863"/>
          <p14:tracePt t="128627" x="6919913" y="5857875"/>
          <p14:tracePt t="128628" x="6919913" y="5848350"/>
          <p14:tracePt t="128644" x="6902450" y="5830888"/>
          <p14:tracePt t="128660" x="6867525" y="5822950"/>
          <p14:tracePt t="128678" x="6858000" y="5822950"/>
          <p14:tracePt t="128716" x="6848475" y="5822950"/>
          <p14:tracePt t="128740" x="6848475" y="5830888"/>
          <p14:tracePt t="128748" x="6848475" y="5840413"/>
          <p14:tracePt t="128762" x="6848475" y="5867400"/>
          <p14:tracePt t="128777" x="6840538" y="5911850"/>
          <p14:tracePt t="128794" x="6840538" y="5965825"/>
          <p14:tracePt t="128811" x="6840538" y="6000750"/>
          <p14:tracePt t="128829" x="6848475" y="6027738"/>
          <p14:tracePt t="128845" x="6858000" y="6037263"/>
          <p14:tracePt t="128861" x="6858000" y="6045200"/>
          <p14:tracePt t="128878" x="6884988" y="6072188"/>
          <p14:tracePt t="128895" x="6911975" y="6108700"/>
          <p14:tracePt t="128912" x="6919913" y="6126163"/>
          <p14:tracePt t="128928" x="6938963" y="6143625"/>
          <p14:tracePt t="128945" x="6946900" y="6153150"/>
          <p14:tracePt t="128962" x="6946900" y="6170613"/>
          <p14:tracePt t="128978" x="6956425" y="6180138"/>
          <p14:tracePt t="128995" x="6956425" y="6188075"/>
          <p14:tracePt t="129012" x="6956425" y="6205538"/>
          <p14:tracePt t="131876" x="6919913" y="6180138"/>
          <p14:tracePt t="131884" x="6867525" y="6153150"/>
          <p14:tracePt t="131892" x="6796088" y="6116638"/>
          <p14:tracePt t="131905" x="6724650" y="6099175"/>
          <p14:tracePt t="131922" x="6616700" y="6081713"/>
          <p14:tracePt t="131939" x="6562725" y="6054725"/>
          <p14:tracePt t="131956" x="6510338" y="6037263"/>
          <p14:tracePt t="131973" x="6375400" y="5938838"/>
          <p14:tracePt t="131989" x="6153150" y="5795963"/>
          <p14:tracePt t="132006" x="5751513" y="5572125"/>
          <p14:tracePt t="132023" x="5187950" y="5276850"/>
          <p14:tracePt t="132039" x="4581525" y="4991100"/>
          <p14:tracePt t="132056" x="4143375" y="4776788"/>
          <p14:tracePt t="132073" x="3813175" y="4581525"/>
          <p14:tracePt t="132090" x="3633788" y="4465638"/>
          <p14:tracePt t="132106" x="3411538" y="4259263"/>
          <p14:tracePt t="132123" x="3313113" y="4179888"/>
          <p14:tracePt t="132140" x="3268663" y="4170363"/>
          <p14:tracePt t="132157" x="3251200" y="4160838"/>
          <p14:tracePt t="132173" x="3251200" y="4152900"/>
          <p14:tracePt t="132404" x="3251200" y="4143375"/>
          <p14:tracePt t="132412" x="3251200" y="4133850"/>
          <p14:tracePt t="132436" x="3241675" y="4125913"/>
          <p14:tracePt t="132452" x="3232150" y="4125913"/>
          <p14:tracePt t="132532" x="3232150" y="4116388"/>
          <p14:tracePt t="132541" x="3224213" y="4116388"/>
          <p14:tracePt t="132548" x="3214688" y="4116388"/>
          <p14:tracePt t="132564" x="3205163" y="4116388"/>
          <p14:tracePt t="132580" x="3197225" y="4116388"/>
          <p14:tracePt t="132637" x="3197225" y="4125913"/>
          <p14:tracePt t="132652" x="3205163" y="4125913"/>
          <p14:tracePt t="132660" x="3214688" y="4133850"/>
          <p14:tracePt t="132675" x="3214688" y="4143375"/>
          <p14:tracePt t="132692" x="3224213" y="4152900"/>
          <p14:tracePt t="185123" x="3224213" y="4143375"/>
          <p14:tracePt t="185131" x="3205163" y="4116388"/>
          <p14:tracePt t="185139" x="3152775" y="4062413"/>
          <p14:tracePt t="185147" x="3089275" y="4000500"/>
          <p14:tracePt t="185162" x="3044825" y="3956050"/>
          <p14:tracePt t="185179" x="2982913" y="3902075"/>
          <p14:tracePt t="185195" x="2955925" y="3884613"/>
          <p14:tracePt t="185219" x="2955925" y="3894138"/>
          <p14:tracePt t="185235" x="2955925" y="3902075"/>
          <p14:tracePt t="185245" x="2955925" y="3919538"/>
          <p14:tracePt t="185262" x="2946400" y="3973513"/>
          <p14:tracePt t="185280" x="2928938" y="4081463"/>
          <p14:tracePt t="185296" x="2901950" y="4214813"/>
          <p14:tracePt t="185312" x="2894013" y="4295775"/>
          <p14:tracePt t="185329" x="2884488" y="4438650"/>
          <p14:tracePt t="185347" x="2884488" y="4537075"/>
          <p14:tracePt t="185363" x="2874963" y="4545013"/>
          <p14:tracePt t="185380" x="2867025" y="4545013"/>
          <p14:tracePt t="185396" x="2857500" y="4510088"/>
          <p14:tracePt t="185413" x="2822575" y="4438650"/>
          <p14:tracePt t="185429" x="2786063" y="4384675"/>
          <p14:tracePt t="185446" x="2687638" y="4241800"/>
          <p14:tracePt t="185463" x="2581275" y="4108450"/>
          <p14:tracePt t="185480" x="2509838" y="4010025"/>
          <p14:tracePt t="185496" x="2465388" y="3938588"/>
          <p14:tracePt t="185513" x="2401888" y="3867150"/>
          <p14:tracePt t="185530" x="2322513" y="3803650"/>
          <p14:tracePt t="185547" x="2268538" y="3768725"/>
          <p14:tracePt t="185563" x="2251075" y="3751263"/>
          <p14:tracePt t="185580" x="2232025" y="3732213"/>
          <p14:tracePt t="185597" x="2232025" y="3724275"/>
          <p14:tracePt t="185614" x="2224088" y="3724275"/>
          <p14:tracePt t="185635" x="2224088" y="3732213"/>
          <p14:tracePt t="185647" x="2241550" y="3732213"/>
          <p14:tracePt t="185664" x="2339975" y="3751263"/>
          <p14:tracePt t="185681" x="2517775" y="3776663"/>
          <p14:tracePt t="185697" x="2625725" y="3803650"/>
          <p14:tracePt t="185714" x="2776538" y="3857625"/>
          <p14:tracePt t="185731" x="2813050" y="3875088"/>
          <p14:tracePt t="185748" x="2813050" y="3884613"/>
          <p14:tracePt t="185764" x="2795588" y="3894138"/>
          <p14:tracePt t="185781" x="2759075" y="3902075"/>
          <p14:tracePt t="185797" x="2751138" y="3902075"/>
          <p14:tracePt t="185815" x="2759075" y="3894138"/>
          <p14:tracePt t="185831" x="2786063" y="3875088"/>
          <p14:tracePt t="185848" x="2786063" y="3867150"/>
          <p14:tracePt t="185864" x="2776538" y="3867150"/>
          <p14:tracePt t="185882" x="2768600" y="3867150"/>
          <p14:tracePt t="185898" x="2724150" y="3867150"/>
          <p14:tracePt t="185915" x="2652713" y="3894138"/>
          <p14:tracePt t="185931" x="2589213" y="3919538"/>
          <p14:tracePt t="185949" x="2571750" y="3938588"/>
          <p14:tracePt t="185965" x="2509838" y="3956050"/>
          <p14:tracePt t="185981" x="2438400" y="3983038"/>
          <p14:tracePt t="185998" x="2393950" y="4000500"/>
          <p14:tracePt t="186016" x="2347913" y="4017963"/>
          <p14:tracePt t="186032" x="2330450" y="4027488"/>
          <p14:tracePt t="186048" x="2322513" y="4037013"/>
          <p14:tracePt t="186065" x="2312988" y="4044950"/>
          <p14:tracePt t="186083" x="2303463" y="4044950"/>
          <p14:tracePt t="186099" x="2295525" y="4054475"/>
          <p14:tracePt t="186115" x="2276475" y="4071938"/>
          <p14:tracePt t="186132" x="2259013" y="4089400"/>
          <p14:tracePt t="186149" x="2259013" y="4125913"/>
          <p14:tracePt t="186165" x="2241550" y="4160838"/>
          <p14:tracePt t="186182" x="2224088" y="4214813"/>
          <p14:tracePt t="186199" x="2214563" y="4251325"/>
          <p14:tracePt t="186216" x="2170113" y="4322763"/>
          <p14:tracePt t="186232" x="2108200" y="4411663"/>
          <p14:tracePt t="186249" x="2054225" y="4500563"/>
          <p14:tracePt t="186266" x="2017713" y="4562475"/>
          <p14:tracePt t="186283" x="1955800" y="4660900"/>
          <p14:tracePt t="186299" x="1901825" y="4741863"/>
          <p14:tracePt t="186316" x="1874838" y="4803775"/>
          <p14:tracePt t="186333" x="1866900" y="4822825"/>
          <p14:tracePt t="186350" x="1866900" y="4840288"/>
          <p14:tracePt t="186366" x="1884363" y="4840288"/>
          <p14:tracePt t="186383" x="1919288" y="4848225"/>
          <p14:tracePt t="186399" x="1928813" y="4857750"/>
          <p14:tracePt t="186771" x="1919288" y="4857750"/>
          <p14:tracePt t="186795" x="1911350" y="4857750"/>
          <p14:tracePt t="186803" x="1901825" y="4857750"/>
          <p14:tracePt t="186859" x="1893888" y="4857750"/>
          <p14:tracePt t="186875" x="1884363" y="4857750"/>
          <p14:tracePt t="186915" x="1874838" y="4857750"/>
          <p14:tracePt t="186939" x="1866900" y="4857750"/>
          <p14:tracePt t="187571" x="1866900" y="4840288"/>
          <p14:tracePt t="187579" x="1866900" y="4803775"/>
          <p14:tracePt t="187587" x="1847850" y="4741863"/>
          <p14:tracePt t="187604" x="1822450" y="4679950"/>
          <p14:tracePt t="187621" x="1714500" y="4456113"/>
          <p14:tracePt t="187637" x="1571625" y="4160838"/>
          <p14:tracePt t="187655" x="1438275" y="3919538"/>
          <p14:tracePt t="187671" x="1322388" y="3724275"/>
          <p14:tracePt t="187687" x="1204913" y="3527425"/>
          <p14:tracePt t="187704" x="1071563" y="3357563"/>
          <p14:tracePt t="187722" x="946150" y="3197225"/>
          <p14:tracePt t="187738" x="893763" y="3133725"/>
          <p14:tracePt t="187755" x="652463" y="2884488"/>
          <p14:tracePt t="187771" x="500063" y="2732088"/>
          <p14:tracePt t="187789" x="401638" y="2660650"/>
          <p14:tracePt t="187804" x="339725" y="2616200"/>
          <p14:tracePt t="187821" x="285750" y="2571750"/>
          <p14:tracePt t="187838" x="223838" y="2509838"/>
          <p14:tracePt t="187856" x="160338" y="2428875"/>
          <p14:tracePt t="187872" x="125413" y="2374900"/>
          <p14:tracePt t="187888" x="53975" y="2251075"/>
          <p14:tracePt t="188659" x="36513" y="0"/>
          <p14:tracePt t="188667" x="544513" y="0"/>
          <p14:tracePt t="188676" x="1027113" y="0"/>
          <p14:tracePt t="188691" x="1884363" y="160338"/>
          <p14:tracePt t="188708" x="2116138" y="276225"/>
          <p14:tracePt t="188724" x="2268538" y="588963"/>
          <p14:tracePt t="188742" x="2009775" y="1062038"/>
          <p14:tracePt t="188758" x="1322388" y="1411288"/>
          <p14:tracePt t="188775" x="401638" y="1554163"/>
          <p14:tracePt t="188876" x="893763" y="884238"/>
          <p14:tracePt t="188892" x="2330450" y="768350"/>
          <p14:tracePt t="188908" x="3419475" y="768350"/>
          <p14:tracePt t="188925" x="3795713" y="822325"/>
          <p14:tracePt t="188943" x="3741738" y="901700"/>
          <p14:tracePt t="188959" x="3143250" y="965200"/>
          <p14:tracePt t="188975" x="2679700" y="982663"/>
          <p14:tracePt t="188992" x="1322388" y="955675"/>
          <p14:tracePt t="189010" x="187325" y="750888"/>
          <p14:tracePt t="189203" x="0" y="26988"/>
          <p14:tracePt t="189227" x="0" y="17463"/>
          <p14:tracePt t="189235" x="17463" y="9525"/>
          <p14:tracePt t="189243" x="17463" y="0"/>
          <p14:tracePt t="189260" x="36513" y="0"/>
          <p14:tracePt t="189403" x="26988" y="0"/>
          <p14:tracePt t="189484" x="26988" y="9525"/>
          <p14:tracePt t="189507" x="26988" y="17463"/>
          <p14:tracePt t="189515" x="26988" y="26988"/>
          <p14:tracePt t="189528" x="36513" y="26988"/>
          <p14:tracePt t="189544" x="36513" y="36513"/>
          <p14:tracePt t="189562" x="36513" y="44450"/>
          <p14:tracePt t="189577" x="36513" y="53975"/>
          <p14:tracePt t="189594" x="36513" y="61913"/>
          <p14:tracePt t="189611" x="26988" y="71438"/>
          <p14:tracePt t="189629" x="9525" y="80963"/>
          <p14:tracePt t="189644" x="9525" y="88900"/>
          <p14:tracePt t="189661" x="0" y="98425"/>
          <p14:tracePt t="193107" x="36513" y="2762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25654" y="5985523"/>
            <a:ext cx="457200" cy="4762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9937" y="-152400"/>
            <a:ext cx="7498080" cy="1143000"/>
          </a:xfrm>
        </p:spPr>
        <p:txBody>
          <a:bodyPr>
            <a:normAutofit/>
          </a:bodyPr>
          <a:lstStyle/>
          <a:p>
            <a:pPr algn="justLow" rtl="1"/>
            <a:r>
              <a:rPr lang="fa-IR" sz="3000" dirty="0" smtClean="0">
                <a:cs typeface="B Titr" pitchFamily="2" charset="-78"/>
              </a:rPr>
              <a:t>لزجت 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3727" y="737890"/>
            <a:ext cx="781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>
                <a:cs typeface="B Nazanin" panose="00000400000000000000" pitchFamily="2" charset="-78"/>
              </a:rPr>
              <a:t>لزجت خاصیت مقاومت سیال در مقابل نیروهای وارد بر آن و ایجاد تنش برشی است</a:t>
            </a:r>
            <a:r>
              <a:rPr lang="fa-IR" b="1" dirty="0" smtClean="0">
                <a:cs typeface="B Nazanin" panose="00000400000000000000" pitchFamily="2" charset="-78"/>
              </a:rPr>
              <a:t>.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 لزجت </a:t>
            </a:r>
            <a:r>
              <a:rPr lang="fa-IR" b="1" dirty="0">
                <a:cs typeface="B Nazanin" panose="00000400000000000000" pitchFamily="2" charset="-78"/>
              </a:rPr>
              <a:t>عامل اصلی انتقال مومنتم در لایه های سیال </a:t>
            </a:r>
            <a:r>
              <a:rPr lang="fa-IR" b="1" dirty="0" smtClean="0">
                <a:cs typeface="B Nazanin" panose="00000400000000000000" pitchFamily="2" charset="-78"/>
              </a:rPr>
              <a:t>است.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لزجت هنگامی </a:t>
            </a:r>
            <a:r>
              <a:rPr lang="fa-IR" b="1" dirty="0">
                <a:cs typeface="B Nazanin" panose="00000400000000000000" pitchFamily="2" charset="-78"/>
              </a:rPr>
              <a:t>ظاهر می شود که بین لایه </a:t>
            </a:r>
            <a:r>
              <a:rPr lang="fa-IR" b="1" dirty="0" smtClean="0">
                <a:cs typeface="B Nazanin" panose="00000400000000000000" pitchFamily="2" charset="-78"/>
              </a:rPr>
              <a:t>های </a:t>
            </a:r>
            <a:r>
              <a:rPr lang="fa-IR" b="1" dirty="0">
                <a:cs typeface="B Nazanin" panose="00000400000000000000" pitchFamily="2" charset="-78"/>
              </a:rPr>
              <a:t>سیال حرکت نسبی وجود داشته باشد. 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3727" y="1661220"/>
            <a:ext cx="7810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b="1" dirty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لزجت ناشی از دو عامل زیر است :</a:t>
            </a: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نیروهای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جاذبه مولکولی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که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در مایعات مطرح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شود</a:t>
            </a:r>
            <a:endParaRPr lang="en-US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نیروهای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تبادل مومنتم مولکولی که در گازها مطرح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شود .</a:t>
            </a:r>
          </a:p>
          <a:p>
            <a:pPr algn="justLow" rtl="1"/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Low" rtl="1"/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تغییرات لزجت مایعات با دما را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توان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با معادله زیر بیان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کرد:</a:t>
            </a:r>
          </a:p>
          <a:p>
            <a:pPr algn="justLow" rtl="1"/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Low" rtl="1"/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که </a:t>
            </a:r>
            <a:r>
              <a:rPr lang="en-US" b="1" i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a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و </a:t>
            </a:r>
            <a:r>
              <a:rPr lang="en-US" b="1" i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b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ضرایب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ثابت و تابع نوع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مایع</a:t>
            </a:r>
            <a:r>
              <a:rPr lang="fa-IR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هستند.</a:t>
            </a:r>
          </a:p>
          <a:p>
            <a:pPr algn="justLow" rtl="1"/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تغییرات لزجت گازها با دما را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توان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با معادله زیر بیان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کرد:</a:t>
            </a:r>
          </a:p>
          <a:p>
            <a:pPr algn="justLow" rtl="1"/>
            <a:endParaRPr lang="fa-IR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Low" rtl="1"/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Low" rtl="1"/>
            <a:r>
              <a:rPr lang="en-US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N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به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نوع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گاز</a:t>
            </a:r>
            <a:r>
              <a:rPr lang="en-US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بستگی </a:t>
            </a: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دارد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. همچنین معادله </a:t>
            </a:r>
            <a:r>
              <a:rPr lang="fa-I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ساترلند</a:t>
            </a:r>
            <a:r>
              <a:rPr lang="fa-IR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نیز برای تغییرات لزجت گاز به کار می رود.</a:t>
            </a:r>
            <a:endParaRPr lang="fa-IR" dirty="0">
              <a:effectLst/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1225"/>
              </p:ext>
            </p:extLst>
          </p:nvPr>
        </p:nvGraphicFramePr>
        <p:xfrm>
          <a:off x="1295400" y="3048000"/>
          <a:ext cx="758715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577"/>
                <a:gridCol w="3793577"/>
              </a:tblGrid>
              <a:tr h="36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kumimoji="0"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kumimoji="0" lang="en-US" sz="1800" b="1" i="1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ae</a:t>
                      </a:r>
                      <a:r>
                        <a:rPr kumimoji="0" lang="en-US" sz="1800" b="1" i="1" kern="1200" baseline="300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-bT</a:t>
                      </a:r>
                      <a:endParaRPr kumimoji="0" lang="en-US" sz="1800" b="1" kern="12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B Nazanin" panose="00000400000000000000" pitchFamily="2" charset="-78"/>
                        </a:rPr>
                        <a:t>(1-1)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288173"/>
                  </p:ext>
                </p:extLst>
              </p:nvPr>
            </p:nvGraphicFramePr>
            <p:xfrm>
              <a:off x="1316451" y="3870973"/>
              <a:ext cx="7665266" cy="651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7361"/>
                    <a:gridCol w="5627905"/>
                  </a:tblGrid>
                  <a:tr h="5693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𝝁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0" lang="en-US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kumimoji="0" lang="en-US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kumimoji="0" lang="en-US" sz="18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0"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kumimoji="0" lang="en-US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𝑻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0"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kumimoji="0"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0" lang="en-US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𝑵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a-IR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B Nazanin" panose="00000400000000000000" pitchFamily="2" charset="-78"/>
                            </a:rPr>
                            <a:t>(1-2)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288173"/>
                  </p:ext>
                </p:extLst>
              </p:nvPr>
            </p:nvGraphicFramePr>
            <p:xfrm>
              <a:off x="1316451" y="3870973"/>
              <a:ext cx="7665266" cy="651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7361"/>
                    <a:gridCol w="5627905"/>
                  </a:tblGrid>
                  <a:tr h="651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r="-275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a-IR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B Nazanin" panose="00000400000000000000" pitchFamily="2" charset="-78"/>
                            </a:rPr>
                            <a:t>(1-2)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1171217" y="4783647"/>
            <a:ext cx="781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در </a:t>
            </a:r>
            <a:r>
              <a:rPr lang="fa-IR" b="1" dirty="0">
                <a:cs typeface="B Nazanin" panose="00000400000000000000" pitchFamily="2" charset="-78"/>
              </a:rPr>
              <a:t>مایعات با افزایش دما نیروهای بین مولکولی کاهش یافته و در نتیجه لزجت </a:t>
            </a:r>
            <a:r>
              <a:rPr lang="fa-IR" b="1" dirty="0" smtClean="0">
                <a:cs typeface="B Nazanin" panose="00000400000000000000" pitchFamily="2" charset="-78"/>
              </a:rPr>
              <a:t>کاهش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می </a:t>
            </a:r>
            <a:r>
              <a:rPr lang="fa-IR" b="1" dirty="0">
                <a:cs typeface="B Nazanin" panose="00000400000000000000" pitchFamily="2" charset="-78"/>
              </a:rPr>
              <a:t>یابد.</a:t>
            </a:r>
            <a:endParaRPr lang="fa-IR" dirty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>
                <a:cs typeface="B Nazanin" panose="00000400000000000000" pitchFamily="2" charset="-78"/>
              </a:rPr>
              <a:t>در گازها با افزایش دما تعداد برخوردها زیاد شده و در نتیجه تبادل مومنتم مولکولی افزایش </a:t>
            </a:r>
            <a:r>
              <a:rPr lang="fa-IR" b="1" dirty="0" smtClean="0">
                <a:cs typeface="B Nazanin" panose="00000400000000000000" pitchFamily="2" charset="-78"/>
              </a:rPr>
              <a:t>می یابد </a:t>
            </a:r>
            <a:r>
              <a:rPr lang="fa-IR" b="1" dirty="0">
                <a:cs typeface="B Nazanin" panose="00000400000000000000" pitchFamily="2" charset="-78"/>
              </a:rPr>
              <a:t>که حاصل آن افزایش لزجت است. </a:t>
            </a:r>
            <a:endParaRPr lang="fa-IR" b="1" dirty="0" smtClean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در مایعات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لكه </a:t>
            </a:r>
            <a:r>
              <a:rPr lang="fa-IR" b="1" dirty="0">
                <a:cs typeface="B Nazanin" panose="00000400000000000000" pitchFamily="2" charset="-78"/>
              </a:rPr>
              <a:t>میزان تغییرات لزجت با دما در مایعات بیشتر از گازها است</a:t>
            </a:r>
            <a:r>
              <a:rPr lang="fa-IR" b="1" dirty="0" smtClean="0">
                <a:cs typeface="B Nazanin" panose="00000400000000000000" pitchFamily="2" charset="-78"/>
              </a:rPr>
              <a:t>.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در </a:t>
            </a:r>
            <a:r>
              <a:rPr lang="fa-IR" b="1" dirty="0">
                <a:cs typeface="B Nazanin" panose="00000400000000000000" pitchFamily="2" charset="-78"/>
              </a:rPr>
              <a:t>فشارهای معمولی لزجت مستقل از فشار است ولی در فشارهای بالا لزجت مایعات و گازها با افزایش فشار افزایش می </a:t>
            </a:r>
            <a:r>
              <a:rPr lang="fa-IR" b="1" dirty="0" smtClean="0">
                <a:cs typeface="B Nazanin" panose="00000400000000000000" pitchFamily="2" charset="-78"/>
              </a:rPr>
              <a:t>یابد. (در گازها      افزایش سرعت برخورد و کاهش زمان برخورد)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334000" y="6313759"/>
            <a:ext cx="228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0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07"/>
    </mc:Choice>
    <mc:Fallback xmlns="">
      <p:transition spd="slow" advTm="1931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967" x="330200" y="4983163"/>
          <p14:tracePt t="14998" x="330200" y="4973638"/>
          <p14:tracePt t="15006" x="339725" y="4973638"/>
          <p14:tracePt t="15014" x="347663" y="4965700"/>
          <p14:tracePt t="15022" x="366713" y="4946650"/>
          <p14:tracePt t="15038" x="500063" y="4848225"/>
          <p14:tracePt t="15056" x="731838" y="4714875"/>
          <p14:tracePt t="15072" x="866775" y="4643438"/>
          <p14:tracePt t="15089" x="1169988" y="4491038"/>
          <p14:tracePt t="15106" x="1455738" y="4322763"/>
          <p14:tracePt t="15123" x="1670050" y="4214813"/>
          <p14:tracePt t="15140" x="1785938" y="4152900"/>
          <p14:tracePt t="15156" x="1857375" y="4108450"/>
          <p14:tracePt t="15173" x="1901825" y="4081463"/>
          <p14:tracePt t="15191" x="1946275" y="4044950"/>
          <p14:tracePt t="15207" x="1965325" y="4017963"/>
          <p14:tracePt t="15223" x="2009775" y="3956050"/>
          <p14:tracePt t="15240" x="2054225" y="3875088"/>
          <p14:tracePt t="15257" x="2081213" y="3822700"/>
          <p14:tracePt t="15273" x="2098675" y="3768725"/>
          <p14:tracePt t="15290" x="2116138" y="3732213"/>
          <p14:tracePt t="15307" x="2125663" y="3697288"/>
          <p14:tracePt t="15324" x="2133600" y="3679825"/>
          <p14:tracePt t="15340" x="2143125" y="3652838"/>
          <p14:tracePt t="15357" x="2160588" y="3616325"/>
          <p14:tracePt t="15373" x="2170113" y="3581400"/>
          <p14:tracePt t="15392" x="2179638" y="3571875"/>
          <p14:tracePt t="15407" x="2187575" y="3562350"/>
          <p14:tracePt t="15431" x="2179638" y="3554413"/>
          <p14:tracePt t="15440" x="2160588" y="3554413"/>
          <p14:tracePt t="15458" x="2152650" y="3544888"/>
          <p14:tracePt t="15474" x="2098675" y="3536950"/>
          <p14:tracePt t="15491" x="2000250" y="3527425"/>
          <p14:tracePt t="15507" x="1874838" y="3517900"/>
          <p14:tracePt t="15525" x="1758950" y="3517900"/>
          <p14:tracePt t="15541" x="1670050" y="3517900"/>
          <p14:tracePt t="15557" x="1633538" y="3517900"/>
          <p14:tracePt t="15574" x="1625600" y="3517900"/>
          <p14:tracePt t="15599" x="1643063" y="3517900"/>
          <p14:tracePt t="15608" x="1670050" y="3517900"/>
          <p14:tracePt t="15624" x="1704975" y="3517900"/>
          <p14:tracePt t="15647" x="1679575" y="3527425"/>
          <p14:tracePt t="15659" x="1608138" y="3527425"/>
          <p14:tracePt t="15675" x="1357313" y="3527425"/>
          <p14:tracePt t="15691" x="1125538" y="3544888"/>
          <p14:tracePt t="15708" x="1044575" y="3562350"/>
          <p14:tracePt t="15726" x="1027113" y="3562350"/>
          <p14:tracePt t="15741" x="1044575" y="3571875"/>
          <p14:tracePt t="15759" x="1285875" y="3581400"/>
          <p14:tracePt t="15775" x="1428750" y="3581400"/>
          <p14:tracePt t="15793" x="1473200" y="3581400"/>
          <p14:tracePt t="15808" x="1482725" y="3581400"/>
          <p14:tracePt t="15825" x="1428750" y="3581400"/>
          <p14:tracePt t="15842" x="1357313" y="3581400"/>
          <p14:tracePt t="15859" x="1169988" y="3589338"/>
          <p14:tracePt t="15875" x="1071563" y="3598863"/>
          <p14:tracePt t="15892" x="1054100" y="3608388"/>
          <p14:tracePt t="15909" x="1125538" y="3608388"/>
          <p14:tracePt t="15926" x="1428750" y="3608388"/>
          <p14:tracePt t="15943" x="1608138" y="3608388"/>
          <p14:tracePt t="15959" x="1670050" y="3608388"/>
          <p14:tracePt t="15976" x="1670050" y="3616325"/>
          <p14:tracePt t="15993" x="1589088" y="3625850"/>
          <p14:tracePt t="16009" x="1357313" y="3643313"/>
          <p14:tracePt t="16026" x="1214438" y="3643313"/>
          <p14:tracePt t="16043" x="1179513" y="3643313"/>
          <p14:tracePt t="16063" x="1196975" y="3643313"/>
          <p14:tracePt t="16076" x="1223963" y="3643313"/>
          <p14:tracePt t="16093" x="1322388" y="3643313"/>
          <p14:tracePt t="16109" x="1347788" y="3643313"/>
          <p14:tracePt t="16127" x="1366838" y="3643313"/>
          <p14:tracePt t="16143" x="1357313" y="3643313"/>
          <p14:tracePt t="16160" x="1330325" y="3643313"/>
          <p14:tracePt t="16177" x="1303338" y="3652838"/>
          <p14:tracePt t="16194" x="1276350" y="3652838"/>
          <p14:tracePt t="16210" x="1268413" y="3652838"/>
          <p14:tracePt t="16255" x="1276350" y="3652838"/>
          <p14:tracePt t="16263" x="1322388" y="3652838"/>
          <p14:tracePt t="16271" x="1393825" y="3652838"/>
          <p14:tracePt t="16279" x="1490663" y="3652838"/>
          <p14:tracePt t="16294" x="1598613" y="3652838"/>
          <p14:tracePt t="16311" x="1973263" y="3652838"/>
          <p14:tracePt t="16327" x="2160588" y="3652838"/>
          <p14:tracePt t="16344" x="2241550" y="3652838"/>
          <p14:tracePt t="16360" x="2251075" y="3652838"/>
          <p14:tracePt t="16377" x="2241550" y="3652838"/>
          <p14:tracePt t="16394" x="2089150" y="3633788"/>
          <p14:tracePt t="16412" x="1830388" y="3608388"/>
          <p14:tracePt t="16427" x="1616075" y="3608388"/>
          <p14:tracePt t="16444" x="1482725" y="3608388"/>
          <p14:tracePt t="16461" x="1455738" y="3608388"/>
          <p14:tracePt t="16479" x="1473200" y="3608388"/>
          <p14:tracePt t="16495" x="1509713" y="3608388"/>
          <p14:tracePt t="16511" x="1704975" y="3616325"/>
          <p14:tracePt t="16528" x="1919288" y="3625850"/>
          <p14:tracePt t="16546" x="2027238" y="3625850"/>
          <p14:tracePt t="16561" x="2081213" y="3625850"/>
          <p14:tracePt t="16578" x="2089150" y="3625850"/>
          <p14:tracePt t="16599" x="2071688" y="3625850"/>
          <p14:tracePt t="16612" x="2036763" y="3625850"/>
          <p14:tracePt t="16628" x="1965325" y="3625850"/>
          <p14:tracePt t="16645" x="1704975" y="3625850"/>
          <p14:tracePt t="16661" x="1446213" y="3625850"/>
          <p14:tracePt t="16679" x="1322388" y="3625850"/>
          <p14:tracePt t="16695" x="1312863" y="3625850"/>
          <p14:tracePt t="16712" x="1312863" y="3633788"/>
          <p14:tracePt t="16728" x="1366838" y="3652838"/>
          <p14:tracePt t="16746" x="1446213" y="3670300"/>
          <p14:tracePt t="16762" x="1633538" y="3705225"/>
          <p14:tracePt t="16778" x="1874838" y="3751263"/>
          <p14:tracePt t="16795" x="2044700" y="3776663"/>
          <p14:tracePt t="16813" x="2116138" y="3786188"/>
          <p14:tracePt t="16829" x="2143125" y="3795713"/>
          <p14:tracePt t="16847" x="2133600" y="3795713"/>
          <p14:tracePt t="16862" x="2125663" y="3795713"/>
          <p14:tracePt t="16880" x="2036763" y="3795713"/>
          <p14:tracePt t="16896" x="1893888" y="3795713"/>
          <p14:tracePt t="16912" x="1785938" y="3795713"/>
          <p14:tracePt t="16929" x="1768475" y="3795713"/>
          <p14:tracePt t="16947" x="1758950" y="3795713"/>
          <p14:tracePt t="16963" x="1768475" y="3795713"/>
          <p14:tracePt t="16979" x="1847850" y="3813175"/>
          <p14:tracePt t="16996" x="1982788" y="3840163"/>
          <p14:tracePt t="17013" x="2054225" y="3857625"/>
          <p14:tracePt t="17030" x="2224088" y="3867150"/>
          <p14:tracePt t="17046" x="2339975" y="3875088"/>
          <p14:tracePt t="17047" x="2366963" y="3875088"/>
          <p14:tracePt t="17071" x="2357438" y="3875088"/>
          <p14:tracePt t="17080" x="2312988" y="3875088"/>
          <p14:tracePt t="17096" x="2116138" y="3875088"/>
          <p14:tracePt t="17113" x="1839913" y="3867150"/>
          <p14:tracePt t="17130" x="1608138" y="3857625"/>
          <p14:tracePt t="17147" x="1527175" y="3848100"/>
          <p14:tracePt t="17163" x="1465263" y="3848100"/>
          <p14:tracePt t="17180" x="1446213" y="3848100"/>
          <p14:tracePt t="17197" x="1455738" y="3848100"/>
          <p14:tracePt t="17214" x="1509713" y="3848100"/>
          <p14:tracePt t="17215" x="1544638" y="3848100"/>
          <p14:tracePt t="17230" x="1589088" y="3848100"/>
          <p14:tracePt t="17231" x="1633538" y="3857625"/>
          <p14:tracePt t="17247" x="1704975" y="3857625"/>
          <p14:tracePt t="17264" x="1731963" y="3857625"/>
          <p14:tracePt t="17281" x="1741488" y="3857625"/>
          <p14:tracePt t="17297" x="1670050" y="3857625"/>
          <p14:tracePt t="17314" x="1554163" y="3857625"/>
          <p14:tracePt t="17331" x="1384300" y="3857625"/>
          <p14:tracePt t="17348" x="1295400" y="3857625"/>
          <p14:tracePt t="17364" x="1276350" y="3857625"/>
          <p14:tracePt t="17431" x="1285875" y="3857625"/>
          <p14:tracePt t="17455" x="1303338" y="3857625"/>
          <p14:tracePt t="17463" x="1322388" y="3857625"/>
          <p14:tracePt t="17471" x="1339850" y="3857625"/>
          <p14:tracePt t="17481" x="1374775" y="3857625"/>
          <p14:tracePt t="17498" x="1401763" y="3857625"/>
          <p14:tracePt t="17515" x="1411288" y="3857625"/>
          <p14:tracePt t="17535" x="1401763" y="3848100"/>
          <p14:tracePt t="17559" x="1393825" y="3848100"/>
          <p14:tracePt t="17599" x="1393825" y="3840163"/>
          <p14:tracePt t="17607" x="1411288" y="3840163"/>
          <p14:tracePt t="17615" x="1473200" y="3830638"/>
          <p14:tracePt t="17632" x="1660525" y="3830638"/>
          <p14:tracePt t="17648" x="1884363" y="3830638"/>
          <p14:tracePt t="17665" x="2179638" y="3822700"/>
          <p14:tracePt t="17683" x="2643188" y="3822700"/>
          <p14:tracePt t="17698" x="3054350" y="3822700"/>
          <p14:tracePt t="17715" x="3348038" y="3822700"/>
          <p14:tracePt t="17732" x="3446463" y="3822700"/>
          <p14:tracePt t="17749" x="3608388" y="3822700"/>
          <p14:tracePt t="17765" x="3714750" y="3822700"/>
          <p14:tracePt t="17782" x="3786188" y="3822700"/>
          <p14:tracePt t="17783" x="3813175" y="3822700"/>
          <p14:tracePt t="17799" x="3875088" y="3822700"/>
          <p14:tracePt t="17818" x="3965575" y="3822700"/>
          <p14:tracePt t="17832" x="4054475" y="3822700"/>
          <p14:tracePt t="17849" x="4108450" y="3822700"/>
          <p14:tracePt t="17866" x="4179888" y="3822700"/>
          <p14:tracePt t="17883" x="4232275" y="3822700"/>
          <p14:tracePt t="17899" x="4268788" y="3822700"/>
          <p14:tracePt t="17916" x="4295775" y="3813175"/>
          <p14:tracePt t="17933" x="4322763" y="3813175"/>
          <p14:tracePt t="17951" x="4375150" y="3803650"/>
          <p14:tracePt t="17966" x="4394200" y="3803650"/>
          <p14:tracePt t="17983" x="4438650" y="3795713"/>
          <p14:tracePt t="18000" x="4456113" y="3768725"/>
          <p14:tracePt t="18017" x="4473575" y="3759200"/>
          <p14:tracePt t="18033" x="4483100" y="3741738"/>
          <p14:tracePt t="18050" x="4500563" y="3732213"/>
          <p14:tracePt t="18066" x="4510088" y="3732213"/>
          <p14:tracePt t="18084" x="4545013" y="3724275"/>
          <p14:tracePt t="18100" x="4581525" y="3705225"/>
          <p14:tracePt t="18117" x="4598988" y="3705225"/>
          <p14:tracePt t="18133" x="4633913" y="3687763"/>
          <p14:tracePt t="18151" x="4660900" y="3679825"/>
          <p14:tracePt t="18167" x="4670425" y="3670300"/>
          <p14:tracePt t="18343" x="4660900" y="3670300"/>
          <p14:tracePt t="18383" x="4652963" y="3670300"/>
          <p14:tracePt t="18391" x="4643438" y="3670300"/>
          <p14:tracePt t="18401" x="4643438" y="3679825"/>
          <p14:tracePt t="18431" x="4633913" y="3679825"/>
          <p14:tracePt t="18479" x="4625975" y="3679825"/>
          <p14:tracePt t="18511" x="4616450" y="3679825"/>
          <p14:tracePt t="18591" x="4608513" y="3679825"/>
          <p14:tracePt t="18615" x="4598988" y="3679825"/>
          <p14:tracePt t="18639" x="4589463" y="3679825"/>
          <p14:tracePt t="18663" x="4581525" y="3679825"/>
          <p14:tracePt t="18671" x="4572000" y="3679825"/>
          <p14:tracePt t="18695" x="4562475" y="3679825"/>
          <p14:tracePt t="18791" x="4554538" y="3679825"/>
          <p14:tracePt t="18807" x="4537075" y="3679825"/>
          <p14:tracePt t="18815" x="4527550" y="3679825"/>
          <p14:tracePt t="18823" x="4510088" y="3679825"/>
          <p14:tracePt t="18836" x="4483100" y="3679825"/>
          <p14:tracePt t="18853" x="4394200" y="3670300"/>
          <p14:tracePt t="18870" x="4303713" y="3660775"/>
          <p14:tracePt t="18886" x="4276725" y="3660775"/>
          <p14:tracePt t="18903" x="4241800" y="3652838"/>
          <p14:tracePt t="18920" x="4232275" y="3652838"/>
          <p14:tracePt t="18943" x="4232275" y="3660775"/>
          <p14:tracePt t="18967" x="4241800" y="3660775"/>
          <p14:tracePt t="19103" x="4224338" y="3660775"/>
          <p14:tracePt t="19111" x="4205288" y="3660775"/>
          <p14:tracePt t="19121" x="4179888" y="3652838"/>
          <p14:tracePt t="19137" x="4125913" y="3643313"/>
          <p14:tracePt t="19154" x="4081463" y="3633788"/>
          <p14:tracePt t="19170" x="4054475" y="3633788"/>
          <p14:tracePt t="19188" x="4037013" y="3633788"/>
          <p14:tracePt t="19204" x="4027488" y="3633788"/>
          <p14:tracePt t="19220" x="4017963" y="3633788"/>
          <p14:tracePt t="19237" x="3973513" y="3598863"/>
          <p14:tracePt t="19239" x="3919538" y="3571875"/>
          <p14:tracePt t="19255" x="3795713" y="3509963"/>
          <p14:tracePt t="19271" x="3732213" y="3500438"/>
          <p14:tracePt t="19288" x="3714750" y="3509963"/>
          <p14:tracePt t="19304" x="3670300" y="3527425"/>
          <p14:tracePt t="19322" x="3625850" y="3544888"/>
          <p14:tracePt t="19338" x="3616325" y="3554413"/>
          <p14:tracePt t="19354" x="3598863" y="3571875"/>
          <p14:tracePt t="19371" x="3581400" y="3581400"/>
          <p14:tracePt t="19389" x="3562350" y="3598863"/>
          <p14:tracePt t="19404" x="3536950" y="3625850"/>
          <p14:tracePt t="19421" x="3509963" y="3652838"/>
          <p14:tracePt t="19528" x="3509963" y="3660775"/>
          <p14:tracePt t="19551" x="3517900" y="3660775"/>
          <p14:tracePt t="19559" x="3517900" y="3652838"/>
          <p14:tracePt t="19575" x="3517900" y="3616325"/>
          <p14:tracePt t="19589" x="3517900" y="3554413"/>
          <p14:tracePt t="19606" x="3517900" y="3446463"/>
          <p14:tracePt t="19622" x="3517900" y="3375025"/>
          <p14:tracePt t="19639" x="3544888" y="3313113"/>
          <p14:tracePt t="19655" x="3598863" y="3259138"/>
          <p14:tracePt t="19673" x="3670300" y="3197225"/>
          <p14:tracePt t="19689" x="3759200" y="3152775"/>
          <p14:tracePt t="19706" x="3786188" y="3125788"/>
          <p14:tracePt t="19722" x="3875088" y="3071813"/>
          <p14:tracePt t="19740" x="3929063" y="3017838"/>
          <p14:tracePt t="19756" x="3956050" y="2973388"/>
          <p14:tracePt t="19772" x="3990975" y="2938463"/>
          <p14:tracePt t="19789" x="4017963" y="2911475"/>
          <p14:tracePt t="19807" x="4071938" y="2874963"/>
          <p14:tracePt t="19823" x="4089400" y="2867025"/>
          <p14:tracePt t="19839" x="4125913" y="2830513"/>
          <p14:tracePt t="19856" x="4152900" y="2813050"/>
          <p14:tracePt t="19874" x="4170363" y="2795588"/>
          <p14:tracePt t="19890" x="4197350" y="2795588"/>
          <p14:tracePt t="19906" x="4224338" y="2786063"/>
          <p14:tracePt t="19923" x="4268788" y="2786063"/>
          <p14:tracePt t="19941" x="4313238" y="2795588"/>
          <p14:tracePt t="19956" x="4330700" y="2795588"/>
          <p14:tracePt t="19973" x="4367213" y="2830513"/>
          <p14:tracePt t="19990" x="4394200" y="2867025"/>
          <p14:tracePt t="20008" x="4402138" y="2938463"/>
          <p14:tracePt t="20024" x="4402138" y="2965450"/>
          <p14:tracePt t="20040" x="4375150" y="2990850"/>
          <p14:tracePt t="20057" x="4340225" y="3009900"/>
          <p14:tracePt t="20074" x="4286250" y="3009900"/>
          <p14:tracePt t="20090" x="4259263" y="3009900"/>
          <p14:tracePt t="20107" x="4143375" y="3000375"/>
          <p14:tracePt t="20124" x="4017963" y="2955925"/>
          <p14:tracePt t="20141" x="3911600" y="2884488"/>
          <p14:tracePt t="20157" x="3840163" y="2830513"/>
          <p14:tracePt t="20174" x="3795713" y="2776538"/>
          <p14:tracePt t="20191" x="3759200" y="2705100"/>
          <p14:tracePt t="20208" x="3751263" y="2679700"/>
          <p14:tracePt t="20224" x="3751263" y="2633663"/>
          <p14:tracePt t="20241" x="3751263" y="2571750"/>
          <p14:tracePt t="20258" x="3759200" y="2517775"/>
          <p14:tracePt t="20275" x="3776663" y="2465388"/>
          <p14:tracePt t="20291" x="3813175" y="2401888"/>
          <p14:tracePt t="20308" x="3840163" y="2339975"/>
          <p14:tracePt t="20325" x="3894138" y="2276475"/>
          <p14:tracePt t="20342" x="3919538" y="2251075"/>
          <p14:tracePt t="20358" x="3990975" y="2187575"/>
          <p14:tracePt t="20375" x="4133850" y="2098675"/>
          <p14:tracePt t="20392" x="4224338" y="2062163"/>
          <p14:tracePt t="20409" x="4313238" y="2054225"/>
          <p14:tracePt t="20425" x="4394200" y="2054225"/>
          <p14:tracePt t="20442" x="4456113" y="2054225"/>
          <p14:tracePt t="20458" x="4510088" y="2062163"/>
          <p14:tracePt t="20476" x="4537075" y="2081213"/>
          <p14:tracePt t="20492" x="4616450" y="2179638"/>
          <p14:tracePt t="20508" x="4697413" y="2303463"/>
          <p14:tracePt t="20525" x="4759325" y="2411413"/>
          <p14:tracePt t="20543" x="4803775" y="2544763"/>
          <p14:tracePt t="20559" x="4803775" y="2571750"/>
          <p14:tracePt t="20576" x="4803775" y="2660650"/>
          <p14:tracePt t="20592" x="4803775" y="2697163"/>
          <p14:tracePt t="20610" x="4786313" y="2768600"/>
          <p14:tracePt t="20626" x="4732338" y="2857500"/>
          <p14:tracePt t="20642" x="4670425" y="2938463"/>
          <p14:tracePt t="20659" x="4598988" y="2990850"/>
          <p14:tracePt t="20677" x="4537075" y="3027363"/>
          <p14:tracePt t="20692" x="4473575" y="3044825"/>
          <p14:tracePt t="20709" x="4419600" y="3054350"/>
          <p14:tracePt t="20726" x="4394200" y="3054350"/>
          <p14:tracePt t="20744" x="4322763" y="3062288"/>
          <p14:tracePt t="20760" x="4268788" y="3062288"/>
          <p14:tracePt t="20776" x="4232275" y="3027363"/>
          <p14:tracePt t="20793" x="4160838" y="2938463"/>
          <p14:tracePt t="20810" x="4071938" y="2830513"/>
          <p14:tracePt t="20826" x="3990975" y="2724150"/>
          <p14:tracePt t="20843" x="3919538" y="2625725"/>
          <p14:tracePt t="20860" x="3911600" y="2598738"/>
          <p14:tracePt t="20877" x="3875088" y="2517775"/>
          <p14:tracePt t="20893" x="3857625" y="2438400"/>
          <p14:tracePt t="20910" x="3857625" y="2374900"/>
          <p14:tracePt t="20927" x="3867150" y="2286000"/>
          <p14:tracePt t="20944" x="3894138" y="2214563"/>
          <p14:tracePt t="20960" x="3929063" y="2160588"/>
          <p14:tracePt t="20977" x="3956050" y="2143125"/>
          <p14:tracePt t="20993" x="4017963" y="2098675"/>
          <p14:tracePt t="21011" x="4081463" y="2062163"/>
          <p14:tracePt t="21027" x="4152900" y="2054225"/>
          <p14:tracePt t="21044" x="4214813" y="2054225"/>
          <p14:tracePt t="21061" x="4276725" y="2062163"/>
          <p14:tracePt t="21078" x="4357688" y="2133600"/>
          <p14:tracePt t="21094" x="4429125" y="2232025"/>
          <p14:tracePt t="21111" x="4456113" y="2295525"/>
          <p14:tracePt t="21128" x="4491038" y="2527300"/>
          <p14:tracePt t="21145" x="4491038" y="2670175"/>
          <p14:tracePt t="21161" x="4446588" y="2751138"/>
          <p14:tracePt t="21178" x="4411663" y="2822575"/>
          <p14:tracePt t="21194" x="4357688" y="2867025"/>
          <p14:tracePt t="21212" x="4295775" y="2901950"/>
          <p14:tracePt t="21228" x="4241800" y="2919413"/>
          <p14:tracePt t="21245" x="4214813" y="2919413"/>
          <p14:tracePt t="21262" x="4152900" y="2928938"/>
          <p14:tracePt t="21279" x="4081463" y="2928938"/>
          <p14:tracePt t="21279" x="4054475" y="2911475"/>
          <p14:tracePt t="21295" x="4027488" y="2901950"/>
          <p14:tracePt t="21312" x="3956050" y="2840038"/>
          <p14:tracePt t="21328" x="3919538" y="2795588"/>
          <p14:tracePt t="21346" x="3902075" y="2751138"/>
          <p14:tracePt t="21361" x="3884613" y="2714625"/>
          <p14:tracePt t="21378" x="3875088" y="2643188"/>
          <p14:tracePt t="21395" x="3867150" y="2536825"/>
          <p14:tracePt t="21412" x="3867150" y="2438400"/>
          <p14:tracePt t="21428" x="3902075" y="2374900"/>
          <p14:tracePt t="21445" x="3938588" y="2312988"/>
          <p14:tracePt t="21462" x="3973513" y="2286000"/>
          <p14:tracePt t="21480" x="4037013" y="2251075"/>
          <p14:tracePt t="21496" x="4062413" y="2241550"/>
          <p14:tracePt t="21512" x="4125913" y="2232025"/>
          <p14:tracePt t="21529" x="4179888" y="2232025"/>
          <p14:tracePt t="21546" x="4214813" y="2268538"/>
          <p14:tracePt t="21562" x="4286250" y="2357438"/>
          <p14:tracePt t="21579" x="4357688" y="2509838"/>
          <p14:tracePt t="21596" x="4419600" y="2714625"/>
          <p14:tracePt t="21613" x="4456113" y="2857500"/>
          <p14:tracePt t="21629" x="4465638" y="2901950"/>
          <p14:tracePt t="21646" x="4465638" y="2938463"/>
          <p14:tracePt t="21662" x="4402138" y="2965450"/>
          <p14:tracePt t="21680" x="4197350" y="2982913"/>
          <p14:tracePt t="21696" x="4044950" y="2973388"/>
          <p14:tracePt t="21713" x="3929063" y="2938463"/>
          <p14:tracePt t="21730" x="3875088" y="2901950"/>
          <p14:tracePt t="21747" x="3857625" y="2874963"/>
          <p14:tracePt t="21763" x="3830638" y="2803525"/>
          <p14:tracePt t="21780" x="3822700" y="2741613"/>
          <p14:tracePt t="21796" x="3830638" y="2705100"/>
          <p14:tracePt t="21814" x="3840163" y="2687638"/>
          <p14:tracePt t="21830" x="3857625" y="2679700"/>
          <p14:tracePt t="21847" x="3875088" y="2679700"/>
          <p14:tracePt t="21864" x="3902075" y="2670175"/>
          <p14:tracePt t="21887" x="3911600" y="2670175"/>
          <p14:tracePt t="21897" x="3919538" y="2670175"/>
          <p14:tracePt t="21913" x="3938588" y="2679700"/>
          <p14:tracePt t="21930" x="3956050" y="2697163"/>
          <p14:tracePt t="21948" x="4000500" y="2724150"/>
          <p14:tracePt t="21964" x="4089400" y="2741613"/>
          <p14:tracePt t="21980" x="4179888" y="2751138"/>
          <p14:tracePt t="21997" x="4205288" y="2751138"/>
          <p14:tracePt t="22015" x="4160838" y="2732088"/>
          <p14:tracePt t="22031" x="4116388" y="2724150"/>
          <p14:tracePt t="22048" x="4071938" y="2759075"/>
          <p14:tracePt t="22064" x="4062413" y="2786063"/>
          <p14:tracePt t="22082" x="4054475" y="2803525"/>
          <p14:tracePt t="22097" x="4044950" y="2803525"/>
          <p14:tracePt t="22114" x="4037013" y="2803525"/>
          <p14:tracePt t="22131" x="4027488" y="2803525"/>
          <p14:tracePt t="22148" x="4000500" y="2813050"/>
          <p14:tracePt t="22164" x="3965575" y="2857500"/>
          <p14:tracePt t="22181" x="3938588" y="2901950"/>
          <p14:tracePt t="22198" x="3938588" y="2911475"/>
          <p14:tracePt t="22216" x="3956050" y="2919413"/>
          <p14:tracePt t="22232" x="3973513" y="2928938"/>
          <p14:tracePt t="22248" x="3990975" y="2946400"/>
          <p14:tracePt t="22265" x="4000500" y="2946400"/>
          <p14:tracePt t="22282" x="4017963" y="2955925"/>
          <p14:tracePt t="22298" x="4062413" y="2973388"/>
          <p14:tracePt t="22315" x="4179888" y="2965450"/>
          <p14:tracePt t="22332" x="4224338" y="2919413"/>
          <p14:tracePt t="22349" x="4224338" y="2894013"/>
          <p14:tracePt t="22365" x="4251325" y="2884488"/>
          <p14:tracePt t="22382" x="4259263" y="2874963"/>
          <p14:tracePt t="22399" x="4241800" y="2847975"/>
          <p14:tracePt t="22416" x="3938588" y="2679700"/>
          <p14:tracePt t="22432" x="3867150" y="2652713"/>
          <p14:tracePt t="22449" x="3751263" y="2589213"/>
          <p14:tracePt t="22465" x="3562350" y="2490788"/>
          <p14:tracePt t="22483" x="3419475" y="2428875"/>
          <p14:tracePt t="22499" x="3367088" y="2401888"/>
          <p14:tracePt t="22516" x="3348038" y="2393950"/>
          <p14:tracePt t="22534" x="3330575" y="2384425"/>
          <p14:tracePt t="22550" x="3313113" y="2366963"/>
          <p14:tracePt t="22566" x="3286125" y="2357438"/>
          <p14:tracePt t="22583" x="3268663" y="2357438"/>
          <p14:tracePt t="22727" x="3276600" y="2357438"/>
          <p14:tracePt t="22743" x="3286125" y="2357438"/>
          <p14:tracePt t="22751" x="3295650" y="2357438"/>
          <p14:tracePt t="22767" x="3303588" y="2357438"/>
          <p14:tracePt t="22784" x="3313113" y="2357438"/>
          <p14:tracePt t="22801" x="3322638" y="2366963"/>
          <p14:tracePt t="22817" x="3330575" y="2366963"/>
          <p14:tracePt t="22833" x="3340100" y="2374900"/>
          <p14:tracePt t="22850" x="3348038" y="2384425"/>
          <p14:tracePt t="22868" x="3357563" y="2393950"/>
          <p14:tracePt t="22884" x="3367088" y="2419350"/>
          <p14:tracePt t="22900" x="3375025" y="2428875"/>
          <p14:tracePt t="22917" x="3384550" y="2465388"/>
          <p14:tracePt t="22935" x="3402013" y="2490788"/>
          <p14:tracePt t="22950" x="3429000" y="2509838"/>
          <p14:tracePt t="22967" x="3500438" y="2554288"/>
          <p14:tracePt t="22984" x="3536950" y="2571750"/>
          <p14:tracePt t="23001" x="3554413" y="2589213"/>
          <p14:tracePt t="23017" x="3554413" y="2598738"/>
          <p14:tracePt t="23034" x="3554413" y="2616200"/>
          <p14:tracePt t="23051" x="3554413" y="2660650"/>
          <p14:tracePt t="23068" x="3544888" y="2697163"/>
          <p14:tracePt t="23084" x="3500438" y="2759075"/>
          <p14:tracePt t="23101" x="3411538" y="2822575"/>
          <p14:tracePt t="23118" x="3322638" y="2884488"/>
          <p14:tracePt t="23135" x="3251200" y="2990850"/>
          <p14:tracePt t="23152" x="3232150" y="3044825"/>
          <p14:tracePt t="23168" x="3170238" y="3187700"/>
          <p14:tracePt t="23185" x="3116263" y="3322638"/>
          <p14:tracePt t="23202" x="3108325" y="3348038"/>
          <p14:tracePt t="23224" x="3108325" y="3340100"/>
          <p14:tracePt t="23235" x="3116263" y="3367088"/>
          <p14:tracePt t="23252" x="3197225" y="3473450"/>
          <p14:tracePt t="23269" x="3232150" y="3571875"/>
          <p14:tracePt t="23285" x="3224213" y="3598863"/>
          <p14:tracePt t="23302" x="3205163" y="3625850"/>
          <p14:tracePt t="23319" x="3197225" y="3633788"/>
          <p14:tracePt t="23336" x="3214688" y="3633788"/>
          <p14:tracePt t="23352" x="3232150" y="3608388"/>
          <p14:tracePt t="23369" x="3205163" y="3536950"/>
          <p14:tracePt t="23385" x="3125788" y="3482975"/>
          <p14:tracePt t="23403" x="3108325" y="3482975"/>
          <p14:tracePt t="23419" x="3108325" y="3473450"/>
          <p14:tracePt t="23436" x="3089275" y="3438525"/>
          <p14:tracePt t="23452" x="3071813" y="3419475"/>
          <p14:tracePt t="23470" x="3062288" y="3419475"/>
          <p14:tracePt t="23486" x="3054350" y="3419475"/>
          <p14:tracePt t="23502" x="3044825" y="3419475"/>
          <p14:tracePt t="23519" x="3000375" y="3419475"/>
          <p14:tracePt t="23538" x="2990850" y="3429000"/>
          <p14:tracePt t="23553" x="2955925" y="3438525"/>
          <p14:tracePt t="23569" x="2938463" y="3455988"/>
          <p14:tracePt t="23586" x="2919413" y="3455988"/>
          <p14:tracePt t="23604" x="2894013" y="3455988"/>
          <p14:tracePt t="23620" x="2867025" y="3438525"/>
          <p14:tracePt t="23636" x="2795588" y="3402013"/>
          <p14:tracePt t="23653" x="2724150" y="3357563"/>
          <p14:tracePt t="23671" x="2697163" y="3340100"/>
          <p14:tracePt t="23686" x="2660650" y="3303588"/>
          <p14:tracePt t="23703" x="2633663" y="3241675"/>
          <p14:tracePt t="23720" x="2633663" y="3224213"/>
          <p14:tracePt t="23737" x="2633663" y="3205163"/>
          <p14:tracePt t="23753" x="2633663" y="3197225"/>
          <p14:tracePt t="23770" x="2633663" y="3179763"/>
          <p14:tracePt t="23787" x="2633663" y="3170238"/>
          <p14:tracePt t="23804" x="2633663" y="3160713"/>
          <p14:tracePt t="23820" x="2633663" y="3152775"/>
          <p14:tracePt t="24016" x="2643188" y="3152775"/>
          <p14:tracePt t="24032" x="2643188" y="3143250"/>
          <p14:tracePt t="24040" x="2652713" y="3143250"/>
          <p14:tracePt t="24056" x="2670175" y="3143250"/>
          <p14:tracePt t="24072" x="2687638" y="3133725"/>
          <p14:tracePt t="24089" x="2768600" y="3116263"/>
          <p14:tracePt t="24105" x="2813050" y="3108325"/>
          <p14:tracePt t="24121" x="2965450" y="3089275"/>
          <p14:tracePt t="24138" x="3108325" y="3071813"/>
          <p14:tracePt t="24156" x="3232150" y="3054350"/>
          <p14:tracePt t="24172" x="3303588" y="3054350"/>
          <p14:tracePt t="24188" x="3367088" y="3054350"/>
          <p14:tracePt t="24205" x="3402013" y="3054350"/>
          <p14:tracePt t="24223" x="3446463" y="3062288"/>
          <p14:tracePt t="24240" x="3465513" y="3062288"/>
          <p14:tracePt t="25800" x="3473450" y="3062288"/>
          <p14:tracePt t="25816" x="3482975" y="3062288"/>
          <p14:tracePt t="25824" x="3490913" y="3062288"/>
          <p14:tracePt t="25832" x="3509963" y="3044825"/>
          <p14:tracePt t="25844" x="3536950" y="3036888"/>
          <p14:tracePt t="25861" x="3562350" y="3017838"/>
          <p14:tracePt t="25878" x="3608388" y="2990850"/>
          <p14:tracePt t="25894" x="3616325" y="2982913"/>
          <p14:tracePt t="25911" x="3643313" y="2965450"/>
          <p14:tracePt t="25912" x="3652838" y="2955925"/>
          <p14:tracePt t="25928" x="3670300" y="2946400"/>
          <p14:tracePt t="25945" x="3679825" y="2938463"/>
          <p14:tracePt t="26552" x="3687763" y="2938463"/>
          <p14:tracePt t="26560" x="3697288" y="2938463"/>
          <p14:tracePt t="26568" x="3732213" y="2938463"/>
          <p14:tracePt t="26580" x="3803650" y="2938463"/>
          <p14:tracePt t="26597" x="4037013" y="2938463"/>
          <p14:tracePt t="26614" x="4170363" y="2938463"/>
          <p14:tracePt t="26631" x="4483100" y="2928938"/>
          <p14:tracePt t="26632" x="4625975" y="2901950"/>
          <p14:tracePt t="26647" x="4741863" y="2884488"/>
          <p14:tracePt t="26664" x="4911725" y="2813050"/>
          <p14:tracePt t="26680" x="4956175" y="2776538"/>
          <p14:tracePt t="26698" x="5010150" y="2741613"/>
          <p14:tracePt t="26714" x="5072063" y="2714625"/>
          <p14:tracePt t="26731" x="5089525" y="2697163"/>
          <p14:tracePt t="26748" x="5153025" y="2652713"/>
          <p14:tracePt t="26765" x="5205413" y="2581275"/>
          <p14:tracePt t="26781" x="5232400" y="2527300"/>
          <p14:tracePt t="26797" x="5251450" y="2490788"/>
          <p14:tracePt t="26814" x="5251450" y="2465388"/>
          <p14:tracePt t="26832" x="5268913" y="2419350"/>
          <p14:tracePt t="26848" x="5276850" y="2393950"/>
          <p14:tracePt t="26865" x="5276850" y="2384425"/>
          <p14:tracePt t="26881" x="5276850" y="2374900"/>
          <p14:tracePt t="26899" x="5286375" y="2374900"/>
          <p14:tracePt t="26915" x="5286375" y="2366963"/>
          <p14:tracePt t="27160" x="5295900" y="2357438"/>
          <p14:tracePt t="27168" x="5295900" y="2347913"/>
          <p14:tracePt t="27184" x="5303838" y="2347913"/>
          <p14:tracePt t="27200" x="5313363" y="2339975"/>
          <p14:tracePt t="27216" x="5322888" y="2339975"/>
          <p14:tracePt t="28256" x="5313363" y="2339975"/>
          <p14:tracePt t="28272" x="5303838" y="2339975"/>
          <p14:tracePt t="28280" x="5276850" y="2339975"/>
          <p14:tracePt t="28288" x="5224463" y="2339975"/>
          <p14:tracePt t="28303" x="5153025" y="2366963"/>
          <p14:tracePt t="28320" x="4884738" y="2401888"/>
          <p14:tracePt t="28337" x="4705350" y="2411413"/>
          <p14:tracePt t="28353" x="4545013" y="2419350"/>
          <p14:tracePt t="28370" x="4491038" y="2428875"/>
          <p14:tracePt t="28387" x="4340225" y="2455863"/>
          <p14:tracePt t="28404" x="4205288" y="2482850"/>
          <p14:tracePt t="28420" x="4108450" y="2509838"/>
          <p14:tracePt t="28437" x="4037013" y="2536825"/>
          <p14:tracePt t="28453" x="4000500" y="2536825"/>
          <p14:tracePt t="28471" x="3965575" y="2554288"/>
          <p14:tracePt t="28487" x="3929063" y="2562225"/>
          <p14:tracePt t="28504" x="3902075" y="2571750"/>
          <p14:tracePt t="28504" x="3848100" y="2581275"/>
          <p14:tracePt t="28521" x="3660775" y="2616200"/>
          <p14:tracePt t="28538" x="3402013" y="2660650"/>
          <p14:tracePt t="28554" x="3152775" y="2697163"/>
          <p14:tracePt t="28571" x="2867025" y="2751138"/>
          <p14:tracePt t="28587" x="2581275" y="2830513"/>
          <p14:tracePt t="28605" x="2374900" y="2901950"/>
          <p14:tracePt t="28621" x="2303463" y="2928938"/>
          <p14:tracePt t="28638" x="2232025" y="2973388"/>
          <p14:tracePt t="28654" x="2205038" y="3017838"/>
          <p14:tracePt t="28672" x="2170113" y="3098800"/>
          <p14:tracePt t="28688" x="2152650" y="3133725"/>
          <p14:tracePt t="28705" x="2062163" y="3205163"/>
          <p14:tracePt t="28721" x="2017713" y="3241675"/>
          <p14:tracePt t="28739" x="1973263" y="3268663"/>
          <p14:tracePt t="28754" x="1955800" y="3268663"/>
          <p14:tracePt t="28771" x="1893888" y="3268663"/>
          <p14:tracePt t="28788" x="1847850" y="3259138"/>
          <p14:tracePt t="28805" x="1830388" y="3232150"/>
          <p14:tracePt t="28821" x="1812925" y="3224213"/>
          <p14:tracePt t="28838" x="1776413" y="3232150"/>
          <p14:tracePt t="28855" x="1724025" y="3259138"/>
          <p14:tracePt t="28872" x="1625600" y="3295650"/>
          <p14:tracePt t="28888" x="1554163" y="3330575"/>
          <p14:tracePt t="28905" x="1490663" y="3348038"/>
          <p14:tracePt t="28922" x="1446213" y="3348038"/>
          <p14:tracePt t="28939" x="1438275" y="3348038"/>
          <p14:tracePt t="29016" x="1428750" y="3348038"/>
          <p14:tracePt t="29032" x="1428750" y="3340100"/>
          <p14:tracePt t="29080" x="1428750" y="3330575"/>
          <p14:tracePt t="29088" x="1428750" y="3313113"/>
          <p14:tracePt t="29096" x="1428750" y="3303588"/>
          <p14:tracePt t="29106" x="1428750" y="3295650"/>
          <p14:tracePt t="29122" x="1428750" y="3259138"/>
          <p14:tracePt t="29139" x="1411288" y="3224213"/>
          <p14:tracePt t="29157" x="1384300" y="3170238"/>
          <p14:tracePt t="29173" x="1330325" y="3089275"/>
          <p14:tracePt t="29189" x="1295400" y="3009900"/>
          <p14:tracePt t="29206" x="1276350" y="2965450"/>
          <p14:tracePt t="29224" x="1196975" y="2776538"/>
          <p14:tracePt t="29240" x="1160463" y="2679700"/>
          <p14:tracePt t="29256" x="1133475" y="2598738"/>
          <p14:tracePt t="29273" x="1125538" y="2527300"/>
          <p14:tracePt t="29291" x="1125538" y="2482850"/>
          <p14:tracePt t="29306" x="1125538" y="2455863"/>
          <p14:tracePt t="29323" x="1125538" y="2438400"/>
          <p14:tracePt t="29340" x="1125538" y="2393950"/>
          <p14:tracePt t="29357" x="1116013" y="2312988"/>
          <p14:tracePt t="29373" x="1108075" y="2224088"/>
          <p14:tracePt t="29390" x="1089025" y="2152650"/>
          <p14:tracePt t="29407" x="1071563" y="2071688"/>
          <p14:tracePt t="29425" x="1054100" y="1990725"/>
          <p14:tracePt t="29440" x="1027113" y="1946275"/>
          <p14:tracePt t="29457" x="1017588" y="1928813"/>
          <p14:tracePt t="29474" x="990600" y="1874838"/>
          <p14:tracePt t="29491" x="982663" y="1857375"/>
          <p14:tracePt t="29507" x="973138" y="1847850"/>
          <p14:tracePt t="29576" x="982663" y="1847850"/>
          <p14:tracePt t="29584" x="990600" y="1847850"/>
          <p14:tracePt t="29592" x="1009650" y="1847850"/>
          <p14:tracePt t="29608" x="1036638" y="1847850"/>
          <p14:tracePt t="29624" x="1116013" y="1857375"/>
          <p14:tracePt t="29641" x="1187450" y="1857375"/>
          <p14:tracePt t="29659" x="1241425" y="1866900"/>
          <p14:tracePt t="29675" x="1250950" y="1866900"/>
          <p14:tracePt t="29696" x="1231900" y="1866900"/>
          <p14:tracePt t="29708" x="1204913" y="1866900"/>
          <p14:tracePt t="29726" x="1133475" y="1857375"/>
          <p14:tracePt t="29741" x="1116013" y="1847850"/>
          <p14:tracePt t="29784" x="1116013" y="1839913"/>
          <p14:tracePt t="29808" x="1116013" y="1830388"/>
          <p14:tracePt t="29824" x="1116013" y="1822450"/>
          <p14:tracePt t="29832" x="1116013" y="1812925"/>
          <p14:tracePt t="29842" x="1108075" y="1803400"/>
          <p14:tracePt t="29858" x="1108075" y="1776413"/>
          <p14:tracePt t="29875" x="1098550" y="1741488"/>
          <p14:tracePt t="29893" x="1071563" y="1704975"/>
          <p14:tracePt t="29909" x="1036638" y="1670050"/>
          <p14:tracePt t="29925" x="1017588" y="1660525"/>
          <p14:tracePt t="29942" x="982663" y="1633538"/>
          <p14:tracePt t="29960" x="911225" y="1608138"/>
          <p14:tracePt t="29975" x="901700" y="1598613"/>
          <p14:tracePt t="29992" x="884238" y="1589088"/>
          <p14:tracePt t="30009" x="866775" y="1589088"/>
          <p14:tracePt t="30032" x="857250" y="1589088"/>
          <p14:tracePt t="30056" x="839788" y="1608138"/>
          <p14:tracePt t="30064" x="830263" y="1616075"/>
          <p14:tracePt t="30076" x="822325" y="1633538"/>
          <p14:tracePt t="30094" x="795338" y="1679575"/>
          <p14:tracePt t="30109" x="768350" y="1687513"/>
          <p14:tracePt t="30126" x="731838" y="1687513"/>
          <p14:tracePt t="30143" x="687388" y="1697038"/>
          <p14:tracePt t="30161" x="598488" y="1697038"/>
          <p14:tracePt t="30176" x="561975" y="1697038"/>
          <p14:tracePt t="30193" x="509588" y="1697038"/>
          <p14:tracePt t="30210" x="482600" y="1697038"/>
          <p14:tracePt t="30227" x="465138" y="1697038"/>
          <p14:tracePt t="30243" x="455613" y="1704975"/>
          <p14:tracePt t="30260" x="446088" y="1704975"/>
          <p14:tracePt t="30277" x="438150" y="1704975"/>
          <p14:tracePt t="30294" x="428625" y="1714500"/>
          <p14:tracePt t="30310" x="419100" y="1714500"/>
          <p14:tracePt t="30327" x="411163" y="1724025"/>
          <p14:tracePt t="30343" x="393700" y="1724025"/>
          <p14:tracePt t="30362" x="366713" y="1741488"/>
          <p14:tracePt t="30377" x="347663" y="1758950"/>
          <p14:tracePt t="30394" x="339725" y="1768475"/>
          <p14:tracePt t="30410" x="330200" y="1785938"/>
          <p14:tracePt t="30428" x="330200" y="1795463"/>
          <p14:tracePt t="30536" x="339725" y="1795463"/>
          <p14:tracePt t="30552" x="347663" y="1795463"/>
          <p14:tracePt t="30561" x="357188" y="1795463"/>
          <p14:tracePt t="30576" x="366713" y="1795463"/>
          <p14:tracePt t="30584" x="384175" y="1795463"/>
          <p14:tracePt t="30594" x="401638" y="1795463"/>
          <p14:tracePt t="30612" x="438150" y="1795463"/>
          <p14:tracePt t="30628" x="465138" y="1795463"/>
          <p14:tracePt t="30645" x="500063" y="1795463"/>
          <p14:tracePt t="30662" x="517525" y="1795463"/>
          <p14:tracePt t="30679" x="554038" y="1795463"/>
          <p14:tracePt t="30695" x="598488" y="1795463"/>
          <p14:tracePt t="30712" x="642938" y="1795463"/>
          <p14:tracePt t="30729" x="723900" y="1795463"/>
          <p14:tracePt t="30746" x="776288" y="1795463"/>
          <p14:tracePt t="30762" x="847725" y="1795463"/>
          <p14:tracePt t="30778" x="884238" y="1795463"/>
          <p14:tracePt t="30795" x="965200" y="1795463"/>
          <p14:tracePt t="30813" x="1054100" y="1795463"/>
          <p14:tracePt t="30829" x="1152525" y="1795463"/>
          <p14:tracePt t="30845" x="1250950" y="1795463"/>
          <p14:tracePt t="30862" x="1330325" y="1795463"/>
          <p14:tracePt t="30880" x="1419225" y="1795463"/>
          <p14:tracePt t="30896" x="1490663" y="1795463"/>
          <p14:tracePt t="30912" x="1562100" y="1795463"/>
          <p14:tracePt t="30929" x="1704975" y="1795463"/>
          <p14:tracePt t="30947" x="1866900" y="1795463"/>
          <p14:tracePt t="30962" x="1973263" y="1795463"/>
          <p14:tracePt t="30979" x="2089150" y="1795463"/>
          <p14:tracePt t="30996" x="2197100" y="1795463"/>
          <p14:tracePt t="31013" x="2295525" y="1795463"/>
          <p14:tracePt t="31029" x="2401888" y="1795463"/>
          <p14:tracePt t="31046" x="2465388" y="1795463"/>
          <p14:tracePt t="31063" x="2608263" y="1795463"/>
          <p14:tracePt t="31080" x="2751138" y="1795463"/>
          <p14:tracePt t="31096" x="2803525" y="1795463"/>
          <p14:tracePt t="31113" x="2857500" y="1795463"/>
          <p14:tracePt t="31130" x="2911475" y="1795463"/>
          <p14:tracePt t="31147" x="2938463" y="1785938"/>
          <p14:tracePt t="31163" x="2946400" y="1785938"/>
          <p14:tracePt t="31180" x="2973388" y="1785938"/>
          <p14:tracePt t="31197" x="2990850" y="1785938"/>
          <p14:tracePt t="31264" x="2982913" y="1776413"/>
          <p14:tracePt t="31272" x="2965450" y="1768475"/>
          <p14:tracePt t="31281" x="2928938" y="1758950"/>
          <p14:tracePt t="31297" x="2776538" y="1751013"/>
          <p14:tracePt t="31314" x="2598738" y="1741488"/>
          <p14:tracePt t="31330" x="2517775" y="1741488"/>
          <p14:tracePt t="31348" x="2295525" y="1741488"/>
          <p14:tracePt t="31364" x="2071688" y="1741488"/>
          <p14:tracePt t="31380" x="1928813" y="1741488"/>
          <p14:tracePt t="31397" x="1866900" y="1741488"/>
          <p14:tracePt t="31415" x="1857375" y="1741488"/>
          <p14:tracePt t="31441" x="1866900" y="1741488"/>
          <p14:tracePt t="31448" x="1884363" y="1741488"/>
          <p14:tracePt t="31465" x="1911350" y="1741488"/>
          <p14:tracePt t="31482" x="2017713" y="1741488"/>
          <p14:tracePt t="31498" x="2133600" y="1741488"/>
          <p14:tracePt t="31514" x="2232025" y="1741488"/>
          <p14:tracePt t="31531" x="2295525" y="1741488"/>
          <p14:tracePt t="31549" x="2339975" y="1741488"/>
          <p14:tracePt t="31564" x="2401888" y="1741488"/>
          <p14:tracePt t="31581" x="2500313" y="1714500"/>
          <p14:tracePt t="31597" x="2554288" y="1704975"/>
          <p14:tracePt t="31614" x="2652713" y="1660525"/>
          <p14:tracePt t="31631" x="2660650" y="1643063"/>
          <p14:tracePt t="31647" x="2660650" y="1652588"/>
          <p14:tracePt t="31664" x="2741613" y="1724025"/>
          <p14:tracePt t="31681" x="2803525" y="1731963"/>
          <p14:tracePt t="31698" x="2847975" y="1741488"/>
          <p14:tracePt t="31714" x="2867025" y="1741488"/>
          <p14:tracePt t="31731" x="2874963" y="1741488"/>
          <p14:tracePt t="31748" x="2894013" y="1751013"/>
          <p14:tracePt t="31765" x="2901950" y="1768475"/>
          <p14:tracePt t="31781" x="2946400" y="1822450"/>
          <p14:tracePt t="31798" x="2990850" y="1857375"/>
          <p14:tracePt t="31815" x="3017838" y="1866900"/>
          <p14:tracePt t="31831" x="3036888" y="1884363"/>
          <p14:tracePt t="31848" x="3044825" y="1884363"/>
          <p14:tracePt t="31865" x="3044825" y="1928813"/>
          <p14:tracePt t="31882" x="3017838" y="1965325"/>
          <p14:tracePt t="31898" x="3000375" y="2009775"/>
          <p14:tracePt t="31915" x="3017838" y="2116138"/>
          <p14:tracePt t="31932" x="3071813" y="2187575"/>
          <p14:tracePt t="31949" x="3098800" y="2232025"/>
          <p14:tracePt t="31965" x="3081338" y="2232025"/>
          <p14:tracePt t="31984" x="3081338" y="2224088"/>
          <p14:tracePt t="31999" x="3081338" y="2205038"/>
          <p14:tracePt t="32016" x="3081338" y="2160588"/>
          <p14:tracePt t="32016" x="3081338" y="2152650"/>
          <p14:tracePt t="32032" x="3081338" y="2143125"/>
          <p14:tracePt t="32049" x="3089275" y="2143125"/>
          <p14:tracePt t="32066" x="3098800" y="2143125"/>
          <p14:tracePt t="32083" x="3116263" y="2143125"/>
          <p14:tracePt t="32104" x="3125788" y="2152650"/>
          <p14:tracePt t="32120" x="3125788" y="2160588"/>
          <p14:tracePt t="33881" x="3133725" y="2160588"/>
          <p14:tracePt t="33897" x="3143250" y="2160588"/>
          <p14:tracePt t="33906" x="3152775" y="2160588"/>
          <p14:tracePt t="33924" x="3160713" y="2152650"/>
          <p14:tracePt t="33940" x="3170238" y="2152650"/>
          <p14:tracePt t="34073" x="3160713" y="2160588"/>
          <p14:tracePt t="34089" x="3152775" y="2187575"/>
          <p14:tracePt t="34097" x="3133725" y="2224088"/>
          <p14:tracePt t="34107" x="3108325" y="2276475"/>
          <p14:tracePt t="34124" x="3027363" y="2411413"/>
          <p14:tracePt t="34140" x="2973388" y="2554288"/>
          <p14:tracePt t="34158" x="2919413" y="2705100"/>
          <p14:tracePt t="34174" x="2874963" y="2795588"/>
          <p14:tracePt t="34191" x="2857500" y="2867025"/>
          <p14:tracePt t="34207" x="2822575" y="2919413"/>
          <p14:tracePt t="34225" x="2776538" y="2973388"/>
          <p14:tracePt t="34241" x="2724150" y="3036888"/>
          <p14:tracePt t="34258" x="2679700" y="3089275"/>
          <p14:tracePt t="34274" x="2643188" y="3143250"/>
          <p14:tracePt t="34292" x="2616200" y="3187700"/>
          <p14:tracePt t="34308" x="2589213" y="3251200"/>
          <p14:tracePt t="34324" x="2544763" y="3322638"/>
          <p14:tracePt t="34341" x="2527300" y="3367088"/>
          <p14:tracePt t="34359" x="2465388" y="3490913"/>
          <p14:tracePt t="34375" x="2366963" y="3633788"/>
          <p14:tracePt t="34391" x="2251075" y="3741738"/>
          <p14:tracePt t="34408" x="2160588" y="3830638"/>
          <p14:tracePt t="34426" x="2081213" y="3911600"/>
          <p14:tracePt t="34442" x="2044700" y="3965575"/>
          <p14:tracePt t="34458" x="2009775" y="4027488"/>
          <p14:tracePt t="34475" x="1982788" y="4044950"/>
          <p14:tracePt t="34492" x="1884363" y="4116388"/>
          <p14:tracePt t="34508" x="1714500" y="4197350"/>
          <p14:tracePt t="34525" x="1517650" y="4241800"/>
          <p14:tracePt t="34542" x="1347788" y="4276725"/>
          <p14:tracePt t="34560" x="1187450" y="4295775"/>
          <p14:tracePt t="34575" x="1027113" y="4303713"/>
          <p14:tracePt t="34592" x="857250" y="4322763"/>
          <p14:tracePt t="34609" x="741363" y="4330700"/>
          <p14:tracePt t="34626" x="704850" y="4340225"/>
          <p14:tracePt t="34642" x="696913" y="4348163"/>
          <p14:tracePt t="34659" x="696913" y="4367213"/>
          <p14:tracePt t="34676" x="696913" y="4375150"/>
          <p14:tracePt t="34713" x="687388" y="4375150"/>
          <p14:tracePt t="34769" x="696913" y="4367213"/>
          <p14:tracePt t="34777" x="704850" y="4357688"/>
          <p14:tracePt t="34785" x="731838" y="4340225"/>
          <p14:tracePt t="34793" x="750888" y="4322763"/>
          <p14:tracePt t="34809" x="785813" y="4268788"/>
          <p14:tracePt t="34826" x="822325" y="4232275"/>
          <p14:tracePt t="34844" x="866775" y="4187825"/>
          <p14:tracePt t="34860" x="919163" y="4152900"/>
          <p14:tracePt t="34877" x="965200" y="4116388"/>
          <p14:tracePt t="34893" x="990600" y="4098925"/>
          <p14:tracePt t="34911" x="1071563" y="4010025"/>
          <p14:tracePt t="34927" x="1196975" y="3902075"/>
          <p14:tracePt t="34943" x="1303338" y="3813175"/>
          <p14:tracePt t="34960" x="1419225" y="3741738"/>
          <p14:tracePt t="34978" x="1571625" y="3616325"/>
          <p14:tracePt t="34994" x="1687513" y="3536950"/>
          <p14:tracePt t="35010" x="1751013" y="3490913"/>
          <p14:tracePt t="35027" x="1893888" y="3384550"/>
          <p14:tracePt t="35044" x="2044700" y="3259138"/>
          <p14:tracePt t="35060" x="2170113" y="3133725"/>
          <p14:tracePt t="35077" x="2286000" y="3036888"/>
          <p14:tracePt t="35094" x="2374900" y="2911475"/>
          <p14:tracePt t="35111" x="2490788" y="2776538"/>
          <p14:tracePt t="35127" x="2608263" y="2660650"/>
          <p14:tracePt t="35144" x="2679700" y="2598738"/>
          <p14:tracePt t="35161" x="2894013" y="2411413"/>
          <p14:tracePt t="35178" x="3009900" y="2251075"/>
          <p14:tracePt t="35194" x="3081338" y="2125663"/>
          <p14:tracePt t="35211" x="3143250" y="1990725"/>
          <p14:tracePt t="35228" x="3187700" y="1866900"/>
          <p14:tracePt t="35245" x="3224213" y="1776413"/>
          <p14:tracePt t="35261" x="3259138" y="1697038"/>
          <p14:tracePt t="35278" x="3259138" y="1670050"/>
          <p14:tracePt t="35295" x="3286125" y="1625600"/>
          <p14:tracePt t="35312" x="3295650" y="1598613"/>
          <p14:tracePt t="35313" x="3295650" y="1589088"/>
          <p14:tracePt t="35329" x="3295650" y="1581150"/>
          <p14:tracePt t="35401" x="3295650" y="1589088"/>
          <p14:tracePt t="35409" x="3295650" y="1598613"/>
          <p14:tracePt t="35417" x="3286125" y="1616075"/>
          <p14:tracePt t="35428" x="3268663" y="1660525"/>
          <p14:tracePt t="35445" x="3241675" y="1697038"/>
          <p14:tracePt t="35462" x="3160713" y="1830388"/>
          <p14:tracePt t="35479" x="3054350" y="1990725"/>
          <p14:tracePt t="35495" x="2946400" y="2152650"/>
          <p14:tracePt t="35512" x="2840038" y="2303463"/>
          <p14:tracePt t="35529" x="2643188" y="2544763"/>
          <p14:tracePt t="35546" x="2509838" y="2724150"/>
          <p14:tracePt t="35563" x="2384425" y="2867025"/>
          <p14:tracePt t="35579" x="2312988" y="2938463"/>
          <p14:tracePt t="35596" x="2170113" y="3054350"/>
          <p14:tracePt t="35613" x="2036763" y="3143250"/>
          <p14:tracePt t="35629" x="1938338" y="3224213"/>
          <p14:tracePt t="35646" x="1857375" y="3303588"/>
          <p14:tracePt t="35662" x="1776413" y="3384550"/>
          <p14:tracePt t="35680" x="1704975" y="3455988"/>
          <p14:tracePt t="35696" x="1625600" y="3544888"/>
          <p14:tracePt t="35713" x="1527175" y="3643313"/>
          <p14:tracePt t="35730" x="1438275" y="3732213"/>
          <p14:tracePt t="35747" x="1384300" y="3776663"/>
          <p14:tracePt t="35763" x="1339850" y="3813175"/>
          <p14:tracePt t="35780" x="1312863" y="3840163"/>
          <p14:tracePt t="35796" x="1276350" y="3867150"/>
          <p14:tracePt t="35814" x="1241425" y="3902075"/>
          <p14:tracePt t="35830" x="1231900" y="3919538"/>
          <p14:tracePt t="35846" x="1196975" y="3946525"/>
          <p14:tracePt t="35863" x="1160463" y="3973513"/>
          <p14:tracePt t="35881" x="1143000" y="3983038"/>
          <p14:tracePt t="35929" x="1152525" y="3983038"/>
          <p14:tracePt t="35937" x="1160463" y="3973513"/>
          <p14:tracePt t="35948" x="1187450" y="3946525"/>
          <p14:tracePt t="35964" x="1285875" y="3867150"/>
          <p14:tracePt t="35980" x="1357313" y="3813175"/>
          <p14:tracePt t="35997" x="1554163" y="3652838"/>
          <p14:tracePt t="36015" x="1785938" y="3465513"/>
          <p14:tracePt t="36030" x="1973263" y="3313113"/>
          <p14:tracePt t="36047" x="2098675" y="3179763"/>
          <p14:tracePt t="36064" x="2214563" y="3054350"/>
          <p14:tracePt t="36082" x="2374900" y="2884488"/>
          <p14:tracePt t="36097" x="2473325" y="2786063"/>
          <p14:tracePt t="36114" x="2527300" y="2732088"/>
          <p14:tracePt t="36131" x="2616200" y="2616200"/>
          <p14:tracePt t="36148" x="2714625" y="2482850"/>
          <p14:tracePt t="36164" x="2776538" y="2384425"/>
          <p14:tracePt t="36181" x="2840038" y="2303463"/>
          <p14:tracePt t="36198" x="2901950" y="2232025"/>
          <p14:tracePt t="36215" x="2955925" y="2170113"/>
          <p14:tracePt t="36231" x="2990850" y="2133600"/>
          <p14:tracePt t="36248" x="3009900" y="2116138"/>
          <p14:tracePt t="36265" x="3036888" y="2071688"/>
          <p14:tracePt t="36283" x="3036888" y="2054225"/>
          <p14:tracePt t="36298" x="3036888" y="2036763"/>
          <p14:tracePt t="36315" x="3036888" y="2027238"/>
          <p14:tracePt t="36378" x="3027363" y="2036763"/>
          <p14:tracePt t="36385" x="3009900" y="2054225"/>
          <p14:tracePt t="36398" x="2973388" y="2089150"/>
          <p14:tracePt t="36415" x="2919413" y="2143125"/>
          <p14:tracePt t="36432" x="2724150" y="2303463"/>
          <p14:tracePt t="36450" x="2268538" y="2643188"/>
          <p14:tracePt t="36465" x="2116138" y="2768600"/>
          <p14:tracePt t="36482" x="1990725" y="2884488"/>
          <p14:tracePt t="36499" x="1874838" y="3017838"/>
          <p14:tracePt t="36516" x="1758950" y="3170238"/>
          <p14:tracePt t="36532" x="1633538" y="3313113"/>
          <p14:tracePt t="36549" x="1581150" y="3394075"/>
          <p14:tracePt t="36566" x="1455738" y="3527425"/>
          <p14:tracePt t="36583" x="1366838" y="3598863"/>
          <p14:tracePt t="36599" x="1347788" y="3625850"/>
          <p14:tracePt t="36616" x="1330325" y="3633788"/>
          <p14:tracePt t="36633" x="1322388" y="3652838"/>
          <p14:tracePt t="36650" x="1312863" y="3660775"/>
          <p14:tracePt t="36666" x="1303338" y="3679825"/>
          <p14:tracePt t="36683" x="1295400" y="3687763"/>
          <p14:tracePt t="36700" x="1276350" y="3705225"/>
          <p14:tracePt t="36717" x="1268413" y="3705225"/>
          <p14:tracePt t="36937" x="1276350" y="3705225"/>
          <p14:tracePt t="37201" x="1285875" y="3705225"/>
          <p14:tracePt t="37217" x="1295400" y="3705225"/>
          <p14:tracePt t="37241" x="1295400" y="3697288"/>
          <p14:tracePt t="37249" x="1303338" y="3697288"/>
          <p14:tracePt t="37257" x="1322388" y="3697288"/>
          <p14:tracePt t="37268" x="1330325" y="3697288"/>
          <p14:tracePt t="37286" x="1347788" y="3687763"/>
          <p14:tracePt t="37302" x="1366838" y="3687763"/>
          <p14:tracePt t="37321" x="1366838" y="3679825"/>
          <p14:tracePt t="37370" x="1374775" y="3679825"/>
          <p14:tracePt t="37377" x="1374775" y="3670300"/>
          <p14:tracePt t="37409" x="1393825" y="3660775"/>
          <p14:tracePt t="37417" x="1401763" y="3625850"/>
          <p14:tracePt t="37425" x="1428750" y="3598863"/>
          <p14:tracePt t="37435" x="1446213" y="3581400"/>
          <p14:tracePt t="37453" x="1473200" y="3536950"/>
          <p14:tracePt t="37469" x="1490663" y="3509963"/>
          <p14:tracePt t="37486" x="1500188" y="3490913"/>
          <p14:tracePt t="37502" x="1509713" y="3473450"/>
          <p14:tracePt t="37520" x="1517650" y="3465513"/>
          <p14:tracePt t="37536" x="1517650" y="3455988"/>
          <p14:tracePt t="37553" x="1527175" y="3446463"/>
          <p14:tracePt t="37570" x="1536700" y="3429000"/>
          <p14:tracePt t="37587" x="1544638" y="3411538"/>
          <p14:tracePt t="37603" x="1562100" y="3394075"/>
          <p14:tracePt t="37619" x="1589088" y="3357563"/>
          <p14:tracePt t="37636" x="1625600" y="3322638"/>
          <p14:tracePt t="37654" x="1731963" y="3259138"/>
          <p14:tracePt t="37670" x="1795463" y="3224213"/>
          <p14:tracePt t="37686" x="1946275" y="3143250"/>
          <p14:tracePt t="37703" x="2044700" y="3108325"/>
          <p14:tracePt t="37721" x="2054225" y="3089275"/>
          <p14:tracePt t="37737" x="2044700" y="3089275"/>
          <p14:tracePt t="38137" x="2044700" y="3081338"/>
          <p14:tracePt t="38145" x="2036763" y="3081338"/>
          <p14:tracePt t="38155" x="2027238" y="3081338"/>
          <p14:tracePt t="38177" x="2017713" y="3081338"/>
          <p14:tracePt t="38188" x="2009775" y="3071813"/>
          <p14:tracePt t="38205" x="1990725" y="3071813"/>
          <p14:tracePt t="38223" x="1973263" y="3071813"/>
          <p14:tracePt t="38238" x="1973263" y="3062288"/>
          <p14:tracePt t="38257" x="1973263" y="3071813"/>
          <p14:tracePt t="38321" x="1973263" y="3081338"/>
          <p14:tracePt t="38345" x="1973263" y="3098800"/>
          <p14:tracePt t="38354" x="1973263" y="3116263"/>
          <p14:tracePt t="38361" x="1973263" y="3125788"/>
          <p14:tracePt t="38372" x="1973263" y="3133725"/>
          <p14:tracePt t="38389" x="1973263" y="3143250"/>
          <p14:tracePt t="38406" x="1973263" y="3160713"/>
          <p14:tracePt t="38422" x="1973263" y="3170238"/>
          <p14:tracePt t="38439" x="1973263" y="3179763"/>
          <p14:tracePt t="38456" x="1955800" y="3187700"/>
          <p14:tracePt t="38474" x="1946275" y="3187700"/>
          <p14:tracePt t="38513" x="1946275" y="3197225"/>
          <p14:tracePt t="38737" x="1938338" y="3197225"/>
          <p14:tracePt t="38745" x="1938338" y="3187700"/>
          <p14:tracePt t="38757" x="1928813" y="3187700"/>
          <p14:tracePt t="38773" x="1893888" y="3170238"/>
          <p14:tracePt t="38790" x="1830388" y="3133725"/>
          <p14:tracePt t="38808" x="1768475" y="3089275"/>
          <p14:tracePt t="38824" x="1714500" y="3062288"/>
          <p14:tracePt t="38841" x="1697038" y="3054350"/>
          <p14:tracePt t="38857" x="1697038" y="3044825"/>
          <p14:tracePt t="38875" x="1697038" y="3036888"/>
          <p14:tracePt t="38891" x="1704975" y="3017838"/>
          <p14:tracePt t="38907" x="1776413" y="2982913"/>
          <p14:tracePt t="38924" x="1847850" y="2955925"/>
          <p14:tracePt t="38942" x="1928813" y="2938463"/>
          <p14:tracePt t="38958" x="1982788" y="2928938"/>
          <p14:tracePt t="38974" x="2000250" y="2928938"/>
          <p14:tracePt t="38991" x="2017713" y="2919413"/>
          <p14:tracePt t="39025" x="2017713" y="2911475"/>
          <p14:tracePt t="39057" x="2017713" y="2901950"/>
          <p14:tracePt t="39073" x="2009775" y="2894013"/>
          <p14:tracePt t="39081" x="2000250" y="2884488"/>
          <p14:tracePt t="39091" x="1990725" y="2884488"/>
          <p14:tracePt t="39108" x="1965325" y="2874963"/>
          <p14:tracePt t="39125" x="1946275" y="2867025"/>
          <p14:tracePt t="39142" x="1938338" y="2867025"/>
          <p14:tracePt t="39158" x="1928813" y="2867025"/>
          <p14:tracePt t="39193" x="1919288" y="2867025"/>
          <p14:tracePt t="39201" x="1919288" y="2857500"/>
          <p14:tracePt t="39209" x="1911350" y="2857500"/>
          <p14:tracePt t="39442" x="1901825" y="2857500"/>
          <p14:tracePt t="39449" x="1901825" y="2847975"/>
          <p14:tracePt t="39465" x="1893888" y="2847975"/>
          <p14:tracePt t="39481" x="1893888" y="2840038"/>
          <p14:tracePt t="39493" x="1884363" y="2840038"/>
          <p14:tracePt t="39510" x="1874838" y="2840038"/>
          <p14:tracePt t="39527" x="1866900" y="2840038"/>
          <p14:tracePt t="39543" x="1839913" y="2840038"/>
          <p14:tracePt t="39560" x="1795463" y="2857500"/>
          <p14:tracePt t="39577" x="1768475" y="2884488"/>
          <p14:tracePt t="39577" x="1731963" y="2901950"/>
          <p14:tracePt t="39595" x="1687513" y="2990850"/>
          <p14:tracePt t="39610" x="1625600" y="3116263"/>
          <p14:tracePt t="39627" x="1562100" y="3268663"/>
          <p14:tracePt t="39643" x="1544638" y="3340100"/>
          <p14:tracePt t="39661" x="1500188" y="3490913"/>
          <p14:tracePt t="39677" x="1473200" y="3608388"/>
          <p14:tracePt t="39694" x="1465263" y="3660775"/>
          <p14:tracePt t="39710" x="1455738" y="3687763"/>
          <p14:tracePt t="39728" x="1446213" y="3705225"/>
          <p14:tracePt t="39744" x="1446213" y="3714750"/>
          <p14:tracePt t="39760" x="1438275" y="3714750"/>
          <p14:tracePt t="39786" x="1428750" y="3714750"/>
          <p14:tracePt t="39817" x="1419225" y="3714750"/>
          <p14:tracePt t="39826" x="1411288" y="3714750"/>
          <p14:tracePt t="39849" x="1401763" y="3714750"/>
          <p14:tracePt t="39857" x="1393825" y="3714750"/>
          <p14:tracePt t="39866" x="1384300" y="3705225"/>
          <p14:tracePt t="39877" x="1366838" y="3697288"/>
          <p14:tracePt t="39894" x="1339850" y="3670300"/>
          <p14:tracePt t="39911" x="1312863" y="3643313"/>
          <p14:tracePt t="39928" x="1295400" y="3633788"/>
          <p14:tracePt t="39944" x="1250950" y="3581400"/>
          <p14:tracePt t="39961" x="1187450" y="3509963"/>
          <p14:tracePt t="39978" x="1160463" y="3473450"/>
          <p14:tracePt t="39995" x="1143000" y="3446463"/>
          <p14:tracePt t="40011" x="1125538" y="3429000"/>
          <p14:tracePt t="40028" x="1116013" y="3411538"/>
          <p14:tracePt t="40045" x="1108075" y="3394075"/>
          <p14:tracePt t="40062" x="1108075" y="3384550"/>
          <p14:tracePt t="40078" x="1108075" y="3348038"/>
          <p14:tracePt t="40095" x="1116013" y="3251200"/>
          <p14:tracePt t="40112" x="1179513" y="3133725"/>
          <p14:tracePt t="40129" x="1258888" y="2955925"/>
          <p14:tracePt t="40145" x="1322388" y="2919413"/>
          <p14:tracePt t="40162" x="1366838" y="2911475"/>
          <p14:tracePt t="40179" x="1374775" y="2901950"/>
          <p14:tracePt t="40196" x="1384300" y="2901950"/>
          <p14:tracePt t="40393" x="1393825" y="2901950"/>
          <p14:tracePt t="40402" x="1411288" y="2901950"/>
          <p14:tracePt t="40413" x="1438275" y="2901950"/>
          <p14:tracePt t="40430" x="1446213" y="2901950"/>
          <p14:tracePt t="40446" x="1465263" y="2901950"/>
          <p14:tracePt t="40466" x="1465263" y="2894013"/>
          <p14:tracePt t="40480" x="1465263" y="2874963"/>
          <p14:tracePt t="40496" x="1482725" y="2857500"/>
          <p14:tracePt t="40513" x="1554163" y="2803525"/>
          <p14:tracePt t="40531" x="1589088" y="2776538"/>
          <p14:tracePt t="40547" x="1652588" y="2741613"/>
          <p14:tracePt t="40563" x="1751013" y="2697163"/>
          <p14:tracePt t="40580" x="1893888" y="2652713"/>
          <p14:tracePt t="40598" x="2036763" y="2581275"/>
          <p14:tracePt t="40613" x="2089150" y="2544763"/>
          <p14:tracePt t="40630" x="2197100" y="2455863"/>
          <p14:tracePt t="40647" x="2286000" y="2347913"/>
          <p14:tracePt t="40664" x="2339975" y="2276475"/>
          <p14:tracePt t="40681" x="2357438" y="2214563"/>
          <p14:tracePt t="40697" x="2393950" y="2143125"/>
          <p14:tracePt t="40698" x="2411413" y="2125663"/>
          <p14:tracePt t="40714" x="2438400" y="2089150"/>
          <p14:tracePt t="40731" x="2473325" y="2054225"/>
          <p14:tracePt t="40747" x="2490788" y="2036763"/>
          <p14:tracePt t="40764" x="2517775" y="2009775"/>
          <p14:tracePt t="40781" x="2544763" y="1982788"/>
          <p14:tracePt t="40798" x="2562225" y="1965325"/>
          <p14:tracePt t="40814" x="2581275" y="1946275"/>
          <p14:tracePt t="40831" x="2598738" y="1938338"/>
          <p14:tracePt t="40848" x="2608263" y="1919288"/>
          <p14:tracePt t="40865" x="2633663" y="1901825"/>
          <p14:tracePt t="40881" x="2652713" y="1893888"/>
          <p14:tracePt t="40898" x="2714625" y="1847850"/>
          <p14:tracePt t="40915" x="2768600" y="1830388"/>
          <p14:tracePt t="40932" x="2813050" y="1812925"/>
          <p14:tracePt t="40948" x="2847975" y="1812925"/>
          <p14:tracePt t="40965" x="2884488" y="1795463"/>
          <p14:tracePt t="40982" x="2911475" y="1795463"/>
          <p14:tracePt t="40999" x="2928938" y="1785938"/>
          <p14:tracePt t="41015" x="2938463" y="1776413"/>
          <p14:tracePt t="41032" x="2955925" y="1776413"/>
          <p14:tracePt t="41048" x="2955925" y="1768475"/>
          <p14:tracePt t="41114" x="2965450" y="1768475"/>
          <p14:tracePt t="41154" x="2973388" y="1768475"/>
          <p14:tracePt t="41226" x="2973388" y="1776413"/>
          <p14:tracePt t="41234" x="2973388" y="1785938"/>
          <p14:tracePt t="41266" x="2973388" y="1795463"/>
          <p14:tracePt t="41282" x="2973388" y="1803400"/>
          <p14:tracePt t="41298" x="2973388" y="1822450"/>
          <p14:tracePt t="41306" x="2973388" y="1830388"/>
          <p14:tracePt t="41316" x="2965450" y="1839913"/>
          <p14:tracePt t="41333" x="2946400" y="1884363"/>
          <p14:tracePt t="41349" x="2911475" y="1928813"/>
          <p14:tracePt t="41367" x="2867025" y="1990725"/>
          <p14:tracePt t="41383" x="2830513" y="2054225"/>
          <p14:tracePt t="41400" x="2795588" y="2098675"/>
          <p14:tracePt t="41416" x="2724150" y="2214563"/>
          <p14:tracePt t="41434" x="2589213" y="2393950"/>
          <p14:tracePt t="41450" x="2482850" y="2509838"/>
          <p14:tracePt t="41467" x="2347913" y="2679700"/>
          <p14:tracePt t="41483" x="2179638" y="2857500"/>
          <p14:tracePt t="41501" x="1982788" y="3036888"/>
          <p14:tracePt t="41517" x="1893888" y="3116263"/>
          <p14:tracePt t="41533" x="1697038" y="3286125"/>
          <p14:tracePt t="41550" x="1527175" y="3446463"/>
          <p14:tracePt t="41568" x="1401763" y="3571875"/>
          <p14:tracePt t="41584" x="1339850" y="3652838"/>
          <p14:tracePt t="41600" x="1268413" y="3741738"/>
          <p14:tracePt t="41617" x="1196975" y="3840163"/>
          <p14:tracePt t="41618" x="1160463" y="3894138"/>
          <p14:tracePt t="41635" x="1089025" y="4000500"/>
          <p14:tracePt t="41651" x="1062038" y="4054475"/>
          <p14:tracePt t="41667" x="982663" y="4179888"/>
          <p14:tracePt t="41684" x="919163" y="4276725"/>
          <p14:tracePt t="41701" x="911225" y="4295775"/>
          <p14:tracePt t="41762" x="919163" y="4276725"/>
          <p14:tracePt t="41770" x="938213" y="4259263"/>
          <p14:tracePt t="41778" x="973138" y="4224338"/>
          <p14:tracePt t="41786" x="1017588" y="4187825"/>
          <p14:tracePt t="41801" x="1081088" y="4125913"/>
          <p14:tracePt t="41818" x="1285875" y="3973513"/>
          <p14:tracePt t="41834" x="1608138" y="3741738"/>
          <p14:tracePt t="41852" x="1812925" y="3581400"/>
          <p14:tracePt t="41868" x="1955800" y="3446463"/>
          <p14:tracePt t="41885" x="2081213" y="3313113"/>
          <p14:tracePt t="41901" x="2170113" y="3152775"/>
          <p14:tracePt t="41919" x="2268538" y="3009900"/>
          <p14:tracePt t="41935" x="2303463" y="2946400"/>
          <p14:tracePt t="41951" x="2393950" y="2822575"/>
          <p14:tracePt t="41968" x="2465388" y="2679700"/>
          <p14:tracePt t="41986" x="2562225" y="2517775"/>
          <p14:tracePt t="42002" x="2616200" y="2419350"/>
          <p14:tracePt t="42019" x="2660650" y="2339975"/>
          <p14:tracePt t="42035" x="2714625" y="2259013"/>
          <p14:tracePt t="42053" x="2751138" y="2187575"/>
          <p14:tracePt t="42068" x="2776538" y="2143125"/>
          <p14:tracePt t="42085" x="2813050" y="2081213"/>
          <p14:tracePt t="42102" x="2847975" y="2017713"/>
          <p14:tracePt t="42120" x="2867025" y="1982788"/>
          <p14:tracePt t="42135" x="2874963" y="1938338"/>
          <p14:tracePt t="42153" x="2894013" y="1901825"/>
          <p14:tracePt t="42169" x="2901950" y="1874838"/>
          <p14:tracePt t="42187" x="2911475" y="1857375"/>
          <p14:tracePt t="42203" x="2911475" y="1839913"/>
          <p14:tracePt t="42219" x="2911475" y="1830388"/>
          <p14:tracePt t="42236" x="2911475" y="1822450"/>
          <p14:tracePt t="42254" x="2911475" y="1812925"/>
          <p14:tracePt t="42442" x="2901950" y="1822450"/>
          <p14:tracePt t="42450" x="2894013" y="1830388"/>
          <p14:tracePt t="42458" x="2857500" y="1847850"/>
          <p14:tracePt t="42470" x="2830513" y="1893888"/>
          <p14:tracePt t="42487" x="2768600" y="1946275"/>
          <p14:tracePt t="42504" x="2598738" y="2125663"/>
          <p14:tracePt t="42521" x="2366963" y="2384425"/>
          <p14:tracePt t="42521" x="2241550" y="2517775"/>
          <p14:tracePt t="42537" x="2179638" y="2608263"/>
          <p14:tracePt t="42554" x="1990725" y="2867025"/>
          <p14:tracePt t="42571" x="1874838" y="3036888"/>
          <p14:tracePt t="42588" x="1758950" y="3187700"/>
          <p14:tracePt t="42604" x="1643063" y="3330575"/>
          <p14:tracePt t="42620" x="1581150" y="3411538"/>
          <p14:tracePt t="42637" x="1465263" y="3562350"/>
          <p14:tracePt t="42655" x="1384300" y="3670300"/>
          <p14:tracePt t="42671" x="1347788" y="3705225"/>
          <p14:tracePt t="42687" x="1339850" y="3732213"/>
          <p14:tracePt t="42704" x="1339850" y="3741738"/>
          <p14:tracePt t="42754" x="1357313" y="3741738"/>
          <p14:tracePt t="42770" x="1393825" y="3741738"/>
          <p14:tracePt t="42778" x="1517650" y="3697288"/>
          <p14:tracePt t="42789" x="1679575" y="3625850"/>
          <p14:tracePt t="42805" x="2125663" y="3367088"/>
          <p14:tracePt t="42821" x="2446338" y="3089275"/>
          <p14:tracePt t="42838" x="2741613" y="2751138"/>
          <p14:tracePt t="42856" x="2982913" y="2446338"/>
          <p14:tracePt t="42871" x="3071813" y="2286000"/>
          <p14:tracePt t="42888" x="3089275" y="2224088"/>
          <p14:tracePt t="42905" x="3089275" y="2214563"/>
          <p14:tracePt t="42923" x="3089275" y="2205038"/>
          <p14:tracePt t="42946" x="3081338" y="2205038"/>
          <p14:tracePt t="42955" x="3071813" y="2205038"/>
          <p14:tracePt t="42978" x="3062288" y="2205038"/>
          <p14:tracePt t="42994" x="3062288" y="2224088"/>
          <p14:tracePt t="43005" x="3089275" y="2241550"/>
          <p14:tracePt t="43022" x="3125788" y="2276475"/>
          <p14:tracePt t="43039" x="3303588" y="2330450"/>
          <p14:tracePt t="43056" x="3554413" y="2366963"/>
          <p14:tracePt t="43072" x="3848100" y="2374900"/>
          <p14:tracePt t="43089" x="4214813" y="2374900"/>
          <p14:tracePt t="43106" x="4705350" y="2339975"/>
          <p14:tracePt t="43123" x="4983163" y="2286000"/>
          <p14:tracePt t="43139" x="5232400" y="2214563"/>
          <p14:tracePt t="43156" x="5340350" y="2170113"/>
          <p14:tracePt t="43172" x="5634038" y="2054225"/>
          <p14:tracePt t="43190" x="5830888" y="1973263"/>
          <p14:tracePt t="43206" x="5894388" y="1901825"/>
          <p14:tracePt t="43223" x="5902325" y="1893888"/>
          <p14:tracePt t="43240" x="5894388" y="1919288"/>
          <p14:tracePt t="43257" x="5884863" y="1928813"/>
          <p14:tracePt t="43273" x="5867400" y="1938338"/>
          <p14:tracePt t="43290" x="5830888" y="1965325"/>
          <p14:tracePt t="43306" x="5822950" y="1973263"/>
          <p14:tracePt t="43324" x="5803900" y="1973263"/>
          <p14:tracePt t="43340" x="5795963" y="1973263"/>
          <p14:tracePt t="43357" x="5786438" y="1973263"/>
          <p14:tracePt t="43373" x="5759450" y="2000250"/>
          <p14:tracePt t="43391" x="5751513" y="2017713"/>
          <p14:tracePt t="43407" x="5751513" y="2036763"/>
          <p14:tracePt t="43423" x="5803900" y="2062163"/>
          <p14:tracePt t="43440" x="5875338" y="2089150"/>
          <p14:tracePt t="43458" x="6037263" y="2054225"/>
          <p14:tracePt t="43474" x="6099175" y="2027238"/>
          <p14:tracePt t="43491" x="6108700" y="2027238"/>
          <p14:tracePt t="43507" x="6134100" y="2044700"/>
          <p14:tracePt t="43525" x="6143625" y="2044700"/>
          <p14:tracePt t="43541" x="6153150" y="2044700"/>
          <p14:tracePt t="43557" x="6161088" y="2044700"/>
          <p14:tracePt t="43574" x="6170613" y="2044700"/>
          <p14:tracePt t="43594" x="6180138" y="2044700"/>
          <p14:tracePt t="43810" x="6170613" y="2044700"/>
          <p14:tracePt t="43850" x="6161088" y="2044700"/>
          <p14:tracePt t="43914" x="6153150" y="2044700"/>
          <p14:tracePt t="43922" x="6153150" y="2036763"/>
          <p14:tracePt t="43946" x="6143625" y="2036763"/>
          <p14:tracePt t="43970" x="6134100" y="2036763"/>
          <p14:tracePt t="43978" x="6116638" y="2027238"/>
          <p14:tracePt t="43986" x="6099175" y="2027238"/>
          <p14:tracePt t="43994" x="6072188" y="2017713"/>
          <p14:tracePt t="44009" x="6018213" y="2009775"/>
          <p14:tracePt t="44026" x="5786438" y="2009775"/>
          <p14:tracePt t="44043" x="5527675" y="2036763"/>
          <p14:tracePt t="44060" x="5126038" y="2133600"/>
          <p14:tracePt t="44076" x="4911725" y="2170113"/>
          <p14:tracePt t="44092" x="4394200" y="2276475"/>
          <p14:tracePt t="44109" x="3946525" y="2357438"/>
          <p14:tracePt t="44127" x="3732213" y="2393950"/>
          <p14:tracePt t="44143" x="3589338" y="2428875"/>
          <p14:tracePt t="44159" x="3500438" y="2465388"/>
          <p14:tracePt t="44176" x="3446463" y="2509838"/>
          <p14:tracePt t="44194" x="3402013" y="2562225"/>
          <p14:tracePt t="44210" x="3340100" y="2660650"/>
          <p14:tracePt t="44226" x="3251200" y="2822575"/>
          <p14:tracePt t="44243" x="3160713" y="2938463"/>
          <p14:tracePt t="44261" x="3116263" y="3000375"/>
          <p14:tracePt t="44276" x="3098800" y="3036888"/>
          <p14:tracePt t="44293" x="3081338" y="3081338"/>
          <p14:tracePt t="44310" x="3081338" y="3116263"/>
          <p14:tracePt t="44328" x="3081338" y="3125788"/>
          <p14:tracePt t="44343" x="3108325" y="3143250"/>
          <p14:tracePt t="44360" x="3179763" y="3133725"/>
          <p14:tracePt t="44377" x="3268663" y="3062288"/>
          <p14:tracePt t="44394" x="3419475" y="2911475"/>
          <p14:tracePt t="44410" x="3482975" y="2803525"/>
          <p14:tracePt t="44427" x="3500438" y="2714625"/>
          <p14:tracePt t="44444" x="3500438" y="2652713"/>
          <p14:tracePt t="44461" x="3500438" y="2633663"/>
          <p14:tracePt t="44477" x="3455988" y="2598738"/>
          <p14:tracePt t="44494" x="3394075" y="2581275"/>
          <p14:tracePt t="44511" x="3295650" y="2581275"/>
          <p14:tracePt t="44528" x="3152775" y="2581275"/>
          <p14:tracePt t="44544" x="3027363" y="2608263"/>
          <p14:tracePt t="44561" x="2990850" y="2608263"/>
          <p14:tracePt t="44578" x="2982913" y="2608263"/>
          <p14:tracePt t="44595" x="2982913" y="2598738"/>
          <p14:tracePt t="44611" x="2982913" y="2536825"/>
          <p14:tracePt t="44628" x="3009900" y="2411413"/>
          <p14:tracePt t="44644" x="3044825" y="2276475"/>
          <p14:tracePt t="44662" x="3054350" y="2179638"/>
          <p14:tracePt t="44678" x="3054350" y="2125663"/>
          <p14:tracePt t="44695" x="3044825" y="2125663"/>
          <p14:tracePt t="44711" x="3036888" y="2125663"/>
          <p14:tracePt t="44729" x="2973388" y="2170113"/>
          <p14:tracePt t="44745" x="2813050" y="2428875"/>
          <p14:tracePt t="44762" x="2411413" y="3133725"/>
          <p14:tracePt t="44778" x="2143125" y="3544888"/>
          <p14:tracePt t="44796" x="1990725" y="3741738"/>
          <p14:tracePt t="44812" x="1919288" y="3803650"/>
          <p14:tracePt t="44828" x="1901825" y="3822700"/>
          <p14:tracePt t="44866" x="1901825" y="3803650"/>
          <p14:tracePt t="44874" x="1928813" y="3768725"/>
          <p14:tracePt t="44883" x="1965325" y="3697288"/>
          <p14:tracePt t="44895" x="2009775" y="3616325"/>
          <p14:tracePt t="44912" x="2152650" y="3411538"/>
          <p14:tracePt t="44929" x="2347913" y="3116263"/>
          <p14:tracePt t="44947" x="2625725" y="2741613"/>
          <p14:tracePt t="44962" x="2697163" y="2652713"/>
          <p14:tracePt t="44979" x="2786063" y="2527300"/>
          <p14:tracePt t="44996" x="2813050" y="2509838"/>
          <p14:tracePt t="45072" x="2108200" y="3044825"/>
          <p14:tracePt t="45074" x="1893888" y="3205163"/>
          <p14:tracePt t="45082" x="1670050" y="3367088"/>
          <p14:tracePt t="45098" x="1465263" y="3527425"/>
          <p14:tracePt t="45112" x="1223963" y="3697288"/>
          <p14:tracePt t="45129" x="911225" y="3884613"/>
          <p14:tracePt t="45148" x="803275" y="3956050"/>
          <p14:tracePt t="45163" x="795338" y="3956050"/>
          <p14:tracePt t="45186" x="812800" y="3956050"/>
          <p14:tracePt t="45196" x="830263" y="3946525"/>
          <p14:tracePt t="45214" x="911225" y="3884613"/>
          <p14:tracePt t="45230" x="965200" y="3848100"/>
          <p14:tracePt t="45247" x="1098550" y="3714750"/>
          <p14:tracePt t="45263" x="1250950" y="3571875"/>
          <p14:tracePt t="45281" x="1339850" y="3446463"/>
          <p14:tracePt t="45297" x="1455738" y="3295650"/>
          <p14:tracePt t="45314" x="1714500" y="2990850"/>
          <p14:tracePt t="45331" x="1893888" y="2795588"/>
          <p14:tracePt t="45348" x="1973263" y="2714625"/>
          <p14:tracePt t="45364" x="2160588" y="2571750"/>
          <p14:tracePt t="45380" x="2357438" y="2455863"/>
          <p14:tracePt t="45397" x="2473325" y="2374900"/>
          <p14:tracePt t="45415" x="2517775" y="2339975"/>
          <p14:tracePt t="45431" x="2536825" y="2303463"/>
          <p14:tracePt t="45447" x="2544763" y="2259013"/>
          <p14:tracePt t="45465" x="2562225" y="2197100"/>
          <p14:tracePt t="45482" x="2571750" y="2152650"/>
          <p14:tracePt t="45497" x="2581275" y="2098675"/>
          <p14:tracePt t="45498" x="2598738" y="2081213"/>
          <p14:tracePt t="45514" x="2598738" y="2062163"/>
          <p14:tracePt t="45531" x="2608263" y="2054225"/>
          <p14:tracePt t="45549" x="2616200" y="2044700"/>
          <p14:tracePt t="45634" x="2608263" y="2054225"/>
          <p14:tracePt t="45642" x="2598738" y="2071688"/>
          <p14:tracePt t="45650" x="2571750" y="2125663"/>
          <p14:tracePt t="45665" x="2536825" y="2187575"/>
          <p14:tracePt t="45681" x="2482850" y="2251075"/>
          <p14:tracePt t="45698" x="2214563" y="2589213"/>
          <p14:tracePt t="45716" x="2081213" y="2751138"/>
          <p14:tracePt t="45732" x="1990725" y="2847975"/>
          <p14:tracePt t="45748" x="1928813" y="2911475"/>
          <p14:tracePt t="45765" x="1866900" y="2982913"/>
          <p14:tracePt t="45783" x="1812925" y="3081338"/>
          <p14:tracePt t="45799" x="1776413" y="3143250"/>
          <p14:tracePt t="45815" x="1670050" y="3313113"/>
          <p14:tracePt t="45832" x="1581150" y="3482975"/>
          <p14:tracePt t="45850" x="1500188" y="3581400"/>
          <p14:tracePt t="45850" x="1473200" y="3616325"/>
          <p14:tracePt t="45866" x="1446213" y="3643313"/>
          <p14:tracePt t="45883" x="1438275" y="3652838"/>
          <p14:tracePt t="45970" x="1446213" y="3652838"/>
          <p14:tracePt t="45978" x="1455738" y="3633788"/>
          <p14:tracePt t="45994" x="1473200" y="3625850"/>
          <p14:tracePt t="46002" x="1527175" y="3589338"/>
          <p14:tracePt t="46016" x="1581150" y="3544888"/>
          <p14:tracePt t="46033" x="1724025" y="3419475"/>
          <p14:tracePt t="46050" x="1893888" y="3241675"/>
          <p14:tracePt t="46066" x="2009775" y="3108325"/>
          <p14:tracePt t="46083" x="2143125" y="2955925"/>
          <p14:tracePt t="46100" x="2259013" y="2813050"/>
          <p14:tracePt t="46117" x="2303463" y="2732088"/>
          <p14:tracePt t="46133" x="2419350" y="2589213"/>
          <p14:tracePt t="46150" x="2544763" y="2438400"/>
          <p14:tracePt t="46167" x="2652713" y="2312988"/>
          <p14:tracePt t="46184" x="2714625" y="2214563"/>
          <p14:tracePt t="46200" x="2776538" y="2143125"/>
          <p14:tracePt t="46217" x="2813050" y="2071688"/>
          <p14:tracePt t="46233" x="2840038" y="2017713"/>
          <p14:tracePt t="46251" x="2857500" y="2000250"/>
          <p14:tracePt t="46267" x="2857500" y="1990725"/>
          <p14:tracePt t="46306" x="2840038" y="2009775"/>
          <p14:tracePt t="46314" x="2822575" y="2044700"/>
          <p14:tracePt t="46322" x="2786063" y="2098675"/>
          <p14:tracePt t="46334" x="2705100" y="2179638"/>
          <p14:tracePt t="46350" x="2490788" y="2428875"/>
          <p14:tracePt t="46367" x="2224088" y="2705100"/>
          <p14:tracePt t="46385" x="1982788" y="2911475"/>
          <p14:tracePt t="46401" x="1874838" y="2982913"/>
          <p14:tracePt t="46417" x="1670050" y="3152775"/>
          <p14:tracePt t="46434" x="1357313" y="3394075"/>
          <p14:tracePt t="46452" x="1285875" y="3482975"/>
          <p14:tracePt t="46468" x="1241425" y="3544888"/>
          <p14:tracePt t="46484" x="1241425" y="3562350"/>
          <p14:tracePt t="46501" x="1241425" y="3571875"/>
          <p14:tracePt t="46586" x="1250950" y="3571875"/>
          <p14:tracePt t="46594" x="1268413" y="3554413"/>
          <p14:tracePt t="46602" x="1322388" y="3517900"/>
          <p14:tracePt t="46618" x="1490663" y="3411538"/>
          <p14:tracePt t="46635" x="1679575" y="3295650"/>
          <p14:tracePt t="46651" x="1866900" y="3143250"/>
          <p14:tracePt t="46668" x="2017713" y="3000375"/>
          <p14:tracePt t="46684" x="2170113" y="2847975"/>
          <p14:tracePt t="46701" x="2286000" y="2697163"/>
          <p14:tracePt t="46718" x="2322513" y="2625725"/>
          <p14:tracePt t="46736" x="2401888" y="2411413"/>
          <p14:tracePt t="46752" x="2465388" y="2197100"/>
          <p14:tracePt t="46769" x="2500313" y="2062163"/>
          <p14:tracePt t="46785" x="2517775" y="1982788"/>
          <p14:tracePt t="46803" x="2544763" y="1919288"/>
          <p14:tracePt t="46819" x="2554288" y="1893888"/>
          <p14:tracePt t="46836" x="2554288" y="1884363"/>
          <p14:tracePt t="46852" x="2562225" y="1874838"/>
          <p14:tracePt t="46870" x="2571750" y="1874838"/>
          <p14:tracePt t="46886" x="2571750" y="1866900"/>
          <p14:tracePt t="46938" x="2562225" y="1866900"/>
          <p14:tracePt t="46946" x="2562225" y="1884363"/>
          <p14:tracePt t="46954" x="2544763" y="1911350"/>
          <p14:tracePt t="46969" x="2509838" y="1955800"/>
          <p14:tracePt t="46986" x="2339975" y="2197100"/>
          <p14:tracePt t="47003" x="2259013" y="2295525"/>
          <p14:tracePt t="47021" x="1955800" y="2660650"/>
          <p14:tracePt t="47036" x="1633538" y="3000375"/>
          <p14:tracePt t="47053" x="1384300" y="3232150"/>
          <p14:tracePt t="47070" x="1143000" y="3473450"/>
          <p14:tracePt t="47087" x="884238" y="3732213"/>
          <p14:tracePt t="47103" x="723900" y="3911600"/>
          <p14:tracePt t="47120" x="615950" y="4054475"/>
          <p14:tracePt t="47137" x="581025" y="4108450"/>
          <p14:tracePt t="47154" x="554038" y="4197350"/>
          <p14:tracePt t="47170" x="544513" y="4224338"/>
          <p14:tracePt t="47187" x="544513" y="4232275"/>
          <p14:tracePt t="47218" x="554038" y="4232275"/>
          <p14:tracePt t="47226" x="561975" y="4232275"/>
          <p14:tracePt t="47237" x="571500" y="4232275"/>
          <p14:tracePt t="47254" x="633413" y="4187825"/>
          <p14:tracePt t="47270" x="679450" y="4152900"/>
          <p14:tracePt t="47288" x="955675" y="3983038"/>
          <p14:tracePt t="47304" x="1357313" y="3759200"/>
          <p14:tracePt t="47321" x="1679575" y="3598863"/>
          <p14:tracePt t="47323" x="1874838" y="3490913"/>
          <p14:tracePt t="47338" x="2062163" y="3384550"/>
          <p14:tracePt t="47355" x="2589213" y="3062288"/>
          <p14:tracePt t="47371" x="2786063" y="2874963"/>
          <p14:tracePt t="47388" x="2857500" y="2786063"/>
          <p14:tracePt t="47404" x="2973388" y="2554288"/>
          <p14:tracePt t="47422" x="3044825" y="2312988"/>
          <p14:tracePt t="47438" x="3062288" y="2133600"/>
          <p14:tracePt t="47455" x="3071813" y="2054225"/>
          <p14:tracePt t="47471" x="3071813" y="2044700"/>
          <p14:tracePt t="47490" x="3054350" y="2054225"/>
          <p14:tracePt t="47505" x="3009900" y="2081213"/>
          <p14:tracePt t="47521" x="2946400" y="2152650"/>
          <p14:tracePt t="47538" x="2366963" y="2847975"/>
          <p14:tracePt t="47556" x="1785938" y="3562350"/>
          <p14:tracePt t="47572" x="1401763" y="4037013"/>
          <p14:tracePt t="47588" x="1116013" y="4394200"/>
          <p14:tracePt t="47605" x="982663" y="4608513"/>
          <p14:tracePt t="47623" x="965200" y="4741863"/>
          <p14:tracePt t="47639" x="1036638" y="4840288"/>
          <p14:tracePt t="47655" x="1133475" y="4884738"/>
          <p14:tracePt t="47672" x="1660525" y="4929188"/>
          <p14:tracePt t="47689" x="2446338" y="4857750"/>
          <p14:tracePt t="47705" x="3152775" y="4660900"/>
          <p14:tracePt t="47722" x="4170363" y="4232275"/>
          <p14:tracePt t="47739" x="4759325" y="3911600"/>
          <p14:tracePt t="47757" x="5205413" y="3589338"/>
          <p14:tracePt t="47772" x="5384800" y="3438525"/>
          <p14:tracePt t="47789" x="5653088" y="3081338"/>
          <p14:tracePt t="47806" x="5840413" y="2714625"/>
          <p14:tracePt t="47823" x="5902325" y="2500313"/>
          <p14:tracePt t="47839" x="5929313" y="2374900"/>
          <p14:tracePt t="47856" x="5938838" y="2276475"/>
          <p14:tracePt t="47873" x="5929313" y="2179638"/>
          <p14:tracePt t="47890" x="5857875" y="2027238"/>
          <p14:tracePt t="47906" x="5830888" y="1973263"/>
          <p14:tracePt t="47923" x="5768975" y="1839913"/>
          <p14:tracePt t="47940" x="5715000" y="1751013"/>
          <p14:tracePt t="47957" x="5697538" y="1687513"/>
          <p14:tracePt t="47973" x="5661025" y="1625600"/>
          <p14:tracePt t="47990" x="5643563" y="1554163"/>
          <p14:tracePt t="48006" x="5616575" y="1509713"/>
          <p14:tracePt t="48024" x="5599113" y="1490663"/>
          <p14:tracePt t="48040" x="5599113" y="1473200"/>
          <p14:tracePt t="48057" x="5581650" y="1438275"/>
          <p14:tracePt t="48073" x="5572125" y="1393825"/>
          <p14:tracePt t="48091" x="5572125" y="1322388"/>
          <p14:tracePt t="48107" x="5572125" y="1276350"/>
          <p14:tracePt t="48124" x="5572125" y="1241425"/>
          <p14:tracePt t="48140" x="5572125" y="1204913"/>
          <p14:tracePt t="48158" x="5572125" y="1187450"/>
          <p14:tracePt t="48174" x="5572125" y="1160463"/>
          <p14:tracePt t="48190" x="5572125" y="1125538"/>
          <p14:tracePt t="48207" x="5572125" y="1081088"/>
          <p14:tracePt t="48225" x="5572125" y="1054100"/>
          <p14:tracePt t="48241" x="5572125" y="1027113"/>
          <p14:tracePt t="48258" x="5581650" y="990600"/>
          <p14:tracePt t="48274" x="5581650" y="965200"/>
          <p14:tracePt t="48292" x="5581650" y="955675"/>
          <p14:tracePt t="48308" x="5581650" y="938213"/>
          <p14:tracePt t="48324" x="5589588" y="919163"/>
          <p14:tracePt t="48341" x="5599113" y="893763"/>
          <p14:tracePt t="48363" x="5599113" y="884238"/>
          <p14:tracePt t="48374" x="5608638" y="884238"/>
          <p14:tracePt t="48391" x="5608638" y="874713"/>
          <p14:tracePt t="48408" x="5626100" y="874713"/>
          <p14:tracePt t="48427" x="5634038" y="874713"/>
          <p14:tracePt t="48443" x="5643563" y="874713"/>
          <p14:tracePt t="48458" x="5653088" y="874713"/>
          <p14:tracePt t="48475" x="5670550" y="874713"/>
          <p14:tracePt t="48492" x="5688013" y="874713"/>
          <p14:tracePt t="48508" x="5715000" y="884238"/>
          <p14:tracePt t="48525" x="5741988" y="884238"/>
          <p14:tracePt t="48542" x="5751513" y="893763"/>
          <p14:tracePt t="48559" x="5768975" y="901700"/>
          <p14:tracePt t="48575" x="5786438" y="911225"/>
          <p14:tracePt t="48592" x="5803900" y="928688"/>
          <p14:tracePt t="48609" x="5813425" y="938213"/>
          <p14:tracePt t="48626" x="5840413" y="955675"/>
          <p14:tracePt t="48642" x="5857875" y="990600"/>
          <p14:tracePt t="48659" x="5875338" y="1017588"/>
          <p14:tracePt t="48675" x="5894388" y="1044575"/>
          <p14:tracePt t="48693" x="5919788" y="1089025"/>
          <p14:tracePt t="48709" x="5938838" y="1125538"/>
          <p14:tracePt t="48726" x="5946775" y="1152525"/>
          <p14:tracePt t="48742" x="5956300" y="1169988"/>
          <p14:tracePt t="48760" x="5965825" y="1196975"/>
          <p14:tracePt t="48776" x="5965825" y="1204913"/>
          <p14:tracePt t="48793" x="5965825" y="1214438"/>
          <p14:tracePt t="48915" x="5973763" y="1223963"/>
          <p14:tracePt t="48923" x="5973763" y="1231900"/>
          <p14:tracePt t="48939" x="5973763" y="1241425"/>
          <p14:tracePt t="48963" x="5973763" y="1250950"/>
          <p14:tracePt t="48979" x="5983288" y="1258888"/>
          <p14:tracePt t="48987" x="5983288" y="1268413"/>
          <p14:tracePt t="49003" x="5983288" y="1276350"/>
          <p14:tracePt t="49011" x="5983288" y="1295400"/>
          <p14:tracePt t="49027" x="5991225" y="1303338"/>
          <p14:tracePt t="49043" x="5991225" y="1322388"/>
          <p14:tracePt t="49061" x="6000750" y="1339850"/>
          <p14:tracePt t="49077" x="6000750" y="1347788"/>
          <p14:tracePt t="49094" x="6000750" y="1357313"/>
          <p14:tracePt t="49110" x="6000750" y="1366838"/>
          <p14:tracePt t="49128" x="6000750" y="1374775"/>
          <p14:tracePt t="49144" x="6000750" y="1393825"/>
          <p14:tracePt t="49161" x="6000750" y="1411288"/>
          <p14:tracePt t="49177" x="6000750" y="1438275"/>
          <p14:tracePt t="49195" x="5991225" y="1482725"/>
          <p14:tracePt t="49211" x="5983288" y="1509713"/>
          <p14:tracePt t="49227" x="5965825" y="1544638"/>
          <p14:tracePt t="49244" x="5946775" y="1589088"/>
          <p14:tracePt t="49262" x="5911850" y="1660525"/>
          <p14:tracePt t="49278" x="5848350" y="1758950"/>
          <p14:tracePt t="49294" x="5803900" y="1812925"/>
          <p14:tracePt t="49311" x="5680075" y="1965325"/>
          <p14:tracePt t="49329" x="5545138" y="2098675"/>
          <p14:tracePt t="49345" x="5456238" y="2187575"/>
          <p14:tracePt t="49361" x="5375275" y="2268538"/>
          <p14:tracePt t="49378" x="5276850" y="2347913"/>
          <p14:tracePt t="49379" x="5224463" y="2384425"/>
          <p14:tracePt t="49396" x="5081588" y="2482850"/>
          <p14:tracePt t="49412" x="5018088" y="2554288"/>
          <p14:tracePt t="49428" x="4830763" y="2714625"/>
          <p14:tracePt t="49445" x="4589463" y="2911475"/>
          <p14:tracePt t="49462" x="4456113" y="3036888"/>
          <p14:tracePt t="49478" x="4394200" y="3089275"/>
          <p14:tracePt t="49495" x="4357688" y="3125788"/>
          <p14:tracePt t="49512" x="4322763" y="3143250"/>
          <p14:tracePt t="49529" x="4303713" y="3160713"/>
          <p14:tracePt t="49547" x="4295775" y="3170238"/>
          <p14:tracePt t="49562" x="4286250" y="3179763"/>
          <p14:tracePt t="49563" x="4276725" y="3179763"/>
          <p14:tracePt t="49579" x="4259263" y="3179763"/>
          <p14:tracePt t="49596" x="4251325" y="3187700"/>
          <p14:tracePt t="49803" x="4241800" y="3187700"/>
          <p14:tracePt t="49819" x="4232275" y="3187700"/>
          <p14:tracePt t="49827" x="4224338" y="3187700"/>
          <p14:tracePt t="49835" x="4214813" y="3197225"/>
          <p14:tracePt t="49846" x="4205288" y="3205163"/>
          <p14:tracePt t="49863" x="4187825" y="3205163"/>
          <p14:tracePt t="49881" x="4098925" y="3214688"/>
          <p14:tracePt t="49896" x="3938588" y="3224213"/>
          <p14:tracePt t="49912" x="3751263" y="3224213"/>
          <p14:tracePt t="49930" x="3554413" y="3224213"/>
          <p14:tracePt t="49948" x="3232150" y="3224213"/>
          <p14:tracePt t="49964" x="3027363" y="3224213"/>
          <p14:tracePt t="49980" x="2867025" y="3224213"/>
          <p14:tracePt t="49997" x="2803525" y="3214688"/>
          <p14:tracePt t="50014" x="2741613" y="3179763"/>
          <p14:tracePt t="50030" x="2724150" y="3143250"/>
          <p14:tracePt t="50047" x="2724150" y="3116263"/>
          <p14:tracePt t="50064" x="2732088" y="3098800"/>
          <p14:tracePt t="50081" x="2776538" y="3098800"/>
          <p14:tracePt t="50097" x="2867025" y="3098800"/>
          <p14:tracePt t="50114" x="3000375" y="3089275"/>
          <p14:tracePt t="50131" x="3143250" y="3044825"/>
          <p14:tracePt t="50148" x="3259138" y="2965450"/>
          <p14:tracePt t="50164" x="3303588" y="2901950"/>
          <p14:tracePt t="50181" x="3313113" y="2867025"/>
          <p14:tracePt t="50198" x="3313113" y="2813050"/>
          <p14:tracePt t="50215" x="3313113" y="2776538"/>
          <p14:tracePt t="50231" x="3313113" y="2724150"/>
          <p14:tracePt t="50248" x="3313113" y="2705100"/>
          <p14:tracePt t="50265" x="3313113" y="2670175"/>
          <p14:tracePt t="50282" x="3313113" y="2643188"/>
          <p14:tracePt t="50283" x="3313113" y="2633663"/>
          <p14:tracePt t="51651" x="3303588" y="2633663"/>
          <p14:tracePt t="51667" x="3295650" y="2633663"/>
          <p14:tracePt t="51675" x="3276600" y="2633663"/>
          <p14:tracePt t="51686" x="3251200" y="2633663"/>
          <p14:tracePt t="51703" x="3143250" y="2633663"/>
          <p14:tracePt t="51720" x="3098800" y="2633663"/>
          <p14:tracePt t="51737" x="3027363" y="2633663"/>
          <p14:tracePt t="51753" x="2990850" y="2633663"/>
          <p14:tracePt t="51770" x="2973388" y="2633663"/>
          <p14:tracePt t="52011" x="2965450" y="2633663"/>
          <p14:tracePt t="52027" x="2946400" y="2633663"/>
          <p14:tracePt t="52035" x="2919413" y="2633663"/>
          <p14:tracePt t="52043" x="2874963" y="2633663"/>
          <p14:tracePt t="52054" x="2830513" y="2633663"/>
          <p14:tracePt t="52071" x="2687638" y="2633663"/>
          <p14:tracePt t="52089" x="2616200" y="2633663"/>
          <p14:tracePt t="52104" x="2490788" y="2633663"/>
          <p14:tracePt t="52121" x="2455863" y="2633663"/>
          <p14:tracePt t="52147" x="2473325" y="2633663"/>
          <p14:tracePt t="52156" x="2500313" y="2625725"/>
          <p14:tracePt t="52172" x="2608263" y="2616200"/>
          <p14:tracePt t="52188" x="2741613" y="2616200"/>
          <p14:tracePt t="52205" x="2847975" y="2670175"/>
          <p14:tracePt t="52222" x="2894013" y="2714625"/>
          <p14:tracePt t="52238" x="2928938" y="2847975"/>
          <p14:tracePt t="52255" x="2919413" y="2973388"/>
          <p14:tracePt t="52272" x="2874963" y="3036888"/>
          <p14:tracePt t="52289" x="2847975" y="3054350"/>
          <p14:tracePt t="52305" x="2840038" y="3054350"/>
          <p14:tracePt t="52395" x="2830513" y="3054350"/>
          <p14:tracePt t="52403" x="2830513" y="3062288"/>
          <p14:tracePt t="52411" x="2830513" y="3071813"/>
          <p14:tracePt t="52422" x="2822575" y="3071813"/>
          <p14:tracePt t="52439" x="2822575" y="3081338"/>
          <p14:tracePt t="52456" x="2813050" y="3098800"/>
          <p14:tracePt t="52473" x="2795588" y="3116263"/>
          <p14:tracePt t="52489" x="2786063" y="3133725"/>
          <p14:tracePt t="52506" x="2786063" y="3143250"/>
          <p14:tracePt t="52523" x="2768600" y="3170238"/>
          <p14:tracePt t="52540" x="2759075" y="3179763"/>
          <p14:tracePt t="52563" x="2759075" y="3187700"/>
          <p14:tracePt t="52579" x="2759075" y="3197225"/>
          <p14:tracePt t="52603" x="2759075" y="3205163"/>
          <p14:tracePt t="52611" x="2751138" y="3205163"/>
          <p14:tracePt t="52627" x="2751138" y="3214688"/>
          <p14:tracePt t="52867" x="2741613" y="3214688"/>
          <p14:tracePt t="52875" x="2732088" y="3214688"/>
          <p14:tracePt t="52891" x="2732088" y="3224213"/>
          <p14:tracePt t="52907" x="2724150" y="3224213"/>
          <p14:tracePt t="52924" x="2705100" y="3232150"/>
          <p14:tracePt t="52941" x="2687638" y="3232150"/>
          <p14:tracePt t="52957" x="2660650" y="3232150"/>
          <p14:tracePt t="52974" x="2643188" y="3232150"/>
          <p14:tracePt t="52991" x="2616200" y="3232150"/>
          <p14:tracePt t="53008" x="2589213" y="3232150"/>
          <p14:tracePt t="53025" x="2544763" y="3241675"/>
          <p14:tracePt t="53041" x="2517775" y="3251200"/>
          <p14:tracePt t="53058" x="2419350" y="3286125"/>
          <p14:tracePt t="53075" x="2241550" y="3402013"/>
          <p14:tracePt t="53091" x="2116138" y="3527425"/>
          <p14:tracePt t="53108" x="1973263" y="3732213"/>
          <p14:tracePt t="53125" x="1776413" y="3983038"/>
          <p14:tracePt t="53142" x="1633538" y="4205288"/>
          <p14:tracePt t="53158" x="1562100" y="4367213"/>
          <p14:tracePt t="53175" x="1536700" y="4419600"/>
          <p14:tracePt t="53192" x="1482725" y="4537075"/>
          <p14:tracePt t="53209" x="1419225" y="4616450"/>
          <p14:tracePt t="53226" x="1401763" y="4633913"/>
          <p14:tracePt t="53242" x="1384300" y="4660900"/>
          <p14:tracePt t="53258" x="1374775" y="4670425"/>
          <p14:tracePt t="53259" x="1374775" y="4679950"/>
          <p14:tracePt t="53315" x="1384300" y="4660900"/>
          <p14:tracePt t="53323" x="1428750" y="4625975"/>
          <p14:tracePt t="53331" x="1473200" y="4589463"/>
          <p14:tracePt t="53343" x="1517650" y="4527550"/>
          <p14:tracePt t="53359" x="1608138" y="4402138"/>
          <p14:tracePt t="53376" x="1741488" y="4232275"/>
          <p14:tracePt t="53392" x="1884363" y="4044950"/>
          <p14:tracePt t="53410" x="2054225" y="3848100"/>
          <p14:tracePt t="53426" x="2187575" y="3670300"/>
          <p14:tracePt t="53443" x="2259013" y="3581400"/>
          <p14:tracePt t="53459" x="2455863" y="3322638"/>
          <p14:tracePt t="53477" x="2562225" y="3179763"/>
          <p14:tracePt t="53493" x="2608263" y="3133725"/>
          <p14:tracePt t="53509" x="2643188" y="3098800"/>
          <p14:tracePt t="53526" x="2660650" y="3081338"/>
          <p14:tracePt t="53544" x="2679700" y="3071813"/>
          <p14:tracePt t="53560" x="2705100" y="3071813"/>
          <p14:tracePt t="53576" x="2732088" y="3071813"/>
          <p14:tracePt t="53593" x="2874963" y="3089275"/>
          <p14:tracePt t="53611" x="3071813" y="3143250"/>
          <p14:tracePt t="53611" x="3152775" y="3160713"/>
          <p14:tracePt t="53627" x="3322638" y="3205163"/>
          <p14:tracePt t="53643" x="3465513" y="3259138"/>
          <p14:tracePt t="53660" x="3571875" y="3303588"/>
          <p14:tracePt t="53677" x="3616325" y="3340100"/>
          <p14:tracePt t="53693" x="3643313" y="3357563"/>
          <p14:tracePt t="53710" x="3687763" y="3419475"/>
          <p14:tracePt t="53727" x="3741738" y="3527425"/>
          <p14:tracePt t="53744" x="3786188" y="3598863"/>
          <p14:tracePt t="53760" x="3803650" y="3616325"/>
          <p14:tracePt t="53777" x="3813175" y="3625850"/>
          <p14:tracePt t="53811" x="3813175" y="3616325"/>
          <p14:tracePt t="53819" x="3813175" y="3608388"/>
          <p14:tracePt t="53827" x="3813175" y="3598863"/>
          <p14:tracePt t="53844" x="3813175" y="3581400"/>
          <p14:tracePt t="53861" x="3813175" y="3554413"/>
          <p14:tracePt t="53877" x="3813175" y="3536950"/>
          <p14:tracePt t="54027" x="3822700" y="3536950"/>
          <p14:tracePt t="54043" x="3830638" y="3536950"/>
          <p14:tracePt t="54051" x="3840163" y="3536950"/>
          <p14:tracePt t="54061" x="3857625" y="3544888"/>
          <p14:tracePt t="54078" x="3919538" y="3544888"/>
          <p14:tracePt t="54095" x="4071938" y="3509963"/>
          <p14:tracePt t="54112" x="4170363" y="3455988"/>
          <p14:tracePt t="54128" x="4438650" y="3322638"/>
          <p14:tracePt t="54145" x="4732338" y="3125788"/>
          <p14:tracePt t="54162" x="4983163" y="2946400"/>
          <p14:tracePt t="54180" x="5268913" y="2724150"/>
          <p14:tracePt t="54195" x="5411788" y="2598738"/>
          <p14:tracePt t="54212" x="5510213" y="2482850"/>
          <p14:tracePt t="54229" x="5554663" y="2446338"/>
          <p14:tracePt t="54246" x="5616575" y="2322513"/>
          <p14:tracePt t="54262" x="5680075" y="2187575"/>
          <p14:tracePt t="54279" x="5724525" y="2081213"/>
          <p14:tracePt t="54295" x="5759450" y="2000250"/>
          <p14:tracePt t="54313" x="5786438" y="1928813"/>
          <p14:tracePt t="54329" x="5822950" y="1884363"/>
          <p14:tracePt t="54346" x="5840413" y="1830388"/>
          <p14:tracePt t="54362" x="5857875" y="1812925"/>
          <p14:tracePt t="54380" x="5938838" y="1731963"/>
          <p14:tracePt t="54396" x="6000750" y="1687513"/>
          <p14:tracePt t="54413" x="6018213" y="1660525"/>
          <p14:tracePt t="54429" x="6037263" y="1652588"/>
          <p14:tracePt t="54447" x="6045200" y="1652588"/>
          <p14:tracePt t="55107" x="6045200" y="1660525"/>
          <p14:tracePt t="55115" x="6045200" y="1679575"/>
          <p14:tracePt t="55123" x="6027738" y="1687513"/>
          <p14:tracePt t="55139" x="6027738" y="1704975"/>
          <p14:tracePt t="55149" x="6010275" y="1741488"/>
          <p14:tracePt t="55166" x="6000750" y="1776413"/>
          <p14:tracePt t="55183" x="5983288" y="1803400"/>
          <p14:tracePt t="55199" x="5973763" y="1830388"/>
          <p14:tracePt t="55215" x="5965825" y="1857375"/>
          <p14:tracePt t="55232" x="5965825" y="1866900"/>
          <p14:tracePt t="55250" x="5956300" y="1866900"/>
          <p14:tracePt t="55266" x="5956300" y="1874838"/>
          <p14:tracePt t="55282" x="5946775" y="1884363"/>
          <p14:tracePt t="55299" x="5946775" y="1893888"/>
          <p14:tracePt t="55317" x="5946775" y="1901825"/>
          <p14:tracePt t="55333" x="5946775" y="1911350"/>
          <p14:tracePt t="55349" x="5946775" y="1919288"/>
          <p14:tracePt t="55366" x="5938838" y="1938338"/>
          <p14:tracePt t="55383" x="5938838" y="1946275"/>
          <p14:tracePt t="55400" x="5938838" y="1955800"/>
          <p14:tracePt t="55416" x="5919788" y="2000250"/>
          <p14:tracePt t="55433" x="5911850" y="2044700"/>
          <p14:tracePt t="55450" x="5911850" y="2071688"/>
          <p14:tracePt t="55467" x="5902325" y="2098675"/>
          <p14:tracePt t="55467" x="5902325" y="2108200"/>
          <p14:tracePt t="55483" x="5902325" y="2116138"/>
          <p14:tracePt t="55500" x="5902325" y="2125663"/>
          <p14:tracePt t="55517" x="5902325" y="2133600"/>
          <p14:tracePt t="55533" x="5938838" y="2143125"/>
          <p14:tracePt t="55550" x="6010275" y="2152650"/>
          <p14:tracePt t="55567" x="6089650" y="2143125"/>
          <p14:tracePt t="55584" x="6188075" y="2081213"/>
          <p14:tracePt t="55600" x="6269038" y="2000250"/>
          <p14:tracePt t="55617" x="6340475" y="1911350"/>
          <p14:tracePt t="55634" x="6384925" y="1822450"/>
          <p14:tracePt t="55651" x="6402388" y="1768475"/>
          <p14:tracePt t="55667" x="6411913" y="1704975"/>
          <p14:tracePt t="55684" x="6411913" y="1652588"/>
          <p14:tracePt t="55701" x="6411913" y="1616075"/>
          <p14:tracePt t="55718" x="6411913" y="1598613"/>
          <p14:tracePt t="55734" x="6411913" y="1589088"/>
          <p14:tracePt t="55751" x="6402388" y="1589088"/>
          <p14:tracePt t="55767" x="6394450" y="1589088"/>
          <p14:tracePt t="55787" x="6384925" y="1589088"/>
          <p14:tracePt t="55804" x="6375400" y="1589088"/>
          <p14:tracePt t="55851" x="6367463" y="1589088"/>
          <p14:tracePt t="55867" x="6357938" y="1589088"/>
          <p14:tracePt t="55883" x="6357938" y="1598613"/>
          <p14:tracePt t="55891" x="6348413" y="1608138"/>
          <p14:tracePt t="55901" x="6348413" y="1616075"/>
          <p14:tracePt t="55918" x="6348413" y="1633538"/>
          <p14:tracePt t="55935" x="6348413" y="1652588"/>
          <p14:tracePt t="55951" x="6348413" y="1704975"/>
          <p14:tracePt t="55968" x="6348413" y="1758950"/>
          <p14:tracePt t="55985" x="6348413" y="1812925"/>
          <p14:tracePt t="56002" x="6348413" y="1866900"/>
          <p14:tracePt t="56019" x="6384925" y="1911350"/>
          <p14:tracePt t="56035" x="6438900" y="2017713"/>
          <p14:tracePt t="56052" x="6465888" y="2044700"/>
          <p14:tracePt t="56069" x="6510338" y="2125663"/>
          <p14:tracePt t="56085" x="6562725" y="2205038"/>
          <p14:tracePt t="56102" x="6589713" y="2259013"/>
          <p14:tracePt t="56119" x="6616700" y="2312988"/>
          <p14:tracePt t="56136" x="6643688" y="2330450"/>
          <p14:tracePt t="56153" x="6653213" y="2347913"/>
          <p14:tracePt t="56169" x="6653213" y="2357438"/>
          <p14:tracePt t="56195" x="6661150" y="2357438"/>
          <p14:tracePt t="56211" x="6670675" y="2357438"/>
          <p14:tracePt t="56219" x="6688138" y="2347913"/>
          <p14:tracePt t="56236" x="6759575" y="2295525"/>
          <p14:tracePt t="56253" x="6902450" y="2197100"/>
          <p14:tracePt t="56270" x="7027863" y="2098675"/>
          <p14:tracePt t="56286" x="7161213" y="2000250"/>
          <p14:tracePt t="56303" x="7259638" y="1938338"/>
          <p14:tracePt t="56319" x="7323138" y="1874838"/>
          <p14:tracePt t="56337" x="7340600" y="1857375"/>
          <p14:tracePt t="56353" x="7358063" y="1812925"/>
          <p14:tracePt t="56370" x="7367588" y="1751013"/>
          <p14:tracePt t="56386" x="7375525" y="1704975"/>
          <p14:tracePt t="56404" x="7375525" y="1643063"/>
          <p14:tracePt t="56420" x="7385050" y="1625600"/>
          <p14:tracePt t="56437" x="7412038" y="1598613"/>
          <p14:tracePt t="56453" x="7466013" y="1581150"/>
          <p14:tracePt t="56471" x="7510463" y="1562100"/>
          <p14:tracePt t="56487" x="7608888" y="1544638"/>
          <p14:tracePt t="56503" x="7670800" y="1536700"/>
          <p14:tracePt t="56520" x="7688263" y="1536700"/>
          <p14:tracePt t="56683" x="7680325" y="1536700"/>
          <p14:tracePt t="56699" x="7670800" y="1536700"/>
          <p14:tracePt t="56707" x="7661275" y="1536700"/>
          <p14:tracePt t="56723" x="7653338" y="1536700"/>
          <p14:tracePt t="56747" x="7634288" y="1536700"/>
          <p14:tracePt t="56755" x="7608888" y="1536700"/>
          <p14:tracePt t="56771" x="7581900" y="1536700"/>
          <p14:tracePt t="56788" x="7500938" y="1536700"/>
          <p14:tracePt t="56804" x="7429500" y="1536700"/>
          <p14:tracePt t="56822" x="7331075" y="1536700"/>
          <p14:tracePt t="56838" x="7251700" y="1536700"/>
          <p14:tracePt t="56855" x="7205663" y="1536700"/>
          <p14:tracePt t="56871" x="7197725" y="1536700"/>
          <p14:tracePt t="56889" x="7170738" y="1554163"/>
          <p14:tracePt t="56905" x="7153275" y="1571625"/>
          <p14:tracePt t="56922" x="7143750" y="1581150"/>
          <p14:tracePt t="56938" x="7126288" y="1608138"/>
          <p14:tracePt t="56956" x="7089775" y="1660525"/>
          <p14:tracePt t="56972" x="7054850" y="1714500"/>
          <p14:tracePt t="56988" x="7027863" y="1731963"/>
          <p14:tracePt t="57005" x="6991350" y="1768475"/>
          <p14:tracePt t="57023" x="6911975" y="1830388"/>
          <p14:tracePt t="57039" x="6858000" y="1866900"/>
          <p14:tracePt t="57055" x="6786563" y="1911350"/>
          <p14:tracePt t="57072" x="6697663" y="1946275"/>
          <p14:tracePt t="57090" x="6616700" y="1982788"/>
          <p14:tracePt t="57106" x="6562725" y="1990725"/>
          <p14:tracePt t="57122" x="6537325" y="2000250"/>
          <p14:tracePt t="57139" x="6473825" y="2009775"/>
          <p14:tracePt t="57140" x="6446838" y="2009775"/>
          <p14:tracePt t="57157" x="6375400" y="2009775"/>
          <p14:tracePt t="57172" x="6276975" y="1973263"/>
          <p14:tracePt t="57189" x="6170613" y="1919288"/>
          <p14:tracePt t="57206" x="6116638" y="1901825"/>
          <p14:tracePt t="57224" x="6099175" y="1901825"/>
          <p14:tracePt t="57239" x="6089650" y="1893888"/>
          <p14:tracePt t="57256" x="6081713" y="1884363"/>
          <p14:tracePt t="57273" x="6072188" y="1884363"/>
          <p14:tracePt t="57290" x="6062663" y="1874838"/>
          <p14:tracePt t="57306" x="6054725" y="1857375"/>
          <p14:tracePt t="57324" x="6027738" y="1839913"/>
          <p14:tracePt t="57340" x="6010275" y="1830388"/>
          <p14:tracePt t="57357" x="5991225" y="1822450"/>
          <p14:tracePt t="57373" x="5983288" y="1822450"/>
          <p14:tracePt t="57390" x="5973763" y="1795463"/>
          <p14:tracePt t="57407" x="5956300" y="1758950"/>
          <p14:tracePt t="57424" x="5946775" y="1714500"/>
          <p14:tracePt t="57440" x="5946775" y="1687513"/>
          <p14:tracePt t="57457" x="5956300" y="1660525"/>
          <p14:tracePt t="57473" x="5973763" y="1643063"/>
          <p14:tracePt t="57491" x="6018213" y="1625600"/>
          <p14:tracePt t="57508" x="6045200" y="1625600"/>
          <p14:tracePt t="57524" x="6134100" y="1643063"/>
          <p14:tracePt t="57540" x="6205538" y="1660525"/>
          <p14:tracePt t="57558" x="6232525" y="1679575"/>
          <p14:tracePt t="57574" x="6242050" y="1679575"/>
          <p14:tracePt t="57591" x="6251575" y="1679575"/>
          <p14:tracePt t="57636" x="6232525" y="1679575"/>
          <p14:tracePt t="57652" x="6197600" y="1660525"/>
          <p14:tracePt t="57660" x="6126163" y="1643063"/>
          <p14:tracePt t="57674" x="6037263" y="1625600"/>
          <p14:tracePt t="57691" x="5830888" y="1608138"/>
          <p14:tracePt t="57709" x="5751513" y="1608138"/>
          <p14:tracePt t="57724" x="5670550" y="1616075"/>
          <p14:tracePt t="57741" x="5634038" y="1625600"/>
          <p14:tracePt t="57758" x="5626100" y="1633538"/>
          <p14:tracePt t="57780" x="5616575" y="1633538"/>
          <p14:tracePt t="57791" x="5616575" y="1643063"/>
          <p14:tracePt t="57812" x="5626100" y="1643063"/>
          <p14:tracePt t="57828" x="5634038" y="1643063"/>
          <p14:tracePt t="57842" x="5643563" y="1643063"/>
          <p14:tracePt t="57859" x="5653088" y="1643063"/>
          <p14:tracePt t="57875" x="5697538" y="1660525"/>
          <p14:tracePt t="57875" x="5715000" y="1660525"/>
          <p14:tracePt t="57892" x="5751513" y="1687513"/>
          <p14:tracePt t="57910" x="5786438" y="1697038"/>
          <p14:tracePt t="57925" x="5822950" y="1731963"/>
          <p14:tracePt t="57942" x="5840413" y="1776413"/>
          <p14:tracePt t="57959" x="5857875" y="1795463"/>
          <p14:tracePt t="57976" x="5911850" y="1795463"/>
          <p14:tracePt t="57992" x="5946775" y="1830388"/>
          <p14:tracePt t="58009" x="5973763" y="1901825"/>
          <p14:tracePt t="58026" x="5973763" y="1938338"/>
          <p14:tracePt t="58044" x="5983288" y="1955800"/>
          <p14:tracePt t="58059" x="6000750" y="1965325"/>
          <p14:tracePt t="58076" x="6116638" y="2098675"/>
          <p14:tracePt t="58092" x="6180138" y="2152650"/>
          <p14:tracePt t="58110" x="6215063" y="2160588"/>
          <p14:tracePt t="58126" x="6251575" y="2160588"/>
          <p14:tracePt t="58143" x="6276975" y="2160588"/>
          <p14:tracePt t="58159" x="6296025" y="2152650"/>
          <p14:tracePt t="58177" x="6313488" y="2116138"/>
          <p14:tracePt t="58193" x="6323013" y="2062163"/>
          <p14:tracePt t="58209" x="6323013" y="2017713"/>
          <p14:tracePt t="58226" x="6313488" y="1973263"/>
          <p14:tracePt t="58244" x="6303963" y="1938338"/>
          <p14:tracePt t="58260" x="6313488" y="1919288"/>
          <p14:tracePt t="58276" x="6313488" y="1893888"/>
          <p14:tracePt t="58293" x="6303963" y="1884363"/>
          <p14:tracePt t="58311" x="6286500" y="1866900"/>
          <p14:tracePt t="58327" x="6276975" y="1839913"/>
          <p14:tracePt t="58343" x="6269038" y="1822450"/>
          <p14:tracePt t="58360" x="6242050" y="1785938"/>
          <p14:tracePt t="58377" x="6205538" y="1741488"/>
          <p14:tracePt t="58393" x="6161088" y="1687513"/>
          <p14:tracePt t="58410" x="6126163" y="1652588"/>
          <p14:tracePt t="58428" x="6116638" y="1625600"/>
          <p14:tracePt t="58445" x="6108700" y="1616075"/>
          <p14:tracePt t="58484" x="6108700" y="1608138"/>
          <p14:tracePt t="58500" x="6108700" y="1598613"/>
          <p14:tracePt t="58516" x="6108700" y="1589088"/>
          <p14:tracePt t="58524" x="6099175" y="1581150"/>
          <p14:tracePt t="58532" x="6099175" y="1571625"/>
          <p14:tracePt t="58544" x="6099175" y="1562100"/>
          <p14:tracePt t="58561" x="6089650" y="1536700"/>
          <p14:tracePt t="58578" x="6081713" y="1527175"/>
          <p14:tracePt t="58595" x="6062663" y="1482725"/>
          <p14:tracePt t="58596" x="6062663" y="1465263"/>
          <p14:tracePt t="58611" x="6045200" y="1438275"/>
          <p14:tracePt t="58628" x="6037263" y="1393825"/>
          <p14:tracePt t="58645" x="6037263" y="1374775"/>
          <p14:tracePt t="58662" x="6054725" y="1366838"/>
          <p14:tracePt t="58677" x="6099175" y="1339850"/>
          <p14:tracePt t="58694" x="6126163" y="1339850"/>
          <p14:tracePt t="58712" x="6242050" y="1339850"/>
          <p14:tracePt t="58729" x="6446838" y="1384300"/>
          <p14:tracePt t="58745" x="6634163" y="1446213"/>
          <p14:tracePt t="58761" x="6724650" y="1490663"/>
          <p14:tracePt t="58779" x="6796088" y="1554163"/>
          <p14:tracePt t="58796" x="6840538" y="1660525"/>
          <p14:tracePt t="58812" x="6848475" y="1724025"/>
          <p14:tracePt t="58829" x="6848475" y="1751013"/>
          <p14:tracePt t="58845" x="6840538" y="1803400"/>
          <p14:tracePt t="58863" x="6813550" y="1822450"/>
          <p14:tracePt t="58878" x="6777038" y="1847850"/>
          <p14:tracePt t="58895" x="6732588" y="1874838"/>
          <p14:tracePt t="58912" x="6697663" y="1901825"/>
          <p14:tracePt t="58930" x="6670675" y="1901825"/>
          <p14:tracePt t="58945" x="6653213" y="1911350"/>
          <p14:tracePt t="58996" x="6653213" y="1901825"/>
          <p14:tracePt t="59004" x="6653213" y="1884363"/>
          <p14:tracePt t="59012" x="6653213" y="1874838"/>
          <p14:tracePt t="59029" x="6670675" y="1830388"/>
          <p14:tracePt t="59046" x="6697663" y="1768475"/>
          <p14:tracePt t="59062" x="6705600" y="1714500"/>
          <p14:tracePt t="59080" x="6724650" y="1652588"/>
          <p14:tracePt t="59096" x="6724650" y="1598613"/>
          <p14:tracePt t="59113" x="6724650" y="1581150"/>
          <p14:tracePt t="59129" x="6724650" y="1536700"/>
          <p14:tracePt t="59147" x="6724650" y="1500188"/>
          <p14:tracePt t="59163" x="6715125" y="1465263"/>
          <p14:tracePt t="59180" x="6697663" y="1428750"/>
          <p14:tracePt t="59196" x="6670675" y="1401763"/>
          <p14:tracePt t="59214" x="6661150" y="1374775"/>
          <p14:tracePt t="59230" x="6653213" y="1366838"/>
          <p14:tracePt t="59246" x="6643688" y="1357313"/>
          <p14:tracePt t="59263" x="6643688" y="1339850"/>
          <p14:tracePt t="59281" x="6643688" y="1330325"/>
          <p14:tracePt t="59297" x="6643688" y="1322388"/>
          <p14:tracePt t="59313" x="6643688" y="1303338"/>
          <p14:tracePt t="59330" x="6643688" y="1295400"/>
          <p14:tracePt t="59348" x="6634163" y="1268413"/>
          <p14:tracePt t="59692" x="6634163" y="1285875"/>
          <p14:tracePt t="59700" x="6634163" y="1312863"/>
          <p14:tracePt t="59715" x="6643688" y="1366838"/>
          <p14:tracePt t="59732" x="6688138" y="1571625"/>
          <p14:tracePt t="59748" x="6705600" y="1731963"/>
          <p14:tracePt t="59766" x="6715125" y="1884363"/>
          <p14:tracePt t="59782" x="6715125" y="1946275"/>
          <p14:tracePt t="59798" x="6715125" y="2044700"/>
          <p14:tracePt t="59815" x="6715125" y="2098675"/>
          <p14:tracePt t="59833" x="6715125" y="2116138"/>
          <p14:tracePt t="59849" x="6715125" y="2125663"/>
          <p14:tracePt t="59866" x="6715125" y="2143125"/>
          <p14:tracePt t="59882" x="6715125" y="2152650"/>
          <p14:tracePt t="59900" x="6715125" y="2160588"/>
          <p14:tracePt t="59948" x="6724650" y="2160588"/>
          <p14:tracePt t="59972" x="6732588" y="2160588"/>
          <p14:tracePt t="59988" x="6742113" y="2160588"/>
          <p14:tracePt t="59996" x="6751638" y="2160588"/>
          <p14:tracePt t="60012" x="6759575" y="2160588"/>
          <p14:tracePt t="60028" x="6769100" y="2160588"/>
          <p14:tracePt t="60044" x="6777038" y="2160588"/>
          <p14:tracePt t="60052" x="6786563" y="2160588"/>
          <p14:tracePt t="60066" x="6796088" y="2160588"/>
          <p14:tracePt t="60083" x="6813550" y="2152650"/>
          <p14:tracePt t="60100" x="6823075" y="2152650"/>
          <p14:tracePt t="60117" x="6840538" y="2143125"/>
          <p14:tracePt t="60212" x="6840538" y="2133600"/>
          <p14:tracePt t="60220" x="6831013" y="2133600"/>
          <p14:tracePt t="60244" x="6831013" y="2125663"/>
          <p14:tracePt t="60252" x="6813550" y="2116138"/>
          <p14:tracePt t="60267" x="6813550" y="2108200"/>
          <p14:tracePt t="60285" x="6786563" y="2071688"/>
          <p14:tracePt t="60300" x="6777038" y="2062163"/>
          <p14:tracePt t="60317" x="6759575" y="2036763"/>
          <p14:tracePt t="60334" x="6742113" y="2017713"/>
          <p14:tracePt t="60604" x="6751638" y="2017713"/>
          <p14:tracePt t="60612" x="6759575" y="2017713"/>
          <p14:tracePt t="60620" x="6759575" y="2027238"/>
          <p14:tracePt t="60635" x="6769100" y="2027238"/>
          <p14:tracePt t="60652" x="6777038" y="2036763"/>
          <p14:tracePt t="60756" x="6777038" y="2027238"/>
          <p14:tracePt t="60772" x="6759575" y="2009775"/>
          <p14:tracePt t="60780" x="6759575" y="2000250"/>
          <p14:tracePt t="60788" x="6742113" y="1990725"/>
          <p14:tracePt t="60802" x="6732588" y="1982788"/>
          <p14:tracePt t="60819" x="6715125" y="1973263"/>
          <p14:tracePt t="60836" x="6680200" y="1938338"/>
          <p14:tracePt t="60852" x="6670675" y="1938338"/>
          <p14:tracePt t="60870" x="6653213" y="1919288"/>
          <p14:tracePt t="60886" x="6643688" y="1911350"/>
          <p14:tracePt t="60903" x="6626225" y="1901825"/>
          <p14:tracePt t="60919" x="6616700" y="1893888"/>
          <p14:tracePt t="60936" x="6608763" y="1884363"/>
          <p14:tracePt t="60956" x="6608763" y="1874838"/>
          <p14:tracePt t="60970" x="6599238" y="1874838"/>
          <p14:tracePt t="60986" x="6589713" y="1866900"/>
          <p14:tracePt t="61003" x="6572250" y="1847850"/>
          <p14:tracePt t="61019" x="6562725" y="1839913"/>
          <p14:tracePt t="61020" x="6554788" y="1830388"/>
          <p14:tracePt t="61037" x="6545263" y="1822450"/>
          <p14:tracePt t="61060" x="6537325" y="1812925"/>
          <p14:tracePt t="61070" x="6527800" y="1812925"/>
          <p14:tracePt t="61086" x="6518275" y="1795463"/>
          <p14:tracePt t="61108" x="6510338" y="1795463"/>
          <p14:tracePt t="61124" x="6510338" y="1785938"/>
          <p14:tracePt t="61137" x="6500813" y="1785938"/>
          <p14:tracePt t="61153" x="6500813" y="1776413"/>
          <p14:tracePt t="61171" x="6491288" y="1776413"/>
          <p14:tracePt t="61187" x="6483350" y="1768475"/>
          <p14:tracePt t="61203" x="6483350" y="1758950"/>
          <p14:tracePt t="61220" x="6473825" y="1751013"/>
          <p14:tracePt t="61252" x="6465888" y="1751013"/>
          <p14:tracePt t="61260" x="6456363" y="1741488"/>
          <p14:tracePt t="61284" x="6446838" y="1741488"/>
          <p14:tracePt t="61292" x="6446838" y="1731963"/>
          <p14:tracePt t="61308" x="6438900" y="1731963"/>
          <p14:tracePt t="61321" x="6438900" y="1724025"/>
          <p14:tracePt t="61337" x="6429375" y="1714500"/>
          <p14:tracePt t="61354" x="6419850" y="1714500"/>
          <p14:tracePt t="61372" x="6411913" y="1704975"/>
          <p14:tracePt t="61388" x="6394450" y="1687513"/>
          <p14:tracePt t="61404" x="6375400" y="1679575"/>
          <p14:tracePt t="61421" x="6367463" y="1670050"/>
          <p14:tracePt t="61439" x="6348413" y="1660525"/>
          <p14:tracePt t="61454" x="6330950" y="1652588"/>
          <p14:tracePt t="61471" x="6313488" y="1643063"/>
          <p14:tracePt t="61488" x="6313488" y="1633538"/>
          <p14:tracePt t="61505" x="6296025" y="1633538"/>
          <p14:tracePt t="61521" x="6286500" y="1625600"/>
          <p14:tracePt t="61538" x="6269038" y="1616075"/>
          <p14:tracePt t="61555" x="6259513" y="1608138"/>
          <p14:tracePt t="61573" x="6242050" y="1598613"/>
          <p14:tracePt t="61589" x="6242050" y="1589088"/>
          <p14:tracePt t="61605" x="6224588" y="1589088"/>
          <p14:tracePt t="61628" x="6215063" y="1581150"/>
          <p14:tracePt t="61639" x="6197600" y="1571625"/>
          <p14:tracePt t="61655" x="6180138" y="1554163"/>
          <p14:tracePt t="61672" x="6170613" y="1544638"/>
          <p14:tracePt t="61688" x="6153150" y="1527175"/>
          <p14:tracePt t="61706" x="6134100" y="1527175"/>
          <p14:tracePt t="61722" x="6126163" y="1509713"/>
          <p14:tracePt t="61739" x="6108700" y="1500188"/>
          <p14:tracePt t="61756" x="6108700" y="1490663"/>
          <p14:tracePt t="61773" x="6089650" y="1473200"/>
          <p14:tracePt t="61789" x="6072188" y="1473200"/>
          <p14:tracePt t="61806" x="6062663" y="1455738"/>
          <p14:tracePt t="61822" x="6045200" y="1446213"/>
          <p14:tracePt t="61840" x="6027738" y="1428750"/>
          <p14:tracePt t="61856" x="6018213" y="1411288"/>
          <p14:tracePt t="61873" x="6010275" y="1401763"/>
          <p14:tracePt t="61889" x="6000750" y="1393825"/>
          <p14:tracePt t="61907" x="5991225" y="1374775"/>
          <p14:tracePt t="62036" x="5991225" y="1384300"/>
          <p14:tracePt t="62052" x="5991225" y="1393825"/>
          <p14:tracePt t="62060" x="6000750" y="1393825"/>
          <p14:tracePt t="62073" x="6000750" y="1401763"/>
          <p14:tracePt t="62090" x="6000750" y="1411288"/>
          <p14:tracePt t="62108" x="5991225" y="1419225"/>
          <p14:tracePt t="62123" x="5965825" y="1419225"/>
          <p14:tracePt t="62140" x="5848350" y="1419225"/>
          <p14:tracePt t="62157" x="5786438" y="1419225"/>
          <p14:tracePt t="62174" x="5732463" y="1419225"/>
          <p14:tracePt t="62190" x="5688013" y="1419225"/>
          <p14:tracePt t="62207" x="5670550" y="1446213"/>
          <p14:tracePt t="62224" x="5661025" y="1500188"/>
          <p14:tracePt t="62241" x="5661025" y="1536700"/>
          <p14:tracePt t="62257" x="5670550" y="1687513"/>
          <p14:tracePt t="62274" x="5741988" y="1857375"/>
          <p14:tracePt t="62291" x="5830888" y="1955800"/>
          <p14:tracePt t="62308" x="5965825" y="2044700"/>
          <p14:tracePt t="62324" x="6018213" y="2071688"/>
          <p14:tracePt t="62341" x="6054725" y="2081213"/>
          <p14:tracePt t="62357" x="6072188" y="2081213"/>
          <p14:tracePt t="62375" x="6108700" y="2081213"/>
          <p14:tracePt t="62391" x="6180138" y="2081213"/>
          <p14:tracePt t="62408" x="6286500" y="2081213"/>
          <p14:tracePt t="62425" x="6394450" y="2081213"/>
          <p14:tracePt t="62442" x="6491288" y="2081213"/>
          <p14:tracePt t="62458" x="6572250" y="2081213"/>
          <p14:tracePt t="62475" x="6599238" y="2071688"/>
          <p14:tracePt t="62492" x="6616700" y="2054225"/>
          <p14:tracePt t="62509" x="6634163" y="2000250"/>
          <p14:tracePt t="62525" x="6653213" y="1938338"/>
          <p14:tracePt t="62542" x="6680200" y="1901825"/>
          <p14:tracePt t="62558" x="6705600" y="1857375"/>
          <p14:tracePt t="62576" x="6724650" y="1822450"/>
          <p14:tracePt t="62592" x="6732588" y="1768475"/>
          <p14:tracePt t="62609" x="6742113" y="1724025"/>
          <p14:tracePt t="62625" x="6742113" y="1697038"/>
          <p14:tracePt t="62643" x="6742113" y="1625600"/>
          <p14:tracePt t="62659" x="6751638" y="1544638"/>
          <p14:tracePt t="62675" x="6777038" y="1509713"/>
          <p14:tracePt t="62692" x="6823075" y="1455738"/>
          <p14:tracePt t="62710" x="6867525" y="1428750"/>
          <p14:tracePt t="62726" x="6894513" y="1401763"/>
          <p14:tracePt t="62742" x="6911975" y="1393825"/>
          <p14:tracePt t="62759" x="6929438" y="1374775"/>
          <p14:tracePt t="62776" x="6929438" y="1357313"/>
          <p14:tracePt t="62793" x="6938963" y="1330325"/>
          <p14:tracePt t="62809" x="6938963" y="1303338"/>
          <p14:tracePt t="62826" x="6911975" y="1268413"/>
          <p14:tracePt t="62843" x="6848475" y="1196975"/>
          <p14:tracePt t="62844" x="6804025" y="1169988"/>
          <p14:tracePt t="62859" x="6751638" y="1133475"/>
          <p14:tracePt t="62876" x="6599238" y="1081088"/>
          <p14:tracePt t="62893" x="6384925" y="1044575"/>
          <p14:tracePt t="62910" x="6232525" y="1036638"/>
          <p14:tracePt t="62926" x="6170613" y="1036638"/>
          <p14:tracePt t="62943" x="6143625" y="1036638"/>
          <p14:tracePt t="62960" x="6126163" y="1036638"/>
          <p14:tracePt t="62977" x="6116638" y="1036638"/>
          <p14:tracePt t="62993" x="6108700" y="1036638"/>
          <p14:tracePt t="63010" x="6089650" y="1054100"/>
          <p14:tracePt t="63027" x="6045200" y="1089025"/>
          <p14:tracePt t="63044" x="6000750" y="1133475"/>
          <p14:tracePt t="63060" x="5973763" y="1152525"/>
          <p14:tracePt t="63077" x="5956300" y="1160463"/>
          <p14:tracePt t="63094" x="5938838" y="1169988"/>
          <p14:tracePt t="63111" x="5919788" y="1169988"/>
          <p14:tracePt t="63127" x="5902325" y="1169988"/>
          <p14:tracePt t="63144" x="5867400" y="1169988"/>
          <p14:tracePt t="63160" x="5822950" y="1169988"/>
          <p14:tracePt t="63178" x="5786438" y="1169988"/>
          <p14:tracePt t="63194" x="5776913" y="1179513"/>
          <p14:tracePt t="63211" x="5751513" y="1187450"/>
          <p14:tracePt t="63227" x="5732463" y="1196975"/>
          <p14:tracePt t="63245" x="5705475" y="1258888"/>
          <p14:tracePt t="63261" x="5705475" y="1303338"/>
          <p14:tracePt t="63278" x="5705475" y="1465263"/>
          <p14:tracePt t="63294" x="5705475" y="1643063"/>
          <p14:tracePt t="63312" x="5705475" y="1758950"/>
          <p14:tracePt t="63328" x="5705475" y="1857375"/>
          <p14:tracePt t="63344" x="5705475" y="1955800"/>
          <p14:tracePt t="63361" x="5724525" y="2027238"/>
          <p14:tracePt t="63379" x="5732463" y="2062163"/>
          <p14:tracePt t="63395" x="5741988" y="2089150"/>
          <p14:tracePt t="63411" x="5786438" y="2152650"/>
          <p14:tracePt t="63428" x="5884863" y="2251075"/>
          <p14:tracePt t="63446" x="5973763" y="2303463"/>
          <p14:tracePt t="63461" x="6081713" y="2330450"/>
          <p14:tracePt t="63478" x="6205538" y="2339975"/>
          <p14:tracePt t="63495" x="6313488" y="2339975"/>
          <p14:tracePt t="63513" x="6375400" y="2339975"/>
          <p14:tracePt t="63528" x="6518275" y="2339975"/>
          <p14:tracePt t="63545" x="6688138" y="2303463"/>
          <p14:tracePt t="63562" x="6848475" y="2276475"/>
          <p14:tracePt t="63579" x="6983413" y="2259013"/>
          <p14:tracePt t="63595" x="7089775" y="2232025"/>
          <p14:tracePt t="63612" x="7205663" y="2224088"/>
          <p14:tracePt t="63629" x="7286625" y="2224088"/>
          <p14:tracePt t="63646" x="7331075" y="2224088"/>
          <p14:tracePt t="63662" x="7419975" y="2224088"/>
          <p14:tracePt t="63679" x="7518400" y="2224088"/>
          <p14:tracePt t="63696" x="7581900" y="2224088"/>
          <p14:tracePt t="63713" x="7643813" y="2214563"/>
          <p14:tracePt t="63729" x="7697788" y="2197100"/>
          <p14:tracePt t="63746" x="7759700" y="2187575"/>
          <p14:tracePt t="63763" x="7813675" y="2160588"/>
          <p14:tracePt t="63780" x="7858125" y="2125663"/>
          <p14:tracePt t="63796" x="7912100" y="2081213"/>
          <p14:tracePt t="63813" x="7956550" y="2036763"/>
          <p14:tracePt t="63829" x="7983538" y="1965325"/>
          <p14:tracePt t="63847" x="8010525" y="1893888"/>
          <p14:tracePt t="63863" x="8018463" y="1822450"/>
          <p14:tracePt t="63880" x="8018463" y="1731963"/>
          <p14:tracePt t="63896" x="8018463" y="1697038"/>
          <p14:tracePt t="63914" x="8001000" y="1608138"/>
          <p14:tracePt t="63930" x="7966075" y="1490663"/>
          <p14:tracePt t="63947" x="7939088" y="1428750"/>
          <p14:tracePt t="63963" x="7920038" y="1384300"/>
          <p14:tracePt t="63965" x="7912100" y="1366838"/>
          <p14:tracePt t="63981" x="7885113" y="1322388"/>
          <p14:tracePt t="63997" x="7840663" y="1295400"/>
          <p14:tracePt t="64014" x="7786688" y="1250950"/>
          <p14:tracePt t="64030" x="7769225" y="1223963"/>
          <p14:tracePt t="64048" x="7697788" y="1187450"/>
          <p14:tracePt t="64064" x="7626350" y="1160463"/>
          <p14:tracePt t="64080" x="7581900" y="1143000"/>
          <p14:tracePt t="64097" x="7518400" y="1125538"/>
          <p14:tracePt t="64115" x="7456488" y="1098550"/>
          <p14:tracePt t="64130" x="7367588" y="1062038"/>
          <p14:tracePt t="64147" x="7232650" y="1017588"/>
          <p14:tracePt t="64164" x="7089775" y="982663"/>
          <p14:tracePt t="64182" x="6919913" y="973138"/>
          <p14:tracePt t="64197" x="6813550" y="973138"/>
          <p14:tracePt t="64214" x="6751638" y="973138"/>
          <p14:tracePt t="64231" x="6705600" y="973138"/>
          <p14:tracePt t="64249" x="6661150" y="973138"/>
          <p14:tracePt t="64264" x="6599238" y="965200"/>
          <p14:tracePt t="64281" x="6562725" y="965200"/>
          <p14:tracePt t="64298" x="6456363" y="965200"/>
          <p14:tracePt t="64315" x="6313488" y="965200"/>
          <p14:tracePt t="64331" x="6180138" y="965200"/>
          <p14:tracePt t="64348" x="6018213" y="965200"/>
          <p14:tracePt t="64365" x="5938838" y="965200"/>
          <p14:tracePt t="64382" x="5902325" y="965200"/>
          <p14:tracePt t="64398" x="5867400" y="965200"/>
          <p14:tracePt t="64415" x="5840413" y="965200"/>
          <p14:tracePt t="64432" x="5786438" y="965200"/>
          <p14:tracePt t="64449" x="5688013" y="965200"/>
          <p14:tracePt t="64465" x="5589588" y="973138"/>
          <p14:tracePt t="64482" x="5491163" y="990600"/>
          <p14:tracePt t="64499" x="5394325" y="1009650"/>
          <p14:tracePt t="64516" x="5295900" y="1017588"/>
          <p14:tracePt t="64532" x="5276850" y="1027113"/>
          <p14:tracePt t="64549" x="5241925" y="1044575"/>
          <p14:tracePt t="64565" x="5224463" y="1071563"/>
          <p14:tracePt t="64583" x="5197475" y="1133475"/>
          <p14:tracePt t="64599" x="5180013" y="1223963"/>
          <p14:tracePt t="64616" x="5160963" y="1322388"/>
          <p14:tracePt t="64632" x="5153025" y="1455738"/>
          <p14:tracePt t="64650" x="5153025" y="1589088"/>
          <p14:tracePt t="64666" x="5153025" y="1643063"/>
          <p14:tracePt t="64682" x="5153025" y="1741488"/>
          <p14:tracePt t="64699" x="5160963" y="1830388"/>
          <p14:tracePt t="64717" x="5187950" y="1893888"/>
          <p14:tracePt t="64733" x="5205413" y="1928813"/>
          <p14:tracePt t="64750" x="5232400" y="1946275"/>
          <p14:tracePt t="64766" x="5268913" y="1982788"/>
          <p14:tracePt t="64784" x="5330825" y="2017713"/>
          <p14:tracePt t="64800" x="5367338" y="2017713"/>
          <p14:tracePt t="64816" x="5510213" y="2036763"/>
          <p14:tracePt t="64833" x="5688013" y="2054225"/>
          <p14:tracePt t="64851" x="5822950" y="2054225"/>
          <p14:tracePt t="64866" x="5983288" y="2054225"/>
          <p14:tracePt t="64883" x="6170613" y="2054225"/>
          <p14:tracePt t="64900" x="6330950" y="2054225"/>
          <p14:tracePt t="64901" x="6419850" y="2054225"/>
          <p14:tracePt t="64917" x="6491288" y="2054225"/>
          <p14:tracePt t="64933" x="6643688" y="2054225"/>
          <p14:tracePt t="64950" x="6848475" y="2054225"/>
          <p14:tracePt t="64967" x="7027863" y="2054225"/>
          <p14:tracePt t="64985" x="7153275" y="2054225"/>
          <p14:tracePt t="65000" x="7269163" y="2054225"/>
          <p14:tracePt t="65017" x="7375525" y="2054225"/>
          <p14:tracePt t="65034" x="7473950" y="2044700"/>
          <p14:tracePt t="65051" x="7527925" y="2036763"/>
          <p14:tracePt t="65067" x="7634288" y="2017713"/>
          <p14:tracePt t="65084" x="7759700" y="2000250"/>
          <p14:tracePt t="65085" x="7823200" y="1990725"/>
          <p14:tracePt t="65101" x="7875588" y="1965325"/>
          <p14:tracePt t="65118" x="7920038" y="1946275"/>
          <p14:tracePt t="65134" x="7939088" y="1928813"/>
          <p14:tracePt t="65151" x="7939088" y="1911350"/>
          <p14:tracePt t="65168" x="7939088" y="1884363"/>
          <p14:tracePt t="65185" x="7939088" y="1874838"/>
          <p14:tracePt t="65201" x="7939088" y="1839913"/>
          <p14:tracePt t="65218" x="7947025" y="1785938"/>
          <p14:tracePt t="65234" x="7947025" y="1751013"/>
          <p14:tracePt t="65252" x="7947025" y="1687513"/>
          <p14:tracePt t="65268" x="7939088" y="1670050"/>
          <p14:tracePt t="65285" x="7920038" y="1581150"/>
          <p14:tracePt t="65301" x="7912100" y="1562100"/>
          <p14:tracePt t="65319" x="7875588" y="1509713"/>
          <p14:tracePt t="65335" x="7840663" y="1455738"/>
          <p14:tracePt t="65352" x="7813675" y="1419225"/>
          <p14:tracePt t="65368" x="7786688" y="1393825"/>
          <p14:tracePt t="65386" x="7732713" y="1366838"/>
          <p14:tracePt t="65402" x="7670800" y="1330325"/>
          <p14:tracePt t="65419" x="7581900" y="1303338"/>
          <p14:tracePt t="65435" x="7545388" y="1285875"/>
          <p14:tracePt t="65453" x="7367588" y="1268413"/>
          <p14:tracePt t="65469" x="7286625" y="1258888"/>
          <p14:tracePt t="65486" x="7232650" y="1250950"/>
          <p14:tracePt t="65502" x="7180263" y="1250950"/>
          <p14:tracePt t="65520" x="7116763" y="1241425"/>
          <p14:tracePt t="65536" x="7000875" y="1231900"/>
          <p14:tracePt t="65552" x="6848475" y="1214438"/>
          <p14:tracePt t="65569" x="6759575" y="1204913"/>
          <p14:tracePt t="65587" x="6537325" y="1179513"/>
          <p14:tracePt t="65602" x="6340475" y="1152525"/>
          <p14:tracePt t="65619" x="6232525" y="1143000"/>
          <p14:tracePt t="65636" x="6170613" y="1143000"/>
          <p14:tracePt t="65636" x="6143625" y="1143000"/>
          <p14:tracePt t="65654" x="6099175" y="1133475"/>
          <p14:tracePt t="65669" x="6054725" y="1116013"/>
          <p14:tracePt t="65686" x="6027738" y="1116013"/>
          <p14:tracePt t="65703" x="5983288" y="1116013"/>
          <p14:tracePt t="65720" x="5919788" y="1116013"/>
          <p14:tracePt t="65736" x="5857875" y="1116013"/>
          <p14:tracePt t="65753" x="5803900" y="1125538"/>
          <p14:tracePt t="65770" x="5741988" y="1152525"/>
          <p14:tracePt t="65788" x="5670550" y="1204913"/>
          <p14:tracePt t="65788" x="5634038" y="1223963"/>
          <p14:tracePt t="65803" x="5589588" y="1250950"/>
          <p14:tracePt t="65820" x="5527675" y="1295400"/>
          <p14:tracePt t="65837" x="5465763" y="1330325"/>
          <p14:tracePt t="65854" x="5438775" y="1357313"/>
          <p14:tracePt t="65870" x="5419725" y="1384300"/>
          <p14:tracePt t="65887" x="5402263" y="1411288"/>
          <p14:tracePt t="65904" x="5394325" y="1446213"/>
          <p14:tracePt t="65921" x="5384800" y="1490663"/>
          <p14:tracePt t="65937" x="5375275" y="1536700"/>
          <p14:tracePt t="65954" x="5375275" y="1562100"/>
          <p14:tracePt t="65970" x="5375275" y="1625600"/>
          <p14:tracePt t="65988" x="5375275" y="1704975"/>
          <p14:tracePt t="66004" x="5384800" y="1751013"/>
          <p14:tracePt t="66021" x="5402263" y="1795463"/>
          <p14:tracePt t="66037" x="5419725" y="1839913"/>
          <p14:tracePt t="66055" x="5446713" y="1893888"/>
          <p14:tracePt t="66071" x="5456238" y="1928813"/>
          <p14:tracePt t="66088" x="5518150" y="1990725"/>
          <p14:tracePt t="66104" x="5572125" y="2036763"/>
          <p14:tracePt t="66122" x="5661025" y="2071688"/>
          <p14:tracePt t="66138" x="5732463" y="2089150"/>
          <p14:tracePt t="66154" x="5848350" y="2116138"/>
          <p14:tracePt t="66171" x="5973763" y="2143125"/>
          <p14:tracePt t="66189" x="6143625" y="2179638"/>
          <p14:tracePt t="66205" x="6224588" y="2187575"/>
          <p14:tracePt t="66222" x="6411913" y="2205038"/>
          <p14:tracePt t="66238" x="6616700" y="2205038"/>
          <p14:tracePt t="66256" x="6769100" y="2205038"/>
          <p14:tracePt t="66271" x="6911975" y="2205038"/>
          <p14:tracePt t="66288" x="7018338" y="2205038"/>
          <p14:tracePt t="66305" x="7126288" y="2205038"/>
          <p14:tracePt t="66323" x="7215188" y="2205038"/>
          <p14:tracePt t="66338" x="7251700" y="2205038"/>
          <p14:tracePt t="66355" x="7412038" y="2197100"/>
          <p14:tracePt t="66372" x="7589838" y="2170113"/>
          <p14:tracePt t="66372" x="7634288" y="2160588"/>
          <p14:tracePt t="66390" x="7751763" y="2152650"/>
          <p14:tracePt t="66405" x="7831138" y="2133600"/>
          <p14:tracePt t="66422" x="7894638" y="2133600"/>
          <p14:tracePt t="66439" x="7947025" y="2116138"/>
          <p14:tracePt t="66456" x="7974013" y="2108200"/>
          <p14:tracePt t="66472" x="8010525" y="2089150"/>
          <p14:tracePt t="66489" x="8037513" y="2071688"/>
          <p14:tracePt t="66506" x="8045450" y="2054225"/>
          <p14:tracePt t="66523" x="8045450" y="2036763"/>
          <p14:tracePt t="66539" x="8054975" y="2009775"/>
          <p14:tracePt t="66556" x="8062913" y="1973263"/>
          <p14:tracePt t="66556" x="8072438" y="1955800"/>
          <p14:tracePt t="66573" x="8072438" y="1928813"/>
          <p14:tracePt t="66590" x="8072438" y="1919288"/>
          <p14:tracePt t="66606" x="8081963" y="1884363"/>
          <p14:tracePt t="66623" x="8081963" y="1857375"/>
          <p14:tracePt t="66639" x="8081963" y="1812925"/>
          <p14:tracePt t="66657" x="8081963" y="1776413"/>
          <p14:tracePt t="66673" x="8072438" y="1724025"/>
          <p14:tracePt t="66690" x="8045450" y="1670050"/>
          <p14:tracePt t="66706" x="8010525" y="1625600"/>
          <p14:tracePt t="66724" x="7983538" y="1589088"/>
          <p14:tracePt t="66740" x="7894638" y="1509713"/>
          <p14:tracePt t="66757" x="7777163" y="1393825"/>
          <p14:tracePt t="66773" x="7688263" y="1330325"/>
          <p14:tracePt t="66791" x="7616825" y="1268413"/>
          <p14:tracePt t="66807" x="7537450" y="1223963"/>
          <p14:tracePt t="66823" x="7456488" y="1187450"/>
          <p14:tracePt t="66840" x="7412038" y="1169988"/>
          <p14:tracePt t="66858" x="7331075" y="1133475"/>
          <p14:tracePt t="66874" x="7251700" y="1116013"/>
          <p14:tracePt t="66890" x="7205663" y="1108075"/>
          <p14:tracePt t="66907" x="7161213" y="1098550"/>
          <p14:tracePt t="66925" x="7062788" y="1089025"/>
          <p14:tracePt t="66941" x="6991350" y="1081088"/>
          <p14:tracePt t="66957" x="6902450" y="1081088"/>
          <p14:tracePt t="66974" x="6858000" y="1081088"/>
          <p14:tracePt t="66992" x="6751638" y="1081088"/>
          <p14:tracePt t="67008" x="6661150" y="1081088"/>
          <p14:tracePt t="67024" x="6626225" y="1081088"/>
          <p14:tracePt t="67041" x="6581775" y="1081088"/>
          <p14:tracePt t="67058" x="6518275" y="1081088"/>
          <p14:tracePt t="67074" x="6465888" y="1081088"/>
          <p14:tracePt t="67091" x="6402388" y="1081088"/>
          <p14:tracePt t="67108" x="6375400" y="1081088"/>
          <p14:tracePt t="67126" x="6269038" y="1081088"/>
          <p14:tracePt t="67141" x="6224588" y="1081088"/>
          <p14:tracePt t="67158" x="6170613" y="1081088"/>
          <p14:tracePt t="67175" x="6126163" y="1081088"/>
          <p14:tracePt t="67192" x="6072188" y="1081088"/>
          <p14:tracePt t="67208" x="6018213" y="1098550"/>
          <p14:tracePt t="67225" x="5991225" y="1116013"/>
          <p14:tracePt t="67242" x="5919788" y="1143000"/>
          <p14:tracePt t="67259" x="5840413" y="1179513"/>
          <p14:tracePt t="67275" x="5776913" y="1214438"/>
          <p14:tracePt t="67292" x="5724525" y="1241425"/>
          <p14:tracePt t="67309" x="5670550" y="1285875"/>
          <p14:tracePt t="67326" x="5653088" y="1303338"/>
          <p14:tracePt t="67342" x="5634038" y="1322388"/>
          <p14:tracePt t="67359" x="5616575" y="1330325"/>
          <p14:tracePt t="67375" x="5599113" y="1357313"/>
          <p14:tracePt t="67393" x="5572125" y="1374775"/>
          <p14:tracePt t="67409" x="5554663" y="1401763"/>
          <p14:tracePt t="67426" x="5537200" y="1428750"/>
          <p14:tracePt t="67442" x="5518150" y="1446213"/>
          <p14:tracePt t="67460" x="5518150" y="1455738"/>
          <p14:tracePt t="67476" x="5500688" y="1473200"/>
          <p14:tracePt t="67493" x="5500688" y="1490663"/>
          <p14:tracePt t="67509" x="5500688" y="1527175"/>
          <p14:tracePt t="67527" x="5500688" y="1571625"/>
          <p14:tracePt t="67543" x="5500688" y="1608138"/>
          <p14:tracePt t="67560" x="5500688" y="1652588"/>
          <p14:tracePt t="67576" x="5518150" y="1687513"/>
          <p14:tracePt t="67594" x="5545138" y="1731963"/>
          <p14:tracePt t="67610" x="5554663" y="1751013"/>
          <p14:tracePt t="67626" x="5589588" y="1785938"/>
          <p14:tracePt t="67643" x="5634038" y="1830388"/>
          <p14:tracePt t="67661" x="5705475" y="1866900"/>
          <p14:tracePt t="67677" x="5751513" y="1884363"/>
          <p14:tracePt t="67693" x="5795963" y="1901825"/>
          <p14:tracePt t="67710" x="5867400" y="1928813"/>
          <p14:tracePt t="67727" x="5956300" y="1946275"/>
          <p14:tracePt t="67744" x="5991225" y="1955800"/>
          <p14:tracePt t="67760" x="6126163" y="1982788"/>
          <p14:tracePt t="67777" x="6276975" y="2000250"/>
          <p14:tracePt t="67794" x="6394450" y="2027238"/>
          <p14:tracePt t="67810" x="6518275" y="2036763"/>
          <p14:tracePt t="67827" x="6653213" y="2036763"/>
          <p14:tracePt t="67844" x="6823075" y="2044700"/>
          <p14:tracePt t="67845" x="6911975" y="2044700"/>
          <p14:tracePt t="67861" x="7010400" y="2044700"/>
          <p14:tracePt t="67877" x="7205663" y="2044700"/>
          <p14:tracePt t="67894" x="7419975" y="2044700"/>
          <p14:tracePt t="67911" x="7572375" y="2027238"/>
          <p14:tracePt t="67928" x="7643813" y="2000250"/>
          <p14:tracePt t="67944" x="7661275" y="1965325"/>
          <p14:tracePt t="67961" x="7680325" y="1946275"/>
          <p14:tracePt t="67978" x="7688263" y="1919288"/>
          <p14:tracePt t="67995" x="7688263" y="1911350"/>
          <p14:tracePt t="68011" x="7688263" y="1874838"/>
          <p14:tracePt t="68013" x="7680325" y="1857375"/>
          <p14:tracePt t="68028" x="7680325" y="1847850"/>
          <p14:tracePt t="68045" x="7680325" y="1839913"/>
          <p14:tracePt t="68069" x="7670800" y="1839913"/>
          <p14:tracePt t="68078" x="7661275" y="1839913"/>
          <p14:tracePt t="68101" x="7653338" y="1839913"/>
          <p14:tracePt t="68117" x="7643813" y="1839913"/>
          <p14:tracePt t="68133" x="7634288" y="1839913"/>
          <p14:tracePt t="68145" x="7626350" y="1839913"/>
          <p14:tracePt t="68253" x="7616825" y="1839913"/>
          <p14:tracePt t="69333" x="7608888" y="1839913"/>
          <p14:tracePt t="69373" x="7599363" y="1847850"/>
          <p14:tracePt t="69381" x="7589838" y="1857375"/>
          <p14:tracePt t="69389" x="7581900" y="1884363"/>
          <p14:tracePt t="69399" x="7562850" y="1901825"/>
          <p14:tracePt t="69417" x="7545388" y="1928813"/>
          <p14:tracePt t="69433" x="7537450" y="1973263"/>
          <p14:tracePt t="69449" x="7527925" y="2000250"/>
          <p14:tracePt t="69466" x="7510463" y="2062163"/>
          <p14:tracePt t="69484" x="7500938" y="2143125"/>
          <p14:tracePt t="69500" x="7483475" y="2205038"/>
          <p14:tracePt t="69516" x="7473950" y="2259013"/>
          <p14:tracePt t="69517" x="7473950" y="2268538"/>
          <p14:tracePt t="69533" x="7456488" y="2295525"/>
          <p14:tracePt t="69551" x="7446963" y="2312988"/>
          <p14:tracePt t="69573" x="7439025" y="2322513"/>
          <p14:tracePt t="69589" x="7439025" y="2330450"/>
          <p14:tracePt t="69621" x="7429500" y="2330450"/>
          <p14:tracePt t="69637" x="7429500" y="2339975"/>
          <p14:tracePt t="69653" x="7429500" y="2347913"/>
          <p14:tracePt t="69669" x="7429500" y="2357438"/>
          <p14:tracePt t="69677" x="7429500" y="2366963"/>
          <p14:tracePt t="69685" x="7439025" y="2374900"/>
          <p14:tracePt t="69701" x="7466013" y="2401888"/>
          <p14:tracePt t="69717" x="7473950" y="2419350"/>
          <p14:tracePt t="69734" x="7491413" y="2446338"/>
          <p14:tracePt t="69751" x="7500938" y="2455863"/>
          <p14:tracePt t="69768" x="7456488" y="2482850"/>
          <p14:tracePt t="69784" x="7367588" y="2500313"/>
          <p14:tracePt t="69801" x="7331075" y="2509838"/>
          <p14:tracePt t="69817" x="7304088" y="2473325"/>
          <p14:tracePt t="69835" x="7286625" y="2446338"/>
          <p14:tracePt t="69851" x="7277100" y="2428875"/>
          <p14:tracePt t="69868" x="7205663" y="2347913"/>
          <p14:tracePt t="69884" x="7153275" y="2251075"/>
          <p14:tracePt t="69885" x="7153275" y="2205038"/>
          <p14:tracePt t="69902" x="7161213" y="2160588"/>
          <p14:tracePt t="69918" x="7180263" y="2152650"/>
          <p14:tracePt t="69941" x="7161213" y="2170113"/>
          <p14:tracePt t="69951" x="7143750" y="2197100"/>
          <p14:tracePt t="69969" x="7099300" y="2224088"/>
          <p14:tracePt t="69985" x="7089775" y="2224088"/>
          <p14:tracePt t="70001" x="7010400" y="2232025"/>
          <p14:tracePt t="70018" x="6911975" y="2214563"/>
          <p14:tracePt t="70036" x="6867525" y="2187575"/>
          <p14:tracePt t="70052" x="6858000" y="2170113"/>
          <p14:tracePt t="70069" x="6840538" y="2152650"/>
          <p14:tracePt t="70085" x="6840538" y="2133600"/>
          <p14:tracePt t="70109" x="6840538" y="2125663"/>
          <p14:tracePt t="70118" x="6840538" y="2116138"/>
          <p14:tracePt t="70135" x="6840538" y="2089150"/>
          <p14:tracePt t="70152" x="6840538" y="2036763"/>
          <p14:tracePt t="70170" x="6796088" y="1990725"/>
          <p14:tracePt t="70185" x="6777038" y="1946275"/>
          <p14:tracePt t="70202" x="6786563" y="1919288"/>
          <p14:tracePt t="70219" x="6813550" y="1884363"/>
          <p14:tracePt t="70236" x="6840538" y="1866900"/>
          <p14:tracePt t="70252" x="6884988" y="1839913"/>
          <p14:tracePt t="70253" x="6902450" y="1812925"/>
          <p14:tracePt t="70269" x="6956425" y="1776413"/>
          <p14:tracePt t="70286" x="6973888" y="1758950"/>
          <p14:tracePt t="70304" x="6991350" y="1741488"/>
          <p14:tracePt t="70319" x="7000875" y="1731963"/>
          <p14:tracePt t="70336" x="7010400" y="1724025"/>
          <p14:tracePt t="70353" x="7037388" y="1714500"/>
          <p14:tracePt t="70370" x="7045325" y="1697038"/>
          <p14:tracePt t="70386" x="7081838" y="1679575"/>
          <p14:tracePt t="70403" x="7108825" y="1652588"/>
          <p14:tracePt t="70420" x="7126288" y="1633538"/>
          <p14:tracePt t="70438" x="7161213" y="1608138"/>
          <p14:tracePt t="70453" x="7197725" y="1581150"/>
          <p14:tracePt t="70470" x="7232650" y="1544638"/>
          <p14:tracePt t="70486" x="7251700" y="1536700"/>
          <p14:tracePt t="70504" x="7286625" y="1490663"/>
          <p14:tracePt t="70520" x="7313613" y="1455738"/>
          <p14:tracePt t="70537" x="7348538" y="1438275"/>
          <p14:tracePt t="70553" x="7367588" y="1419225"/>
          <p14:tracePt t="70571" x="7385050" y="1419225"/>
          <p14:tracePt t="70597" x="7394575" y="1419225"/>
          <p14:tracePt t="70605" x="7402513" y="1419225"/>
          <p14:tracePt t="70621" x="7412038" y="1419225"/>
          <p14:tracePt t="70645" x="7429500" y="1419225"/>
          <p14:tracePt t="70654" x="7439025" y="1419225"/>
          <p14:tracePt t="70670" x="7456488" y="1438275"/>
          <p14:tracePt t="70687" x="7466013" y="1446213"/>
          <p14:tracePt t="70705" x="7466013" y="1455738"/>
          <p14:tracePt t="70721" x="7466013" y="1465263"/>
          <p14:tracePt t="70737" x="7466013" y="1473200"/>
          <p14:tracePt t="70754" x="7456488" y="1490663"/>
          <p14:tracePt t="70773" x="7446963" y="1500188"/>
          <p14:tracePt t="70789" x="7429500" y="1509713"/>
          <p14:tracePt t="70804" x="7419975" y="1517650"/>
          <p14:tracePt t="70821" x="7394575" y="1536700"/>
          <p14:tracePt t="70839" x="7375525" y="1544638"/>
          <p14:tracePt t="70855" x="7358063" y="1544638"/>
          <p14:tracePt t="70871" x="7331075" y="1562100"/>
          <p14:tracePt t="70888" x="7323138" y="1562100"/>
          <p14:tracePt t="70906" x="7286625" y="1571625"/>
          <p14:tracePt t="70921" x="7232650" y="1571625"/>
          <p14:tracePt t="70938" x="7188200" y="1571625"/>
          <p14:tracePt t="70955" x="7143750" y="1571625"/>
          <p14:tracePt t="70973" x="7126288" y="1571625"/>
          <p14:tracePt t="70988" x="7116763" y="1571625"/>
          <p14:tracePt t="71005" x="7116763" y="1554163"/>
          <p14:tracePt t="71029" x="7126288" y="1536700"/>
          <p14:tracePt t="71039" x="7153275" y="1527175"/>
          <p14:tracePt t="71055" x="7251700" y="1490663"/>
          <p14:tracePt t="71072" x="7331075" y="1482725"/>
          <p14:tracePt t="71089" x="7394575" y="1482725"/>
          <p14:tracePt t="71107" x="7446963" y="1500188"/>
          <p14:tracePt t="71122" x="7456488" y="1544638"/>
          <p14:tracePt t="71139" x="7456488" y="1598613"/>
          <p14:tracePt t="71156" x="7456488" y="1633538"/>
          <p14:tracePt t="71173" x="7367588" y="1714500"/>
          <p14:tracePt t="71189" x="7313613" y="1724025"/>
          <p14:tracePt t="71206" x="7269163" y="1724025"/>
          <p14:tracePt t="71222" x="7251700" y="1704975"/>
          <p14:tracePt t="71240" x="7242175" y="1670050"/>
          <p14:tracePt t="71256" x="7242175" y="1625600"/>
          <p14:tracePt t="71273" x="7269163" y="1608138"/>
          <p14:tracePt t="71289" x="7375525" y="1554163"/>
          <p14:tracePt t="71307" x="7473950" y="1536700"/>
          <p14:tracePt t="71323" x="7500938" y="1536700"/>
          <p14:tracePt t="71340" x="7510463" y="1536700"/>
          <p14:tracePt t="71356" x="7510463" y="1554163"/>
          <p14:tracePt t="71374" x="7483475" y="1581150"/>
          <p14:tracePt t="71390" x="7473950" y="1581150"/>
          <p14:tracePt t="71533" x="7473950" y="1571625"/>
          <p14:tracePt t="71541" x="7456488" y="1562100"/>
          <p14:tracePt t="71557" x="7446963" y="1554163"/>
          <p14:tracePt t="71565" x="7419975" y="1527175"/>
          <p14:tracePt t="71574" x="7402513" y="1517650"/>
          <p14:tracePt t="71590" x="7367588" y="1490663"/>
          <p14:tracePt t="71608" x="7331075" y="1465263"/>
          <p14:tracePt t="71624" x="7286625" y="1438275"/>
          <p14:tracePt t="71641" x="7277100" y="1428750"/>
          <p14:tracePt t="71657" x="7269163" y="1419225"/>
          <p14:tracePt t="71675" x="7259638" y="1419225"/>
          <p14:tracePt t="71709" x="7259638" y="1428750"/>
          <p14:tracePt t="71725" x="7259638" y="1438275"/>
          <p14:tracePt t="71733" x="7259638" y="1446213"/>
          <p14:tracePt t="71742" x="7259638" y="1455738"/>
          <p14:tracePt t="71758" x="7259638" y="1465263"/>
          <p14:tracePt t="71774" x="7259638" y="1473200"/>
          <p14:tracePt t="71792" x="7259638" y="1482725"/>
          <p14:tracePt t="71809" x="7259638" y="1500188"/>
          <p14:tracePt t="71825" x="7259638" y="1509713"/>
          <p14:tracePt t="71841" x="7259638" y="1517650"/>
          <p14:tracePt t="71858" x="7259638" y="1527175"/>
          <p14:tracePt t="71893" x="7259638" y="1536700"/>
          <p14:tracePt t="72037" x="7259638" y="1517650"/>
          <p14:tracePt t="72045" x="7251700" y="1509713"/>
          <p14:tracePt t="72059" x="7242175" y="1490663"/>
          <p14:tracePt t="72075" x="7205663" y="1455738"/>
          <p14:tracePt t="72092" x="7188200" y="1446213"/>
          <p14:tracePt t="72110" x="7161213" y="1438275"/>
          <p14:tracePt t="72126" x="7153275" y="1446213"/>
          <p14:tracePt t="72142" x="7134225" y="1527175"/>
          <p14:tracePt t="72159" x="7126288" y="1571625"/>
          <p14:tracePt t="72177" x="7089775" y="1776413"/>
          <p14:tracePt t="72193" x="7062788" y="1990725"/>
          <p14:tracePt t="72209" x="7062788" y="2170113"/>
          <p14:tracePt t="72226" x="7062788" y="2339975"/>
          <p14:tracePt t="72244" x="7062788" y="2473325"/>
          <p14:tracePt t="72259" x="7045325" y="2581275"/>
          <p14:tracePt t="72276" x="7018338" y="2670175"/>
          <p14:tracePt t="72293" x="6991350" y="2776538"/>
          <p14:tracePt t="72311" x="6956425" y="2874963"/>
          <p14:tracePt t="72327" x="6929438" y="2955925"/>
          <p14:tracePt t="72343" x="6894513" y="3054350"/>
          <p14:tracePt t="72360" x="6867525" y="3160713"/>
          <p14:tracePt t="72377" x="6823075" y="3259138"/>
          <p14:tracePt t="72394" x="6777038" y="3295650"/>
          <p14:tracePt t="72410" x="6751638" y="3295650"/>
          <p14:tracePt t="72427" x="6705600" y="3268663"/>
          <p14:tracePt t="72444" x="6697663" y="3224213"/>
          <p14:tracePt t="72460" x="6697663" y="3187700"/>
          <p14:tracePt t="72477" x="6670675" y="3179763"/>
          <p14:tracePt t="72494" x="6661150" y="3197225"/>
          <p14:tracePt t="72511" x="6661150" y="3214688"/>
          <p14:tracePt t="72527" x="6653213" y="3232150"/>
          <p14:tracePt t="72544" x="6670675" y="3251200"/>
          <p14:tracePt t="72561" x="6823075" y="3357563"/>
          <p14:tracePt t="72578" x="6956425" y="3419475"/>
          <p14:tracePt t="72594" x="6973888" y="3419475"/>
          <p14:tracePt t="72611" x="6946900" y="3411538"/>
          <p14:tracePt t="72627" x="6911975" y="3357563"/>
          <p14:tracePt t="72645" x="6867525" y="3268663"/>
          <p14:tracePt t="72661" x="6867525" y="3251200"/>
          <p14:tracePt t="72678" x="6848475" y="3214688"/>
          <p14:tracePt t="72694" x="6823075" y="3179763"/>
          <p14:tracePt t="72712" x="6813550" y="3160713"/>
          <p14:tracePt t="72728" x="6804025" y="3152775"/>
          <p14:tracePt t="72745" x="6796088" y="3125788"/>
          <p14:tracePt t="72761" x="6777038" y="3081338"/>
          <p14:tracePt t="72779" x="6769100" y="3054350"/>
          <p14:tracePt t="72795" x="6742113" y="3036888"/>
          <p14:tracePt t="72812" x="6688138" y="2982913"/>
          <p14:tracePt t="72828" x="6634163" y="2928938"/>
          <p14:tracePt t="72846" x="6589713" y="2867025"/>
          <p14:tracePt t="72862" x="6572250" y="2840038"/>
          <p14:tracePt t="72878" x="6554788" y="2813050"/>
          <p14:tracePt t="72895" x="6527800" y="2786063"/>
          <p14:tracePt t="72913" x="6491288" y="2751138"/>
          <p14:tracePt t="72929" x="6473825" y="2724150"/>
          <p14:tracePt t="72945" x="6375400" y="2660650"/>
          <p14:tracePt t="72962" x="6286500" y="2625725"/>
          <p14:tracePt t="72980" x="6242050" y="2598738"/>
          <p14:tracePt t="72995" x="6215063" y="2581275"/>
          <p14:tracePt t="73012" x="6205538" y="2581275"/>
          <p14:tracePt t="73077" x="6197600" y="2581275"/>
          <p14:tracePt t="73085" x="6197600" y="2571750"/>
          <p14:tracePt t="73095" x="6188075" y="2571750"/>
          <p14:tracePt t="73117" x="6180138" y="2571750"/>
          <p14:tracePt t="73128" x="6170613" y="2562225"/>
          <p14:tracePt t="73146" x="6153150" y="2554288"/>
          <p14:tracePt t="73162" x="6143625" y="2554288"/>
          <p14:tracePt t="73179" x="6134100" y="2554288"/>
          <p14:tracePt t="73197" x="6126163" y="2554288"/>
          <p14:tracePt t="73212" x="6126163" y="2544763"/>
          <p14:tracePt t="73229" x="6116638" y="2544763"/>
          <p14:tracePt t="73246" x="6116638" y="2536825"/>
          <p14:tracePt t="73269" x="6108700" y="2536825"/>
          <p14:tracePt t="73281" x="6108700" y="2517775"/>
          <p14:tracePt t="73297" x="6099175" y="2509838"/>
          <p14:tracePt t="73313" x="6099175" y="2490788"/>
          <p14:tracePt t="73330" x="6099175" y="2473325"/>
          <p14:tracePt t="73348" x="6099175" y="2455863"/>
          <p14:tracePt t="73363" x="6099175" y="2438400"/>
          <p14:tracePt t="73380" x="6099175" y="2411413"/>
          <p14:tracePt t="73397" x="6099175" y="2393950"/>
          <p14:tracePt t="73414" x="6089650" y="2357438"/>
          <p14:tracePt t="73430" x="6072188" y="2330450"/>
          <p14:tracePt t="73446" x="6072188" y="2322513"/>
          <p14:tracePt t="73463" x="6062663" y="2312988"/>
          <p14:tracePt t="73485" x="6054725" y="2312988"/>
          <p14:tracePt t="73589" x="6045200" y="2312988"/>
          <p14:tracePt t="73605" x="6037263" y="2312988"/>
          <p14:tracePt t="73630" x="6027738" y="2312988"/>
          <p14:tracePt t="73637" x="6018213" y="2322513"/>
          <p14:tracePt t="73648" x="6010275" y="2339975"/>
          <p14:tracePt t="73665" x="5973763" y="2374900"/>
          <p14:tracePt t="73681" x="5956300" y="2393950"/>
          <p14:tracePt t="73698" x="5946775" y="2419350"/>
          <p14:tracePt t="73715" x="5938838" y="2428875"/>
          <p14:tracePt t="73732" x="5929313" y="2438400"/>
          <p14:tracePt t="73748" x="5919788" y="2438400"/>
          <p14:tracePt t="73765" x="5919788" y="2446338"/>
          <p14:tracePt t="73782" x="5919788" y="2473325"/>
          <p14:tracePt t="73799" x="5919788" y="2482850"/>
          <p14:tracePt t="73816" x="5919788" y="2490788"/>
          <p14:tracePt t="73832" x="5929313" y="2509838"/>
          <p14:tracePt t="73848" x="5965825" y="2536825"/>
          <p14:tracePt t="73865" x="6018213" y="2581275"/>
          <p14:tracePt t="73881" x="6054725" y="2598738"/>
          <p14:tracePt t="73898" x="6081713" y="2660650"/>
          <p14:tracePt t="73915" x="6089650" y="2705100"/>
          <p14:tracePt t="73932" x="6089650" y="2724150"/>
          <p14:tracePt t="73948" x="6099175" y="2732088"/>
          <p14:tracePt t="73965" x="6089650" y="2741613"/>
          <p14:tracePt t="73981" x="6081713" y="2741613"/>
          <p14:tracePt t="73999" x="6072188" y="2741613"/>
          <p14:tracePt t="74016" x="6072188" y="2732088"/>
          <p14:tracePt t="74032" x="6072188" y="2697163"/>
          <p14:tracePt t="74049" x="6072188" y="2687638"/>
          <p14:tracePt t="74142" x="6072188" y="2679700"/>
          <p14:tracePt t="74150" x="6062663" y="2679700"/>
          <p14:tracePt t="74174" x="6062663" y="2670175"/>
          <p14:tracePt t="74190" x="6062663" y="2660650"/>
          <p14:tracePt t="74206" x="6072188" y="2660650"/>
          <p14:tracePt t="74222" x="6072188" y="2652713"/>
          <p14:tracePt t="74238" x="6081713" y="2652713"/>
          <p14:tracePt t="74245" x="6081713" y="2643188"/>
          <p14:tracePt t="74254" x="6089650" y="2643188"/>
          <p14:tracePt t="74267" x="6099175" y="2633663"/>
          <p14:tracePt t="74283" x="6099175" y="2625725"/>
          <p14:tracePt t="74301" x="6099175" y="2616200"/>
          <p14:tracePt t="74317" x="6108700" y="2608263"/>
          <p14:tracePt t="74334" x="6108700" y="2598738"/>
          <p14:tracePt t="74350" x="6116638" y="2589213"/>
          <p14:tracePt t="74401" x="6116638" y="2562225"/>
          <p14:tracePt t="74405" x="6116638" y="2554288"/>
          <p14:tracePt t="74421" x="6126163" y="2554288"/>
          <p14:tracePt t="74433" x="6126163" y="2544763"/>
          <p14:tracePt t="74450" x="6126163" y="2536825"/>
          <p14:tracePt t="74467" x="6126163" y="2527300"/>
          <p14:tracePt t="74483" x="6126163" y="2517775"/>
          <p14:tracePt t="74501" x="6126163" y="2509838"/>
          <p14:tracePt t="74525" x="6126163" y="2500313"/>
          <p14:tracePt t="74558" x="6116638" y="2500313"/>
          <p14:tracePt t="74902" x="6116638" y="2490788"/>
          <p14:tracePt t="74973" x="6116638" y="2482850"/>
          <p14:tracePt t="74989" x="6108700" y="2482850"/>
          <p14:tracePt t="75005" x="6108700" y="2473325"/>
          <p14:tracePt t="75030" x="6108700" y="2465388"/>
          <p14:tracePt t="75045" x="6089650" y="2455863"/>
          <p14:tracePt t="75053" x="6089650" y="2446338"/>
          <p14:tracePt t="75061" x="6089650" y="2438400"/>
          <p14:tracePt t="75069" x="6081713" y="2428875"/>
          <p14:tracePt t="75086" x="6081713" y="2419350"/>
          <p14:tracePt t="75102" x="6072188" y="2411413"/>
          <p14:tracePt t="75119" x="6072188" y="2401888"/>
          <p14:tracePt t="75136" x="6072188" y="2393950"/>
          <p14:tracePt t="75153" x="6072188" y="2374900"/>
          <p14:tracePt t="75357" x="6072188" y="2384425"/>
          <p14:tracePt t="75373" x="6072188" y="2393950"/>
          <p14:tracePt t="75390" x="6072188" y="2401888"/>
          <p14:tracePt t="75397" x="6081713" y="2411413"/>
          <p14:tracePt t="75405" x="6081713" y="2419350"/>
          <p14:tracePt t="75420" x="6081713" y="2428875"/>
          <p14:tracePt t="75437" x="6089650" y="2438400"/>
          <p14:tracePt t="75437" x="6089650" y="2446338"/>
          <p14:tracePt t="75462" x="6089650" y="2455863"/>
          <p14:tracePt t="75558" x="6099175" y="2455863"/>
          <p14:tracePt t="75566" x="6108700" y="2455863"/>
          <p14:tracePt t="75582" x="6116638" y="2455863"/>
          <p14:tracePt t="75590" x="6134100" y="2455863"/>
          <p14:tracePt t="75605" x="6153150" y="2455863"/>
          <p14:tracePt t="75622" x="6232525" y="2455863"/>
          <p14:tracePt t="75639" x="6296025" y="2455863"/>
          <p14:tracePt t="75655" x="6384925" y="2455863"/>
          <p14:tracePt t="75672" x="6411913" y="2455863"/>
          <p14:tracePt t="75688" x="6446838" y="2446338"/>
          <p14:tracePt t="75706" x="6473825" y="2438400"/>
          <p14:tracePt t="75722" x="6510338" y="2438400"/>
          <p14:tracePt t="75738" x="6545263" y="2438400"/>
          <p14:tracePt t="75754" x="6581775" y="2428875"/>
          <p14:tracePt t="75772" x="6626225" y="2419350"/>
          <p14:tracePt t="75788" x="6661150" y="2419350"/>
          <p14:tracePt t="75805" x="6670675" y="2419350"/>
          <p14:tracePt t="75821" x="6705600" y="2419350"/>
          <p14:tracePt t="75839" x="6715125" y="2419350"/>
          <p14:tracePt t="76197" x="6705600" y="2419350"/>
          <p14:tracePt t="76206" x="6697663" y="2419350"/>
          <p14:tracePt t="76221" x="6688138" y="2419350"/>
          <p14:tracePt t="76229" x="6680200" y="2419350"/>
          <p14:tracePt t="76239" x="6670675" y="2419350"/>
          <p14:tracePt t="76256" x="6653213" y="2419350"/>
          <p14:tracePt t="76273" x="6626225" y="2428875"/>
          <p14:tracePt t="76290" x="6562725" y="2438400"/>
          <p14:tracePt t="76307" x="6510338" y="2438400"/>
          <p14:tracePt t="76324" x="6465888" y="2438400"/>
          <p14:tracePt t="76342" x="6419850" y="2438400"/>
          <p14:tracePt t="76358" x="6384925" y="2438400"/>
          <p14:tracePt t="76374" x="6348413" y="2438400"/>
          <p14:tracePt t="76391" x="6340475" y="2438400"/>
          <p14:tracePt t="76408" x="6296025" y="2438400"/>
          <p14:tracePt t="76424" x="6251575" y="2438400"/>
          <p14:tracePt t="76441" x="6224588" y="2438400"/>
          <p14:tracePt t="76458" x="6197600" y="2438400"/>
          <p14:tracePt t="76475" x="6180138" y="2438400"/>
          <p14:tracePt t="76491" x="6143625" y="2438400"/>
          <p14:tracePt t="76508" x="6116638" y="2438400"/>
          <p14:tracePt t="76525" x="6108700" y="2438400"/>
          <p14:tracePt t="76542" x="6099175" y="2438400"/>
          <p14:tracePt t="76606" x="6089650" y="2438400"/>
          <p14:tracePt t="76662" x="6081713" y="2438400"/>
          <p14:tracePt t="76678" x="6072188" y="2438400"/>
          <p14:tracePt t="76686" x="6072188" y="2428875"/>
          <p14:tracePt t="76701" x="6062663" y="2419350"/>
          <p14:tracePt t="76718" x="6054725" y="2419350"/>
          <p14:tracePt t="76742" x="6045200" y="2419350"/>
          <p14:tracePt t="76829" x="6054725" y="2419350"/>
          <p14:tracePt t="76846" x="6062663" y="2419350"/>
          <p14:tracePt t="76853" x="6072188" y="2419350"/>
          <p14:tracePt t="76862" x="6089650" y="2419350"/>
          <p14:tracePt t="76875" x="6116638" y="2419350"/>
          <p14:tracePt t="76892" x="6170613" y="2419350"/>
          <p14:tracePt t="76909" x="6232525" y="2419350"/>
          <p14:tracePt t="76926" x="6286500" y="2419350"/>
          <p14:tracePt t="76943" x="6357938" y="2419350"/>
          <p14:tracePt t="76959" x="6411913" y="2419350"/>
          <p14:tracePt t="76977" x="6438900" y="2419350"/>
          <p14:tracePt t="76993" x="6446838" y="2411413"/>
          <p14:tracePt t="77010" x="6456363" y="2401888"/>
          <p14:tracePt t="77026" x="6465888" y="2393950"/>
          <p14:tracePt t="77302" x="6456363" y="2393950"/>
          <p14:tracePt t="77334" x="6446838" y="2393950"/>
          <p14:tracePt t="77342" x="6438900" y="2393950"/>
          <p14:tracePt t="77358" x="6429375" y="2393950"/>
          <p14:tracePt t="77366" x="6429375" y="2401888"/>
          <p14:tracePt t="77382" x="6419850" y="2401888"/>
          <p14:tracePt t="77454" x="6411913" y="2401888"/>
          <p14:tracePt t="77510" x="6402388" y="2401888"/>
          <p14:tracePt t="77518" x="6402388" y="2411413"/>
          <p14:tracePt t="77542" x="6402388" y="2419350"/>
          <p14:tracePt t="77566" x="6402388" y="2428875"/>
          <p14:tracePt t="77582" x="6402388" y="2438400"/>
          <p14:tracePt t="77590" x="6402388" y="2446338"/>
          <p14:tracePt t="77598" x="6394450" y="2465388"/>
          <p14:tracePt t="77612" x="6375400" y="2482850"/>
          <p14:tracePt t="77629" x="6323013" y="2536825"/>
          <p14:tracePt t="77645" x="6232525" y="2571750"/>
          <p14:tracePt t="77646" x="6180138" y="2589213"/>
          <p14:tracePt t="77663" x="6108700" y="2589213"/>
          <p14:tracePt t="77679" x="6089650" y="2589213"/>
          <p14:tracePt t="77696" x="6072188" y="2589213"/>
          <p14:tracePt t="77712" x="6037263" y="2571750"/>
          <p14:tracePt t="77730" x="5991225" y="2544763"/>
          <p14:tracePt t="77746" x="5983288" y="2500313"/>
          <p14:tracePt t="77762" x="5965825" y="2455863"/>
          <p14:tracePt t="77779" x="5938838" y="2428875"/>
          <p14:tracePt t="77797" x="5911850" y="2401888"/>
          <p14:tracePt t="77813" x="5902325" y="2401888"/>
          <p14:tracePt t="77830" x="5894388" y="2428875"/>
          <p14:tracePt t="77847" x="5929313" y="2455863"/>
          <p14:tracePt t="77864" x="5973763" y="2446338"/>
          <p14:tracePt t="77880" x="6010275" y="2446338"/>
          <p14:tracePt t="77896" x="6045200" y="2446338"/>
          <p14:tracePt t="77913" x="6081713" y="2438400"/>
          <p14:tracePt t="77931" x="6108700" y="2428875"/>
          <p14:tracePt t="77946" x="6134100" y="2411413"/>
          <p14:tracePt t="77963" x="6153150" y="2401888"/>
          <p14:tracePt t="77980" x="6180138" y="2384425"/>
          <p14:tracePt t="77997" x="6205538" y="2374900"/>
          <p14:tracePt t="77998" x="6224588" y="2366963"/>
          <p14:tracePt t="78014" x="6259513" y="2366963"/>
          <p14:tracePt t="78030" x="6303963" y="2366963"/>
          <p14:tracePt t="78047" x="6340475" y="2366963"/>
          <p14:tracePt t="78064" x="6357938" y="2366963"/>
          <p14:tracePt t="78080" x="6375400" y="2366963"/>
          <p14:tracePt t="78097" x="6402388" y="2366963"/>
          <p14:tracePt t="78114" x="6419850" y="2366963"/>
          <p14:tracePt t="78131" x="6429375" y="2366963"/>
          <p14:tracePt t="78147" x="6438900" y="2366963"/>
          <p14:tracePt t="78164" x="6456363" y="2366963"/>
          <p14:tracePt t="78181" x="6483350" y="2366963"/>
          <p14:tracePt t="78198" x="6518275" y="2366963"/>
          <p14:tracePt t="78214" x="6537325" y="2366963"/>
          <p14:tracePt t="78231" x="6545263" y="2366963"/>
          <p14:tracePt t="78248" x="6554788" y="2366963"/>
          <p14:tracePt t="78278" x="6562725" y="2366963"/>
          <p14:tracePt t="78286" x="6572250" y="2357438"/>
          <p14:tracePt t="78302" x="6581775" y="2357438"/>
          <p14:tracePt t="78318" x="6589713" y="2357438"/>
          <p14:tracePt t="78334" x="6599238" y="2357438"/>
          <p14:tracePt t="78350" x="6608763" y="2357438"/>
          <p14:tracePt t="78366" x="6616700" y="2357438"/>
          <p14:tracePt t="78382" x="6626225" y="2357438"/>
          <p14:tracePt t="78399" x="6634163" y="2357438"/>
          <p14:tracePt t="78415" x="6643688" y="2357438"/>
          <p14:tracePt t="78438" x="6653213" y="2357438"/>
          <p14:tracePt t="78486" x="6653213" y="2366963"/>
          <p14:tracePt t="78502" x="6653213" y="2374900"/>
          <p14:tracePt t="78526" x="6643688" y="2374900"/>
          <p14:tracePt t="78534" x="6634163" y="2374900"/>
          <p14:tracePt t="78542" x="6626225" y="2374900"/>
          <p14:tracePt t="78550" x="6616700" y="2384425"/>
          <p14:tracePt t="78566" x="6599238" y="2384425"/>
          <p14:tracePt t="78583" x="6581775" y="2384425"/>
          <p14:tracePt t="78599" x="6562725" y="2384425"/>
          <p14:tracePt t="78615" x="6554788" y="2384425"/>
          <p14:tracePt t="78633" x="6537325" y="2384425"/>
          <p14:tracePt t="78649" x="6527800" y="2384425"/>
          <p14:tracePt t="78678" x="6527800" y="2366963"/>
          <p14:tracePt t="78686" x="6527800" y="2357438"/>
          <p14:tracePt t="78700" x="6527800" y="2347913"/>
          <p14:tracePt t="78716" x="6527800" y="2339975"/>
          <p14:tracePt t="78733" x="6527800" y="2330450"/>
          <p14:tracePt t="78749" x="6527800" y="2312988"/>
          <p14:tracePt t="78767" x="6545263" y="2303463"/>
          <p14:tracePt t="78790" x="6554788" y="2303463"/>
          <p14:tracePt t="78886" x="6554788" y="2312988"/>
          <p14:tracePt t="78894" x="6545263" y="2322513"/>
          <p14:tracePt t="78902" x="6537325" y="2330450"/>
          <p14:tracePt t="78918" x="6527800" y="2330450"/>
          <p14:tracePt t="78933" x="6518275" y="2339975"/>
          <p14:tracePt t="78950" x="6500813" y="2339975"/>
          <p14:tracePt t="78968" x="6491288" y="2339975"/>
          <p14:tracePt t="78983" x="6483350" y="2339975"/>
          <p14:tracePt t="79000" x="6473825" y="2339975"/>
          <p14:tracePt t="79017" x="6473825" y="2312988"/>
          <p14:tracePt t="79035" x="6473825" y="2286000"/>
          <p14:tracePt t="79050" x="6473825" y="2251075"/>
          <p14:tracePt t="79067" x="6473825" y="2232025"/>
          <p14:tracePt t="79084" x="6491288" y="2214563"/>
          <p14:tracePt t="79101" x="6500813" y="2205038"/>
          <p14:tracePt t="79117" x="6527800" y="2197100"/>
          <p14:tracePt t="79118" x="6537325" y="2197100"/>
          <p14:tracePt t="79134" x="6554788" y="2197100"/>
          <p14:tracePt t="79151" x="6581775" y="2214563"/>
          <p14:tracePt t="79168" x="6608763" y="2251075"/>
          <p14:tracePt t="79184" x="6616700" y="2276475"/>
          <p14:tracePt t="79201" x="6616700" y="2303463"/>
          <p14:tracePt t="79222" x="6616700" y="2322513"/>
          <p14:tracePt t="79238" x="6616700" y="2330450"/>
          <p14:tracePt t="79270" x="6608763" y="2330450"/>
          <p14:tracePt t="79278" x="6599238" y="2330450"/>
          <p14:tracePt t="79287" x="6589713" y="2330450"/>
          <p14:tracePt t="79302" x="6572250" y="2330450"/>
          <p14:tracePt t="79318" x="6545263" y="2330450"/>
          <p14:tracePt t="79335" x="6537325" y="2312988"/>
          <p14:tracePt t="79351" x="6537325" y="2303463"/>
          <p14:tracePt t="79369" x="6537325" y="2295525"/>
          <p14:tracePt t="79385" x="6537325" y="2276475"/>
          <p14:tracePt t="79414" x="6545263" y="2276475"/>
          <p14:tracePt t="79422" x="6554788" y="2276475"/>
          <p14:tracePt t="79438" x="6562725" y="2276475"/>
          <p14:tracePt t="79454" x="6572250" y="2276475"/>
          <p14:tracePt t="79468" x="6581775" y="2276475"/>
          <p14:tracePt t="79485" x="6589713" y="2286000"/>
          <p14:tracePt t="79503" x="6608763" y="2312988"/>
          <p14:tracePt t="79519" x="6608763" y="2322513"/>
          <p14:tracePt t="79536" x="6608763" y="2339975"/>
          <p14:tracePt t="79552" x="6608763" y="2347913"/>
          <p14:tracePt t="79570" x="6599238" y="2347913"/>
          <p14:tracePt t="79586" x="6581775" y="2347913"/>
          <p14:tracePt t="79602" x="6562725" y="2347913"/>
          <p14:tracePt t="79619" x="6537325" y="2347913"/>
          <p14:tracePt t="79637" x="6500813" y="2347913"/>
          <p14:tracePt t="79652" x="6483350" y="2322513"/>
          <p14:tracePt t="79669" x="6473825" y="2303463"/>
          <p14:tracePt t="79686" x="6473825" y="2268538"/>
          <p14:tracePt t="79704" x="6473825" y="2259013"/>
          <p14:tracePt t="79719" x="6500813" y="2241550"/>
          <p14:tracePt t="79737" x="6510338" y="2232025"/>
          <p14:tracePt t="79753" x="6545263" y="2224088"/>
          <p14:tracePt t="79770" x="6581775" y="2224088"/>
          <p14:tracePt t="79786" x="6599238" y="2224088"/>
          <p14:tracePt t="79803" x="6616700" y="2241550"/>
          <p14:tracePt t="79820" x="6626225" y="2259013"/>
          <p14:tracePt t="79838" x="6626225" y="2286000"/>
          <p14:tracePt t="79838" x="6626225" y="2295525"/>
          <p14:tracePt t="79853" x="6626225" y="2303463"/>
          <p14:tracePt t="79870" x="6616700" y="2312988"/>
          <p14:tracePt t="79887" x="6599238" y="2312988"/>
          <p14:tracePt t="79904" x="6589713" y="2312988"/>
          <p14:tracePt t="79920" x="6581775" y="2312988"/>
          <p14:tracePt t="79942" x="6581775" y="2303463"/>
          <p14:tracePt t="79958" x="6581775" y="2295525"/>
          <p14:tracePt t="79971" x="6581775" y="2286000"/>
          <p14:tracePt t="80039" x="6589713" y="2286000"/>
          <p14:tracePt t="80166" x="6599238" y="2286000"/>
          <p14:tracePt t="80174" x="6608763" y="2286000"/>
          <p14:tracePt t="80190" x="6616700" y="2286000"/>
          <p14:tracePt t="80206" x="6626225" y="2286000"/>
          <p14:tracePt t="80222" x="6634163" y="2286000"/>
          <p14:tracePt t="80239" x="6653213" y="2286000"/>
          <p14:tracePt t="80255" x="6661150" y="2286000"/>
          <p14:tracePt t="80271" x="6670675" y="2286000"/>
          <p14:tracePt t="80288" x="6680200" y="2286000"/>
          <p14:tracePt t="80306" x="6697663" y="2286000"/>
          <p14:tracePt t="80322" x="6705600" y="2286000"/>
          <p14:tracePt t="80338" x="6715125" y="2286000"/>
          <p14:tracePt t="80358" x="6724650" y="2286000"/>
          <p14:tracePt t="80372" x="6724650" y="2276475"/>
          <p14:tracePt t="80398" x="6732588" y="2268538"/>
          <p14:tracePt t="80406" x="6742113" y="2259013"/>
          <p14:tracePt t="80422" x="6751638" y="2241550"/>
          <p14:tracePt t="80440" x="6759575" y="2224088"/>
          <p14:tracePt t="80455" x="6769100" y="2214563"/>
          <p14:tracePt t="80472" x="6777038" y="2197100"/>
          <p14:tracePt t="80489" x="6796088" y="2187575"/>
          <p14:tracePt t="80506" x="6796088" y="2179638"/>
          <p14:tracePt t="80523" x="6804025" y="2170113"/>
          <p14:tracePt t="80540" x="6813550" y="2160588"/>
          <p14:tracePt t="80556" x="6823075" y="2152650"/>
          <p14:tracePt t="80573" x="6823075" y="2133600"/>
          <p14:tracePt t="80598" x="6823075" y="2125663"/>
          <p14:tracePt t="80606" x="6831013" y="2125663"/>
          <p14:tracePt t="80655" x="6831013" y="2116138"/>
          <p14:tracePt t="80702" x="6831013" y="2108200"/>
          <p14:tracePt t="80710" x="6831013" y="2098675"/>
          <p14:tracePt t="80854" x="6840538" y="2108200"/>
          <p14:tracePt t="80862" x="6840538" y="2133600"/>
          <p14:tracePt t="80874" x="6840538" y="2160588"/>
          <p14:tracePt t="80890" x="6840538" y="2214563"/>
          <p14:tracePt t="80907" x="6840538" y="2241550"/>
          <p14:tracePt t="80925" x="6840538" y="2251075"/>
          <p14:tracePt t="80941" x="6840538" y="2259013"/>
          <p14:tracePt t="80966" x="6831013" y="2259013"/>
          <p14:tracePt t="80974" x="6831013" y="2251075"/>
          <p14:tracePt t="80992" x="6813550" y="2232025"/>
          <p14:tracePt t="81007" x="6813550" y="2214563"/>
          <p14:tracePt t="81024" x="6813550" y="2205038"/>
          <p14:tracePt t="81041" x="6813550" y="2197100"/>
          <p14:tracePt t="82255" x="6804025" y="2197100"/>
          <p14:tracePt t="82783" x="6796088" y="2197100"/>
          <p14:tracePt t="82799" x="6786563" y="2197100"/>
          <p14:tracePt t="82815" x="6777038" y="2205038"/>
          <p14:tracePt t="82839" x="6777038" y="2214563"/>
          <p14:tracePt t="82847" x="6769100" y="2214563"/>
          <p14:tracePt t="82855" x="6759575" y="2224088"/>
          <p14:tracePt t="82865" x="6751638" y="2232025"/>
          <p14:tracePt t="82881" x="6705600" y="2268538"/>
          <p14:tracePt t="82897" x="6626225" y="2312988"/>
          <p14:tracePt t="82914" x="6554788" y="2339975"/>
          <p14:tracePt t="82932" x="6375400" y="2401888"/>
          <p14:tracePt t="82948" x="6153150" y="2455863"/>
          <p14:tracePt t="82965" x="5946775" y="2500313"/>
          <p14:tracePt t="82981" x="5768975" y="2536825"/>
          <p14:tracePt t="82999" x="5465763" y="2608263"/>
          <p14:tracePt t="83015" x="5187950" y="2670175"/>
          <p14:tracePt t="83031" x="4875213" y="2741613"/>
          <p14:tracePt t="83048" x="4732338" y="2768600"/>
          <p14:tracePt t="83066" x="4384675" y="2830513"/>
          <p14:tracePt t="83082" x="3983038" y="2857500"/>
          <p14:tracePt t="83098" x="3500438" y="2857500"/>
          <p14:tracePt t="83115" x="2759075" y="2884488"/>
          <p14:tracePt t="83132" x="2017713" y="2965450"/>
          <p14:tracePt t="83148" x="1428750" y="3071813"/>
          <p14:tracePt t="83165" x="1062038" y="3170238"/>
          <p14:tracePt t="83182" x="911225" y="3224213"/>
          <p14:tracePt t="83199" x="571500" y="3313113"/>
          <p14:tracePt t="83215" x="500063" y="3330575"/>
          <p14:tracePt t="83232" x="446088" y="3330575"/>
          <p14:tracePt t="83249" x="357188" y="3286125"/>
          <p14:tracePt t="83266" x="276225" y="3214688"/>
          <p14:tracePt t="83282" x="223838" y="3170238"/>
          <p14:tracePt t="83299" x="214313" y="3152775"/>
          <p14:tracePt t="83316" x="214313" y="3125788"/>
          <p14:tracePt t="83333" x="214313" y="3116263"/>
          <p14:tracePt t="83349" x="214313" y="3108325"/>
          <p14:tracePt t="83366" x="160338" y="3071813"/>
          <p14:tracePt t="83383" x="61913" y="2990850"/>
          <p14:tracePt t="83400" x="36513" y="2955925"/>
          <p14:tracePt t="83416" x="36513" y="2938463"/>
          <p14:tracePt t="83487" x="44450" y="2946400"/>
          <p14:tracePt t="83495" x="61913" y="2982913"/>
          <p14:tracePt t="83503" x="88900" y="3009900"/>
          <p14:tracePt t="83516" x="152400" y="3062288"/>
          <p14:tracePt t="83533" x="276225" y="3224213"/>
          <p14:tracePt t="83550" x="490538" y="3465513"/>
          <p14:tracePt t="83567" x="615950" y="3581400"/>
          <p14:tracePt t="83583" x="652463" y="3616325"/>
          <p14:tracePt t="83600" x="741363" y="3652838"/>
          <p14:tracePt t="83617" x="803275" y="3670300"/>
          <p14:tracePt t="83634" x="847725" y="3670300"/>
          <p14:tracePt t="83650" x="893763" y="3670300"/>
          <p14:tracePt t="83667" x="928688" y="3643313"/>
          <p14:tracePt t="83683" x="990600" y="3581400"/>
          <p14:tracePt t="83701" x="1071563" y="3490913"/>
          <p14:tracePt t="83717" x="1116013" y="3429000"/>
          <p14:tracePt t="83734" x="1204913" y="3330575"/>
          <p14:tracePt t="83751" x="1330325" y="3214688"/>
          <p14:tracePt t="83768" x="1419225" y="3116263"/>
          <p14:tracePt t="83784" x="1517650" y="2990850"/>
          <p14:tracePt t="83801" x="1608138" y="2884488"/>
          <p14:tracePt t="83817" x="1724025" y="2786063"/>
          <p14:tracePt t="83835" x="1830388" y="2687638"/>
          <p14:tracePt t="83851" x="1893888" y="2643188"/>
          <p14:tracePt t="83868" x="2044700" y="2544763"/>
          <p14:tracePt t="83884" x="2179638" y="2455863"/>
          <p14:tracePt t="83902" x="2259013" y="2384425"/>
          <p14:tracePt t="83918" x="2322513" y="2322513"/>
          <p14:tracePt t="83935" x="2384425" y="2224088"/>
          <p14:tracePt t="83951" x="2411413" y="2170113"/>
          <p14:tracePt t="83969" x="2428875" y="2143125"/>
          <p14:tracePt t="83985" x="2438400" y="2098675"/>
          <p14:tracePt t="84001" x="2455863" y="2054225"/>
          <p14:tracePt t="84018" x="2455863" y="2017713"/>
          <p14:tracePt t="84036" x="2455863" y="1990725"/>
          <p14:tracePt t="84051" x="2465388" y="1973263"/>
          <p14:tracePt t="84068" x="2473325" y="1946275"/>
          <p14:tracePt t="84085" x="2490788" y="1928813"/>
          <p14:tracePt t="84103" x="2500313" y="1919288"/>
          <p14:tracePt t="84119" x="2509838" y="1911350"/>
          <p14:tracePt t="84143" x="2517775" y="1911350"/>
          <p14:tracePt t="84152" x="2517775" y="1901825"/>
          <p14:tracePt t="84169" x="2527300" y="1893888"/>
          <p14:tracePt t="84185" x="2536825" y="1893888"/>
          <p14:tracePt t="84202" x="2544763" y="1884363"/>
          <p14:tracePt t="84219" x="2554288" y="1884363"/>
          <p14:tracePt t="84236" x="2562225" y="1884363"/>
          <p14:tracePt t="84279" x="2571750" y="1884363"/>
          <p14:tracePt t="84303" x="2581275" y="1884363"/>
          <p14:tracePt t="84319" x="2589213" y="1884363"/>
          <p14:tracePt t="84327" x="2598738" y="1884363"/>
          <p14:tracePt t="84351" x="2608263" y="1884363"/>
          <p14:tracePt t="84367" x="2616200" y="1884363"/>
          <p14:tracePt t="84375" x="2616200" y="1874838"/>
          <p14:tracePt t="84399" x="2625725" y="1874838"/>
          <p14:tracePt t="84407" x="2633663" y="1874838"/>
          <p14:tracePt t="84419" x="2643188" y="1874838"/>
          <p14:tracePt t="84436" x="2660650" y="1874838"/>
          <p14:tracePt t="84454" x="2670175" y="1866900"/>
          <p14:tracePt t="84470" x="2687638" y="1866900"/>
          <p14:tracePt t="84487" x="2697163" y="1857375"/>
          <p14:tracePt t="84503" x="2705100" y="1857375"/>
          <p14:tracePt t="84535" x="2714625" y="1857375"/>
          <p14:tracePt t="84783" x="2714625" y="1847850"/>
          <p14:tracePt t="84791" x="2714625" y="1839913"/>
          <p14:tracePt t="85351" x="2714625" y="1857375"/>
          <p14:tracePt t="85359" x="2714625" y="1893888"/>
          <p14:tracePt t="85373" x="2732088" y="1955800"/>
          <p14:tracePt t="85390" x="2759075" y="2133600"/>
          <p14:tracePt t="85406" x="2776538" y="2259013"/>
          <p14:tracePt t="85424" x="2822575" y="2652713"/>
          <p14:tracePt t="85440" x="2822575" y="2901950"/>
          <p14:tracePt t="85457" x="2822575" y="3081338"/>
          <p14:tracePt t="85473" x="2822575" y="3232150"/>
          <p14:tracePt t="85491" x="2822575" y="3367088"/>
          <p14:tracePt t="85507" x="2822575" y="3465513"/>
          <p14:tracePt t="85523" x="2822575" y="3527425"/>
          <p14:tracePt t="85540" x="2822575" y="3554413"/>
          <p14:tracePt t="85558" x="2822575" y="3608388"/>
          <p14:tracePt t="85559" x="2822575" y="3633788"/>
          <p14:tracePt t="85574" x="2813050" y="3660775"/>
          <p14:tracePt t="85591" x="2803525" y="3741738"/>
          <p14:tracePt t="85591" x="2795588" y="3786188"/>
          <p14:tracePt t="85607" x="2776538" y="3867150"/>
          <p14:tracePt t="85625" x="2759075" y="3919538"/>
          <p14:tracePt t="85641" x="2751138" y="3938588"/>
          <p14:tracePt t="85657" x="2751138" y="3946525"/>
          <p14:tracePt t="85674" x="2751138" y="3956050"/>
          <p14:tracePt t="85691" x="2751138" y="3983038"/>
          <p14:tracePt t="85707" x="2751138" y="4017963"/>
          <p14:tracePt t="85724" x="2751138" y="4037013"/>
          <p14:tracePt t="85741" x="2751138" y="4054475"/>
          <p14:tracePt t="85758" x="2751138" y="4062413"/>
          <p14:tracePt t="85855" x="2741613" y="4054475"/>
          <p14:tracePt t="85863" x="2741613" y="4044950"/>
          <p14:tracePt t="85879" x="2732088" y="4027488"/>
          <p14:tracePt t="85891" x="2724150" y="4000500"/>
          <p14:tracePt t="85908" x="2714625" y="3973513"/>
          <p14:tracePt t="85926" x="2705100" y="3946525"/>
          <p14:tracePt t="85942" x="2705100" y="3938588"/>
          <p14:tracePt t="86407" x="2705100" y="3929063"/>
          <p14:tracePt t="86423" x="2705100" y="3919538"/>
          <p14:tracePt t="86431" x="2714625" y="3911600"/>
          <p14:tracePt t="86443" x="2714625" y="3902075"/>
          <p14:tracePt t="86460" x="2724150" y="3894138"/>
          <p14:tracePt t="86478" x="2732088" y="3875088"/>
          <p14:tracePt t="86494" x="2741613" y="3857625"/>
          <p14:tracePt t="86511" x="2741613" y="3822700"/>
          <p14:tracePt t="86527" x="2741613" y="3786188"/>
          <p14:tracePt t="86545" x="2741613" y="3751263"/>
          <p14:tracePt t="86560" x="2741613" y="3724275"/>
          <p14:tracePt t="86577" x="2741613" y="3714750"/>
          <p14:tracePt t="86594" x="2741613" y="3705225"/>
          <p14:tracePt t="86612" x="2741613" y="3697288"/>
          <p14:tracePt t="86628" x="2741613" y="3687763"/>
          <p14:tracePt t="86644" x="2751138" y="3687763"/>
          <p14:tracePt t="86661" x="2751138" y="3679825"/>
          <p14:tracePt t="86678" x="2759075" y="3679825"/>
          <p14:tracePt t="86694" x="2759075" y="3670300"/>
          <p14:tracePt t="86711" x="2759075" y="3660775"/>
          <p14:tracePt t="86807" x="2768600" y="3660775"/>
          <p14:tracePt t="86815" x="2768600" y="3652838"/>
          <p14:tracePt t="86879" x="2768600" y="3643313"/>
          <p14:tracePt t="86903" x="2768600" y="3633788"/>
          <p14:tracePt t="86927" x="2768600" y="3625850"/>
          <p14:tracePt t="86935" x="2768600" y="3616325"/>
          <p14:tracePt t="86951" x="2768600" y="3608388"/>
          <p14:tracePt t="86963" x="2759075" y="3608388"/>
          <p14:tracePt t="86979" x="2751138" y="3581400"/>
          <p14:tracePt t="86995" x="2732088" y="3571875"/>
          <p14:tracePt t="87012" x="2732088" y="3562350"/>
          <p14:tracePt t="87030" x="2714625" y="3554413"/>
          <p14:tracePt t="87079" x="2714625" y="3562350"/>
          <p14:tracePt t="87095" x="2724150" y="3562350"/>
          <p14:tracePt t="87103" x="2751138" y="3571875"/>
          <p14:tracePt t="87112" x="2768600" y="3581400"/>
          <p14:tracePt t="87129" x="2822575" y="3608388"/>
          <p14:tracePt t="87146" x="2884488" y="3625850"/>
          <p14:tracePt t="87163" x="2911475" y="3643313"/>
          <p14:tracePt t="87180" x="2919413" y="3643313"/>
          <p14:tracePt t="87207" x="2901950" y="3643313"/>
          <p14:tracePt t="87215" x="2874963" y="3643313"/>
          <p14:tracePt t="87229" x="2830513" y="3633788"/>
          <p14:tracePt t="87247" x="2751138" y="3616325"/>
          <p14:tracePt t="87263" x="2732088" y="3616325"/>
          <p14:tracePt t="87280" x="2714625" y="3616325"/>
          <p14:tracePt t="87297" x="2705100" y="3616325"/>
          <p14:tracePt t="87314" x="2697163" y="3616325"/>
          <p14:tracePt t="87335" x="2697163" y="3625850"/>
          <p14:tracePt t="87347" x="2697163" y="3633788"/>
          <p14:tracePt t="87363" x="2697163" y="3643313"/>
          <p14:tracePt t="87381" x="2714625" y="3652838"/>
          <p14:tracePt t="87399" x="2714625" y="3660775"/>
          <p14:tracePt t="87415" x="2714625" y="3670300"/>
          <p14:tracePt t="87431" x="2697163" y="3679825"/>
          <p14:tracePt t="87448" x="2670175" y="3687763"/>
          <p14:tracePt t="87464" x="2554288" y="3687763"/>
          <p14:tracePt t="87481" x="2374900" y="3679825"/>
          <p14:tracePt t="87497" x="2170113" y="3652838"/>
          <p14:tracePt t="87515" x="2036763" y="3633788"/>
          <p14:tracePt t="87531" x="1982788" y="3633788"/>
          <p14:tracePt t="87547" x="1973263" y="3633788"/>
          <p14:tracePt t="87564" x="1973263" y="3625850"/>
          <p14:tracePt t="87583" x="1990725" y="3616325"/>
          <p14:tracePt t="87597" x="2017713" y="3608388"/>
          <p14:tracePt t="87614" x="2116138" y="3562350"/>
          <p14:tracePt t="87631" x="2170113" y="3527425"/>
          <p14:tracePt t="87655" x="2170113" y="3517900"/>
          <p14:tracePt t="87664" x="2170113" y="3509963"/>
          <p14:tracePt t="87681" x="2152650" y="3490913"/>
          <p14:tracePt t="87698" x="2125663" y="3473450"/>
          <p14:tracePt t="87716" x="2009775" y="3384550"/>
          <p14:tracePt t="87731" x="1822450" y="3241675"/>
          <p14:tracePt t="87748" x="1643063" y="3098800"/>
          <p14:tracePt t="87765" x="1473200" y="2990850"/>
          <p14:tracePt t="87782" x="1366838" y="2911475"/>
          <p14:tracePt t="87798" x="1268413" y="2847975"/>
          <p14:tracePt t="87815" x="1196975" y="2776538"/>
          <p14:tracePt t="87832" x="1179513" y="2759075"/>
          <p14:tracePt t="87849" x="1160463" y="2679700"/>
          <p14:tracePt t="87865" x="1160463" y="2608263"/>
          <p14:tracePt t="87882" x="1160463" y="2544763"/>
          <p14:tracePt t="87899" x="1169988" y="2500313"/>
          <p14:tracePt t="87916" x="1196975" y="2446338"/>
          <p14:tracePt t="87932" x="1231900" y="2384425"/>
          <p14:tracePt t="87949" x="1268413" y="2339975"/>
          <p14:tracePt t="87966" x="1285875" y="2322513"/>
          <p14:tracePt t="87983" x="1446213" y="2224088"/>
          <p14:tracePt t="87999" x="1652588" y="2179638"/>
          <p14:tracePt t="88016" x="1847850" y="2160588"/>
          <p14:tracePt t="88032" x="2036763" y="2160588"/>
          <p14:tracePt t="88050" x="2205038" y="2160588"/>
          <p14:tracePt t="88066" x="2357438" y="2187575"/>
          <p14:tracePt t="88083" x="2419350" y="2214563"/>
          <p14:tracePt t="88100" x="2554288" y="2312988"/>
          <p14:tracePt t="88117" x="2697163" y="2465388"/>
          <p14:tracePt t="88133" x="2830513" y="2616200"/>
          <p14:tracePt t="88149" x="2911475" y="2751138"/>
          <p14:tracePt t="88166" x="2946400" y="2857500"/>
          <p14:tracePt t="88167" x="2946400" y="2911475"/>
          <p14:tracePt t="88184" x="2946400" y="3009900"/>
          <p14:tracePt t="88200" x="2894013" y="3116263"/>
          <p14:tracePt t="88217" x="2847975" y="3160713"/>
          <p14:tracePt t="88233" x="2705100" y="3232150"/>
          <p14:tracePt t="88251" x="2536825" y="3251200"/>
          <p14:tracePt t="88267" x="2384425" y="3251200"/>
          <p14:tracePt t="88283" x="2224088" y="3251200"/>
          <p14:tracePt t="88300" x="2054225" y="3241675"/>
          <p14:tracePt t="88317" x="1911350" y="3232150"/>
          <p14:tracePt t="88334" x="1795463" y="3224213"/>
          <p14:tracePt t="88351" x="1751013" y="3214688"/>
          <p14:tracePt t="88351" x="1704975" y="3179763"/>
          <p14:tracePt t="88368" x="1660525" y="3116263"/>
          <p14:tracePt t="88384" x="1633538" y="3054350"/>
          <p14:tracePt t="88400" x="1633538" y="3009900"/>
          <p14:tracePt t="88417" x="1643063" y="2965450"/>
          <p14:tracePt t="88434" x="1697038" y="2919413"/>
          <p14:tracePt t="88451" x="1776413" y="2867025"/>
          <p14:tracePt t="88467" x="1830388" y="2830513"/>
          <p14:tracePt t="88484" x="2017713" y="2751138"/>
          <p14:tracePt t="88501" x="2339975" y="2697163"/>
          <p14:tracePt t="88518" x="2670175" y="2687638"/>
          <p14:tracePt t="88534" x="2874963" y="2732088"/>
          <p14:tracePt t="88551" x="3054350" y="2911475"/>
          <p14:tracePt t="88568" x="3089275" y="3027363"/>
          <p14:tracePt t="88585" x="3089275" y="3098800"/>
          <p14:tracePt t="88601" x="3081338" y="3133725"/>
          <p14:tracePt t="88618" x="3000375" y="3232150"/>
          <p14:tracePt t="88635" x="2857500" y="3348038"/>
          <p14:tracePt t="88652" x="2679700" y="3402013"/>
          <p14:tracePt t="88668" x="2482850" y="3429000"/>
          <p14:tracePt t="88685" x="2276475" y="3429000"/>
          <p14:tracePt t="88701" x="2108200" y="3419475"/>
          <p14:tracePt t="88719" x="2036763" y="3394075"/>
          <p14:tracePt t="88735" x="2017713" y="3340100"/>
          <p14:tracePt t="88752" x="2044700" y="3232150"/>
          <p14:tracePt t="88768" x="2125663" y="3108325"/>
          <p14:tracePt t="88786" x="2276475" y="3000375"/>
          <p14:tracePt t="88802" x="2517775" y="2919413"/>
          <p14:tracePt t="88819" x="2759075" y="2847975"/>
          <p14:tracePt t="88835" x="2990850" y="2795588"/>
          <p14:tracePt t="88853" x="3081338" y="2768600"/>
          <p14:tracePt t="88869" x="3286125" y="2759075"/>
          <p14:tracePt t="88885" x="3446463" y="2813050"/>
          <p14:tracePt t="88902" x="3536950" y="2874963"/>
          <p14:tracePt t="88920" x="3554413" y="3054350"/>
          <p14:tracePt t="88936" x="3544888" y="3170238"/>
          <p14:tracePt t="88952" x="3465513" y="3251200"/>
          <p14:tracePt t="88969" x="3367088" y="3286125"/>
          <p14:tracePt t="88986" x="3295650" y="3286125"/>
          <p14:tracePt t="89003" x="3054350" y="3286125"/>
          <p14:tracePt t="89019" x="2776538" y="3268663"/>
          <p14:tracePt t="89036" x="2589213" y="3205163"/>
          <p14:tracePt t="89054" x="2465388" y="3133725"/>
          <p14:tracePt t="89069" x="2411413" y="3071813"/>
          <p14:tracePt t="89086" x="2411413" y="3027363"/>
          <p14:tracePt t="89103" x="2473325" y="2955925"/>
          <p14:tracePt t="89120" x="2687638" y="2857500"/>
          <p14:tracePt t="89136" x="3152775" y="2697163"/>
          <p14:tracePt t="89153" x="3554413" y="2616200"/>
          <p14:tracePt t="89170" x="3776663" y="2616200"/>
          <p14:tracePt t="89187" x="3929063" y="2670175"/>
          <p14:tracePt t="89203" x="4027488" y="2714625"/>
          <p14:tracePt t="89220" x="4044950" y="2786063"/>
          <p14:tracePt t="89237" x="4044950" y="2830513"/>
          <p14:tracePt t="89254" x="3983038" y="2973388"/>
          <p14:tracePt t="89270" x="3822700" y="3133725"/>
          <p14:tracePt t="89287" x="3554413" y="3224213"/>
          <p14:tracePt t="89304" x="3340100" y="3224213"/>
          <p14:tracePt t="89321" x="3017838" y="3205163"/>
          <p14:tracePt t="89337" x="2643188" y="3143250"/>
          <p14:tracePt t="89354" x="2357438" y="3081338"/>
          <p14:tracePt t="89370" x="2259013" y="3054350"/>
          <p14:tracePt t="89388" x="2108200" y="2990850"/>
          <p14:tracePt t="89404" x="2081213" y="2946400"/>
          <p14:tracePt t="89421" x="2125663" y="2874963"/>
          <p14:tracePt t="89437" x="2241550" y="2795588"/>
          <p14:tracePt t="89455" x="2697163" y="2581275"/>
          <p14:tracePt t="89471" x="2919413" y="2490788"/>
          <p14:tracePt t="89488" x="3259138" y="2393950"/>
          <p14:tracePt t="89504" x="3473450" y="2384425"/>
          <p14:tracePt t="89522" x="3616325" y="2428875"/>
          <p14:tracePt t="89538" x="3687763" y="2554288"/>
          <p14:tracePt t="89554" x="3705225" y="2714625"/>
          <p14:tracePt t="89571" x="3652838" y="2901950"/>
          <p14:tracePt t="89589" x="3544888" y="3071813"/>
          <p14:tracePt t="89605" x="3394075" y="3187700"/>
          <p14:tracePt t="89622" x="3322638" y="3232150"/>
          <p14:tracePt t="89638" x="3081338" y="3295650"/>
          <p14:tracePt t="89656" x="2536825" y="3322638"/>
          <p14:tracePt t="89672" x="2259013" y="3224213"/>
          <p14:tracePt t="89688" x="2054225" y="3098800"/>
          <p14:tracePt t="89705" x="1955800" y="3017838"/>
          <p14:tracePt t="89723" x="1938338" y="2955925"/>
          <p14:tracePt t="89738" x="2009775" y="2874963"/>
          <p14:tracePt t="89755" x="2081213" y="2830513"/>
          <p14:tracePt t="89772" x="2581275" y="2724150"/>
          <p14:tracePt t="89789" x="3295650" y="2697163"/>
          <p14:tracePt t="89805" x="3625850" y="2697163"/>
          <p14:tracePt t="89822" x="3768725" y="2724150"/>
          <p14:tracePt t="89839" x="3795713" y="2768600"/>
          <p14:tracePt t="89839" x="3795713" y="2803525"/>
          <p14:tracePt t="89856" x="3724275" y="2919413"/>
          <p14:tracePt t="89872" x="3660775" y="2990850"/>
          <p14:tracePt t="89889" x="3482975" y="3108325"/>
          <p14:tracePt t="89906" x="3251200" y="3179763"/>
          <p14:tracePt t="89923" x="3044825" y="3224213"/>
          <p14:tracePt t="89939" x="2928938" y="3232150"/>
          <p14:tracePt t="89956" x="2874963" y="3232150"/>
          <p14:tracePt t="89973" x="2874963" y="3214688"/>
          <p14:tracePt t="89990" x="2894013" y="3116263"/>
          <p14:tracePt t="90006" x="2919413" y="3062288"/>
          <p14:tracePt t="90023" x="2982913" y="2973388"/>
          <p14:tracePt t="90023" x="3009900" y="2946400"/>
          <p14:tracePt t="90040" x="3027363" y="2928938"/>
          <p14:tracePt t="90063" x="3027363" y="2938463"/>
          <p14:tracePt t="90073" x="3027363" y="2946400"/>
          <p14:tracePt t="90090" x="3017838" y="2973388"/>
          <p14:tracePt t="90107" x="3000375" y="2990850"/>
          <p14:tracePt t="90255" x="3000375" y="3000375"/>
          <p14:tracePt t="90280" x="2990850" y="3000375"/>
          <p14:tracePt t="90287" x="2990850" y="3009900"/>
          <p14:tracePt t="90360" x="2982913" y="3009900"/>
          <p14:tracePt t="90384" x="2982913" y="3017838"/>
          <p14:tracePt t="90391" x="2973388" y="3017838"/>
          <p14:tracePt t="114762" x="2982913" y="3017838"/>
          <p14:tracePt t="114770" x="3017838" y="3017838"/>
          <p14:tracePt t="114778" x="3081338" y="3017838"/>
          <p14:tracePt t="114795" x="3276600" y="3017838"/>
          <p14:tracePt t="114811" x="3384550" y="3036888"/>
          <p14:tracePt t="114828" x="3697288" y="3098800"/>
          <p14:tracePt t="114846" x="3946525" y="3108325"/>
          <p14:tracePt t="114861" x="4081463" y="3108325"/>
          <p14:tracePt t="114878" x="4152900" y="3098800"/>
          <p14:tracePt t="114895" x="4197350" y="3098800"/>
          <p14:tracePt t="114912" x="4241800" y="3098800"/>
          <p14:tracePt t="114928" x="4295775" y="3152775"/>
          <p14:tracePt t="114945" x="4330700" y="3197225"/>
          <p14:tracePt t="114962" x="4411663" y="3303588"/>
          <p14:tracePt t="114979" x="4483100" y="3402013"/>
          <p14:tracePt t="114995" x="4500563" y="3438525"/>
          <p14:tracePt t="115012" x="4510088" y="3446463"/>
          <p14:tracePt t="115029" x="4518025" y="3455988"/>
          <p14:tracePt t="115046" x="4527550" y="3455988"/>
          <p14:tracePt t="115090" x="4527550" y="3446463"/>
          <p14:tracePt t="115106" x="4518025" y="3446463"/>
          <p14:tracePt t="115114" x="4456113" y="3419475"/>
          <p14:tracePt t="115122" x="4340225" y="3384550"/>
          <p14:tracePt t="115130" x="4133850" y="3330575"/>
          <p14:tracePt t="115146" x="3803650" y="3268663"/>
          <p14:tracePt t="115163" x="2840038" y="3205163"/>
          <p14:tracePt t="115179" x="2251075" y="3214688"/>
          <p14:tracePt t="115197" x="1751013" y="3313113"/>
          <p14:tracePt t="115212" x="1411288" y="3465513"/>
          <p14:tracePt t="115229" x="1339850" y="3517900"/>
          <p14:tracePt t="115246" x="1268413" y="3625850"/>
          <p14:tracePt t="115263" x="1285875" y="3714750"/>
          <p14:tracePt t="115280" x="1401763" y="3813175"/>
          <p14:tracePt t="115296" x="1598613" y="3857625"/>
          <p14:tracePt t="115313" x="1847850" y="3884613"/>
          <p14:tracePt t="115331" x="2205038" y="3902075"/>
          <p14:tracePt t="115347" x="2438400" y="3884613"/>
          <p14:tracePt t="115363" x="2536825" y="3857625"/>
          <p14:tracePt t="115380" x="2643188" y="3786188"/>
          <p14:tracePt t="115397" x="2652713" y="3776663"/>
          <p14:tracePt t="115413" x="2633663" y="3768725"/>
          <p14:tracePt t="115430" x="2598738" y="3759200"/>
          <p14:tracePt t="115447" x="2589213" y="3759200"/>
          <p14:tracePt t="115570" x="2581275" y="3759200"/>
          <p14:tracePt t="115578" x="2562225" y="3741738"/>
          <p14:tracePt t="115586" x="2527300" y="3705225"/>
          <p14:tracePt t="115597" x="2482850" y="3660775"/>
          <p14:tracePt t="115614" x="2455863" y="3633788"/>
          <p14:tracePt t="115631" x="2438400" y="3625850"/>
          <p14:tracePt t="115648" x="2428875" y="3625850"/>
          <p14:tracePt t="115699" x="2438400" y="3625850"/>
          <p14:tracePt t="115706" x="2446338" y="3625850"/>
          <p14:tracePt t="115722" x="2455863" y="3625850"/>
          <p14:tracePt t="117107" x="2446338" y="3625850"/>
          <p14:tracePt t="117115" x="2401888" y="3616325"/>
          <p14:tracePt t="117131" x="2303463" y="3571875"/>
          <p14:tracePt t="117139" x="2133600" y="3482975"/>
          <p14:tracePt t="117153" x="1946275" y="3375025"/>
          <p14:tracePt t="117170" x="1803400" y="3251200"/>
          <p14:tracePt t="117187" x="1884363" y="3133725"/>
          <p14:tracePt t="117203" x="2089150" y="3009900"/>
          <p14:tracePt t="117220" x="2473325" y="2919413"/>
          <p14:tracePt t="117236" x="2919413" y="2894013"/>
          <p14:tracePt t="117254" x="3143250" y="2894013"/>
          <p14:tracePt t="117270" x="3616325" y="2928938"/>
          <p14:tracePt t="117287" x="3919538" y="3036888"/>
          <p14:tracePt t="117303" x="3983038" y="3116263"/>
          <p14:tracePt t="117321" x="3946525" y="3197225"/>
          <p14:tracePt t="117337" x="3751263" y="3330575"/>
          <p14:tracePt t="117354" x="3394075" y="3411538"/>
          <p14:tracePt t="117371" x="2608263" y="3348038"/>
          <p14:tracePt t="117388" x="2286000" y="3251200"/>
          <p14:tracePt t="117404" x="1616075" y="2847975"/>
          <p14:tracePt t="117420" x="1330325" y="2490788"/>
          <p14:tracePt t="117437" x="1330325" y="2276475"/>
          <p14:tracePt t="117455" x="1490663" y="2054225"/>
          <p14:tracePt t="117471" x="1866900" y="1874838"/>
          <p14:tracePt t="117487" x="2446338" y="1795463"/>
          <p14:tracePt t="117504" x="3089275" y="1822450"/>
          <p14:tracePt t="117522" x="3375025" y="1893888"/>
          <p14:tracePt t="117537" x="3857625" y="2214563"/>
          <p14:tracePt t="117554" x="4054475" y="2652713"/>
          <p14:tracePt t="117571" x="3938588" y="2919413"/>
          <p14:tracePt t="117588" x="3562350" y="3205163"/>
          <p14:tracePt t="117604" x="2955925" y="3357563"/>
          <p14:tracePt t="117621" x="2366963" y="3357563"/>
          <p14:tracePt t="117638" x="2098675" y="3286125"/>
          <p14:tracePt t="117655" x="1724025" y="3009900"/>
          <p14:tracePt t="117671" x="1633538" y="2697163"/>
          <p14:tracePt t="117688" x="1785938" y="2312988"/>
          <p14:tracePt t="117705" x="2133600" y="1982788"/>
          <p14:tracePt t="117723" x="2938463" y="1724025"/>
          <p14:tracePt t="117738" x="3232150" y="1704975"/>
          <p14:tracePt t="117755" x="3946525" y="1839913"/>
          <p14:tracePt t="117772" x="4037013" y="1919288"/>
          <p14:tracePt t="117789" x="4108450" y="2125663"/>
          <p14:tracePt t="117805" x="4044950" y="2339975"/>
          <p14:tracePt t="117822" x="3848100" y="2500313"/>
          <p14:tracePt t="117839" x="3608388" y="2589213"/>
          <p14:tracePt t="117855" x="3465513" y="2608263"/>
          <p14:tracePt t="117871" x="3411538" y="2608263"/>
          <p14:tracePt t="117889" x="3402013" y="2562225"/>
          <p14:tracePt t="117906" x="3402013" y="2509838"/>
          <p14:tracePt t="117923" x="3536950" y="2366963"/>
          <p14:tracePt t="117939" x="3660775" y="2347913"/>
          <p14:tracePt t="117956" x="3759200" y="2366963"/>
          <p14:tracePt t="117972" x="3830638" y="2419350"/>
          <p14:tracePt t="117990" x="3875088" y="2544763"/>
          <p14:tracePt t="118006" x="3911600" y="2687638"/>
          <p14:tracePt t="118023" x="3929063" y="2732088"/>
          <p14:tracePt t="118039" x="3990975" y="2822575"/>
          <p14:tracePt t="118057" x="4037013" y="2840038"/>
          <p14:tracePt t="118073" x="4062413" y="2822575"/>
          <p14:tracePt t="118090" x="4062413" y="2776538"/>
          <p14:tracePt t="118106" x="4062413" y="2759075"/>
          <p14:tracePt t="118124" x="4044950" y="2741613"/>
          <p14:tracePt t="118140" x="4044950" y="2732088"/>
          <p14:tracePt t="118156" x="4044950" y="2724150"/>
          <p14:tracePt t="118174" x="4044950" y="2714625"/>
          <p14:tracePt t="118191" x="4037013" y="2705100"/>
          <p14:tracePt t="118207" x="4027488" y="2697163"/>
          <p14:tracePt t="118223" x="4017963" y="2679700"/>
          <p14:tracePt t="118240" x="4010025" y="2670175"/>
          <p14:tracePt t="118257" x="3990975" y="2652713"/>
          <p14:tracePt t="118273" x="3946525" y="2581275"/>
          <p14:tracePt t="118291" x="3902075" y="2509838"/>
          <p14:tracePt t="118307" x="3884613" y="2482850"/>
          <p14:tracePt t="118325" x="3867150" y="2482850"/>
          <p14:tracePt t="118340" x="3786188" y="2490788"/>
          <p14:tracePt t="118357" x="3714750" y="2500313"/>
          <p14:tracePt t="118374" x="3625850" y="2517775"/>
          <p14:tracePt t="118391" x="3509963" y="2554288"/>
          <p14:tracePt t="118407" x="3446463" y="2554288"/>
          <p14:tracePt t="118424" x="3348038" y="2554288"/>
          <p14:tracePt t="118441" x="3322638" y="2554288"/>
          <p14:tracePt t="118458" x="3348038" y="2554288"/>
          <p14:tracePt t="118459" x="3367088" y="2554288"/>
          <p14:tracePt t="118474" x="3394075" y="2562225"/>
          <p14:tracePt t="118491" x="3455988" y="2581275"/>
          <p14:tracePt t="118508" x="3490913" y="2589213"/>
          <p14:tracePt t="118525" x="3500438" y="2598738"/>
          <p14:tracePt t="118835" x="3509963" y="2598738"/>
          <p14:tracePt t="118851" x="3517900" y="2598738"/>
          <p14:tracePt t="118867" x="3527425" y="2598738"/>
          <p14:tracePt t="118907" x="3536950" y="2598738"/>
          <p14:tracePt t="118923" x="3544888" y="2598738"/>
          <p14:tracePt t="118931" x="3571875" y="2598738"/>
          <p14:tracePt t="118942" x="3608388" y="2598738"/>
          <p14:tracePt t="118959" x="3741738" y="2660650"/>
          <p14:tracePt t="118977" x="3848100" y="2724150"/>
          <p14:tracePt t="118993" x="3902075" y="2759075"/>
          <p14:tracePt t="119009" x="4062413" y="2840038"/>
          <p14:tracePt t="119026" x="4295775" y="2911475"/>
          <p14:tracePt t="119027" x="4419600" y="2928938"/>
          <p14:tracePt t="119044" x="4572000" y="2938463"/>
          <p14:tracePt t="119060" x="4741863" y="2946400"/>
          <p14:tracePt t="119076" x="4884738" y="2955925"/>
          <p14:tracePt t="119093" x="5027613" y="2955925"/>
          <p14:tracePt t="119111" x="5143500" y="2955925"/>
          <p14:tracePt t="119127" x="5205413" y="2955925"/>
          <p14:tracePt t="119143" x="5322888" y="2938463"/>
          <p14:tracePt t="119160" x="5411788" y="2901950"/>
          <p14:tracePt t="119178" x="5491163" y="2874963"/>
          <p14:tracePt t="119194" x="5589588" y="2857500"/>
          <p14:tracePt t="119210" x="5705475" y="2840038"/>
          <p14:tracePt t="119227" x="5902325" y="2803525"/>
          <p14:tracePt t="119244" x="5973763" y="2795588"/>
          <p14:tracePt t="119260" x="6116638" y="2768600"/>
          <p14:tracePt t="119277" x="6269038" y="2724150"/>
          <p14:tracePt t="119294" x="6384925" y="2670175"/>
          <p14:tracePt t="119311" x="6491288" y="2633663"/>
          <p14:tracePt t="119327" x="6545263" y="2616200"/>
          <p14:tracePt t="119344" x="6599238" y="2598738"/>
          <p14:tracePt t="119361" x="6680200" y="2581275"/>
          <p14:tracePt t="119378" x="6732588" y="2571750"/>
          <p14:tracePt t="119394" x="6823075" y="2554288"/>
          <p14:tracePt t="119395" x="6858000" y="2536825"/>
          <p14:tracePt t="119411" x="6965950" y="2490788"/>
          <p14:tracePt t="119428" x="7062788" y="2473325"/>
          <p14:tracePt t="119445" x="7170738" y="2465388"/>
          <p14:tracePt t="119461" x="7286625" y="2446338"/>
          <p14:tracePt t="119478" x="7385050" y="2438400"/>
          <p14:tracePt t="119494" x="7466013" y="2428875"/>
          <p14:tracePt t="119512" x="7500938" y="2428875"/>
          <p14:tracePt t="119528" x="7554913" y="2428875"/>
          <p14:tracePt t="119545" x="7581900" y="2428875"/>
          <p14:tracePt t="119561" x="7589838" y="2428875"/>
          <p14:tracePt t="119579" x="7608888" y="2473325"/>
          <p14:tracePt t="119595" x="7608888" y="2509838"/>
          <p14:tracePt t="119612" x="7608888" y="2544763"/>
          <p14:tracePt t="119628" x="7608888" y="2562225"/>
          <p14:tracePt t="119646" x="7599363" y="2608263"/>
          <p14:tracePt t="119662" x="7572375" y="2633663"/>
          <p14:tracePt t="119678" x="7537450" y="2660650"/>
          <p14:tracePt t="119695" x="7500938" y="2670175"/>
          <p14:tracePt t="119713" x="7466013" y="2679700"/>
          <p14:tracePt t="119729" x="7419975" y="2679700"/>
          <p14:tracePt t="119745" x="7367588" y="2679700"/>
          <p14:tracePt t="119762" x="7331075" y="2679700"/>
          <p14:tracePt t="119780" x="7205663" y="2679700"/>
          <p14:tracePt t="119796" x="7126288" y="2679700"/>
          <p14:tracePt t="119812" x="7045325" y="2679700"/>
          <p14:tracePt t="119829" x="6973888" y="2679700"/>
          <p14:tracePt t="119847" x="6902450" y="2679700"/>
          <p14:tracePt t="119863" x="6840538" y="2679700"/>
          <p14:tracePt t="119879" x="6769100" y="2679700"/>
          <p14:tracePt t="119896" x="6715125" y="2679700"/>
          <p14:tracePt t="119913" x="6581775" y="2687638"/>
          <p14:tracePt t="119929" x="6419850" y="2697163"/>
          <p14:tracePt t="119946" x="6286500" y="2697163"/>
          <p14:tracePt t="119947" x="6224588" y="2697163"/>
          <p14:tracePt t="119963" x="6153150" y="2697163"/>
          <p14:tracePt t="119980" x="6099175" y="2687638"/>
          <p14:tracePt t="119996" x="6081713" y="2679700"/>
          <p14:tracePt t="120013" x="6072188" y="2670175"/>
          <p14:tracePt t="120030" x="6054725" y="2660650"/>
          <p14:tracePt t="120047" x="6045200" y="2643188"/>
          <p14:tracePt t="120063" x="6027738" y="2633663"/>
          <p14:tracePt t="120080" x="6010275" y="2616200"/>
          <p14:tracePt t="120097" x="5991225" y="2598738"/>
          <p14:tracePt t="120114" x="5983288" y="2571750"/>
          <p14:tracePt t="120130" x="5965825" y="2536825"/>
          <p14:tracePt t="120147" x="5956300" y="2500313"/>
          <p14:tracePt t="120164" x="5938838" y="2438400"/>
          <p14:tracePt t="120181" x="5911850" y="2347913"/>
          <p14:tracePt t="120197" x="5884863" y="2276475"/>
          <p14:tracePt t="120214" x="5867400" y="2232025"/>
          <p14:tracePt t="120230" x="5867400" y="2214563"/>
          <p14:tracePt t="120248" x="5867400" y="2197100"/>
          <p14:tracePt t="120264" x="5867400" y="2187575"/>
          <p14:tracePt t="120291" x="5867400" y="2179638"/>
          <p14:tracePt t="120299" x="5867400" y="2170113"/>
          <p14:tracePt t="120323" x="5867400" y="2160588"/>
          <p14:tracePt t="120339" x="5875338" y="2152650"/>
          <p14:tracePt t="120348" x="5884863" y="2133600"/>
          <p14:tracePt t="120364" x="5911850" y="2108200"/>
          <p14:tracePt t="120382" x="5938838" y="2089150"/>
          <p14:tracePt t="120398" x="5973763" y="2071688"/>
          <p14:tracePt t="120414" x="5983288" y="2062163"/>
          <p14:tracePt t="120431" x="6027738" y="2044700"/>
          <p14:tracePt t="120449" x="6062663" y="2027238"/>
          <p14:tracePt t="120465" x="6108700" y="2027238"/>
          <p14:tracePt t="120481" x="6143625" y="2009775"/>
          <p14:tracePt t="120498" x="6188075" y="2009775"/>
          <p14:tracePt t="120516" x="6269038" y="2009775"/>
          <p14:tracePt t="120531" x="6296025" y="2009775"/>
          <p14:tracePt t="120548" x="6348413" y="2000250"/>
          <p14:tracePt t="120565" x="6429375" y="1990725"/>
          <p14:tracePt t="120582" x="6518275" y="1982788"/>
          <p14:tracePt t="120599" x="6581775" y="1973263"/>
          <p14:tracePt t="120615" x="6634163" y="1965325"/>
          <p14:tracePt t="120632" x="6688138" y="1955800"/>
          <p14:tracePt t="120649" x="6742113" y="1938338"/>
          <p14:tracePt t="120665" x="6759575" y="1938338"/>
          <p14:tracePt t="120682" x="6804025" y="1928813"/>
          <p14:tracePt t="120699" x="6884988" y="1928813"/>
          <p14:tracePt t="120716" x="6911975" y="1928813"/>
          <p14:tracePt t="120732" x="6938963" y="1928813"/>
          <p14:tracePt t="120749" x="6973888" y="1928813"/>
          <p14:tracePt t="120766" x="6991350" y="1928813"/>
          <p14:tracePt t="120783" x="7010400" y="1938338"/>
          <p14:tracePt t="120799" x="7027863" y="1938338"/>
          <p14:tracePt t="120816" x="7045325" y="1955800"/>
          <p14:tracePt t="120833" x="7062788" y="1973263"/>
          <p14:tracePt t="120850" x="7081838" y="1990725"/>
          <p14:tracePt t="120866" x="7099300" y="2017713"/>
          <p14:tracePt t="120867" x="7108825" y="2036763"/>
          <p14:tracePt t="120883" x="7126288" y="2054225"/>
          <p14:tracePt t="120900" x="7134225" y="2089150"/>
          <p14:tracePt t="120917" x="7143750" y="2108200"/>
          <p14:tracePt t="120933" x="7143750" y="2160588"/>
          <p14:tracePt t="120950" x="7143750" y="2259013"/>
          <p14:tracePt t="120966" x="7126288" y="2339975"/>
          <p14:tracePt t="120984" x="7108825" y="2393950"/>
          <p14:tracePt t="121000" x="7108825" y="2438400"/>
          <p14:tracePt t="121016" x="7089775" y="2482850"/>
          <p14:tracePt t="121033" x="7081838" y="2517775"/>
          <p14:tracePt t="121051" x="7072313" y="2544763"/>
          <p14:tracePt t="121067" x="7054850" y="2581275"/>
          <p14:tracePt t="121084" x="7027863" y="2625725"/>
          <p14:tracePt t="121100" x="6983413" y="2652713"/>
          <p14:tracePt t="121118" x="6946900" y="2670175"/>
          <p14:tracePt t="121134" x="6894513" y="2687638"/>
          <p14:tracePt t="121150" x="6840538" y="2697163"/>
          <p14:tracePt t="121167" x="6759575" y="2705100"/>
          <p14:tracePt t="121185" x="6715125" y="2705100"/>
          <p14:tracePt t="121201" x="6537325" y="2705100"/>
          <p14:tracePt t="121217" x="6357938" y="2687638"/>
          <p14:tracePt t="121234" x="6232525" y="2679700"/>
          <p14:tracePt t="121252" x="6126163" y="2679700"/>
          <p14:tracePt t="121268" x="6072188" y="2679700"/>
          <p14:tracePt t="121284" x="6037263" y="2679700"/>
          <p14:tracePt t="121301" x="6027738" y="2679700"/>
          <p14:tracePt t="121319" x="6000750" y="2670175"/>
          <p14:tracePt t="121334" x="5965825" y="2652713"/>
          <p14:tracePt t="121351" x="5929313" y="2633663"/>
          <p14:tracePt t="121368" x="5894388" y="2598738"/>
          <p14:tracePt t="121385" x="5867400" y="2562225"/>
          <p14:tracePt t="121401" x="5857875" y="2527300"/>
          <p14:tracePt t="121418" x="5848350" y="2473325"/>
          <p14:tracePt t="121435" x="5840413" y="2411413"/>
          <p14:tracePt t="121452" x="5840413" y="2312988"/>
          <p14:tracePt t="121468" x="5840413" y="2224088"/>
          <p14:tracePt t="121485" x="5840413" y="2179638"/>
          <p14:tracePt t="121502" x="5848350" y="2143125"/>
          <p14:tracePt t="121519" x="5857875" y="2116138"/>
          <p14:tracePt t="121535" x="5857875" y="2089150"/>
          <p14:tracePt t="121552" x="5857875" y="2081213"/>
          <p14:tracePt t="121569" x="5857875" y="2071688"/>
          <p14:tracePt t="121586" x="5867400" y="2062163"/>
          <p14:tracePt t="121603" x="5867400" y="2054225"/>
          <p14:tracePt t="121619" x="5875338" y="2054225"/>
          <p14:tracePt t="121636" x="5884863" y="2044700"/>
          <p14:tracePt t="121723" x="5894388" y="2044700"/>
          <p14:tracePt t="121739" x="5902325" y="2044700"/>
          <p14:tracePt t="121763" x="5911850" y="2044700"/>
          <p14:tracePt t="121771" x="5919788" y="2044700"/>
          <p14:tracePt t="121779" x="5929313" y="2044700"/>
          <p14:tracePt t="121787" x="5956300" y="2044700"/>
          <p14:tracePt t="121804" x="5991225" y="2036763"/>
          <p14:tracePt t="121820" x="6037263" y="2036763"/>
          <p14:tracePt t="121836" x="6089650" y="2036763"/>
          <p14:tracePt t="121853" x="6134100" y="2036763"/>
          <p14:tracePt t="121870" x="6170613" y="2036763"/>
          <p14:tracePt t="121886" x="6188075" y="2036763"/>
          <p14:tracePt t="121903" x="6232525" y="2036763"/>
          <p14:tracePt t="121920" x="6269038" y="2036763"/>
          <p14:tracePt t="121937" x="6303963" y="2036763"/>
          <p14:tracePt t="121953" x="6323013" y="2036763"/>
          <p14:tracePt t="121970" x="6348413" y="2044700"/>
          <p14:tracePt t="121987" x="6375400" y="2062163"/>
          <p14:tracePt t="121987" x="6384925" y="2071688"/>
          <p14:tracePt t="122004" x="6402388" y="2089150"/>
          <p14:tracePt t="122020" x="6419850" y="2116138"/>
          <p14:tracePt t="122037" x="6446838" y="2160588"/>
          <p14:tracePt t="122053" x="6465888" y="2197100"/>
          <p14:tracePt t="122071" x="6473825" y="2251075"/>
          <p14:tracePt t="122087" x="6483350" y="2322513"/>
          <p14:tracePt t="122104" x="6500813" y="2419350"/>
          <p14:tracePt t="122121" x="6500813" y="2554288"/>
          <p14:tracePt t="122138" x="6500813" y="2633663"/>
          <p14:tracePt t="122154" x="6491288" y="2867025"/>
          <p14:tracePt t="122171" x="6242050" y="3490913"/>
          <p14:tracePt t="122188" x="5965825" y="3946525"/>
          <p14:tracePt t="122205" x="5670550" y="4286250"/>
          <p14:tracePt t="122221" x="5456238" y="4429125"/>
          <p14:tracePt t="122238" x="5348288" y="4438650"/>
          <p14:tracePt t="122255" x="5313363" y="4402138"/>
          <p14:tracePt t="122272" x="5303838" y="4340225"/>
          <p14:tracePt t="122288" x="5303838" y="4125913"/>
          <p14:tracePt t="122304" x="5375275" y="3983038"/>
          <p14:tracePt t="122321" x="5411788" y="3956050"/>
          <p14:tracePt t="122339" x="5438775" y="3911600"/>
          <p14:tracePt t="122355" x="5446713" y="3902075"/>
          <p14:tracePt t="122379" x="5456238" y="3902075"/>
          <p14:tracePt t="122395" x="5473700" y="3902075"/>
          <p14:tracePt t="122406" x="5491163" y="3902075"/>
          <p14:tracePt t="122422" x="5500688" y="3884613"/>
          <p14:tracePt t="122438" x="5500688" y="3875088"/>
          <p14:tracePt t="122455" x="5491163" y="3867150"/>
          <p14:tracePt t="122635" x="5491163" y="3857625"/>
          <p14:tracePt t="122651" x="5483225" y="3848100"/>
          <p14:tracePt t="122659" x="5483225" y="3840163"/>
          <p14:tracePt t="122691" x="5473700" y="3830638"/>
          <p14:tracePt t="122707" x="5456238" y="3830638"/>
          <p14:tracePt t="122715" x="5438775" y="3830638"/>
          <p14:tracePt t="122723" x="5419725" y="3822700"/>
          <p14:tracePt t="122740" x="5394325" y="3822700"/>
          <p14:tracePt t="122756" x="5348288" y="3822700"/>
          <p14:tracePt t="122773" x="5276850" y="3840163"/>
          <p14:tracePt t="122790" x="5214938" y="3875088"/>
          <p14:tracePt t="122806" x="5170488" y="3894138"/>
          <p14:tracePt t="122823" x="5160963" y="3902075"/>
          <p14:tracePt t="122840" x="5143500" y="3902075"/>
          <p14:tracePt t="122857" x="5133975" y="3902075"/>
          <p14:tracePt t="122873" x="5116513" y="3902075"/>
          <p14:tracePt t="124564" x="5108575" y="3902075"/>
          <p14:tracePt t="124572" x="5089525" y="3902075"/>
          <p14:tracePt t="124580" x="5045075" y="3902075"/>
          <p14:tracePt t="124597" x="4830763" y="3902075"/>
          <p14:tracePt t="124613" x="4652963" y="3830638"/>
          <p14:tracePt t="124629" x="4589463" y="3776663"/>
          <p14:tracePt t="124648" x="4545013" y="3679825"/>
          <p14:tracePt t="124663" x="4572000" y="3536950"/>
          <p14:tracePt t="124680" x="4741863" y="3384550"/>
          <p14:tracePt t="124696" x="5116513" y="3187700"/>
          <p14:tracePt t="124714" x="5680075" y="3017838"/>
          <p14:tracePt t="124730" x="6161088" y="2965450"/>
          <p14:tracePt t="124746" x="6537325" y="2955925"/>
          <p14:tracePt t="124763" x="6759575" y="2965450"/>
          <p14:tracePt t="124781" x="6831013" y="3009900"/>
          <p14:tracePt t="124797" x="6831013" y="3054350"/>
          <p14:tracePt t="124813" x="6715125" y="3116263"/>
          <p14:tracePt t="124830" x="6491288" y="3160713"/>
          <p14:tracePt t="124848" x="6259513" y="3143250"/>
          <p14:tracePt t="124864" x="6108700" y="3098800"/>
          <p14:tracePt t="124880" x="6081713" y="3081338"/>
          <p14:tracePt t="124897" x="6072188" y="3036888"/>
          <p14:tracePt t="124915" x="6143625" y="2946400"/>
          <p14:tracePt t="124931" x="6276975" y="2867025"/>
          <p14:tracePt t="124947" x="6500813" y="2776538"/>
          <p14:tracePt t="124964" x="6643688" y="2724150"/>
          <p14:tracePt t="124982" x="6688138" y="2724150"/>
          <p14:tracePt t="124997" x="6705600" y="2714625"/>
          <p14:tracePt t="125020" x="6688138" y="2714625"/>
          <p14:tracePt t="125031" x="6661150" y="2697163"/>
          <p14:tracePt t="125048" x="6554788" y="2625725"/>
          <p14:tracePt t="125064" x="6483350" y="2527300"/>
          <p14:tracePt t="125081" x="6465888" y="2455863"/>
          <p14:tracePt t="125098" x="6465888" y="2401888"/>
          <p14:tracePt t="125116" x="6473825" y="2303463"/>
          <p14:tracePt t="125131" x="6483350" y="2286000"/>
          <p14:tracePt t="125148" x="6500813" y="2241550"/>
          <p14:tracePt t="125165" x="6500813" y="2197100"/>
          <p14:tracePt t="125182" x="6483350" y="2170113"/>
          <p14:tracePt t="125198" x="6438900" y="2143125"/>
          <p14:tracePt t="125215" x="6357938" y="2125663"/>
          <p14:tracePt t="125232" x="6259513" y="2116138"/>
          <p14:tracePt t="125249" x="6153150" y="2116138"/>
          <p14:tracePt t="125265" x="6089650" y="2116138"/>
          <p14:tracePt t="125282" x="5946775" y="2116138"/>
          <p14:tracePt t="125298" x="5822950" y="2170113"/>
          <p14:tracePt t="125316" x="5680075" y="2393950"/>
          <p14:tracePt t="125332" x="5589588" y="2598738"/>
          <p14:tracePt t="125349" x="5545138" y="2830513"/>
          <p14:tracePt t="125365" x="5572125" y="3009900"/>
          <p14:tracePt t="125383" x="5670550" y="3133725"/>
          <p14:tracePt t="125399" x="5724525" y="3179763"/>
          <p14:tracePt t="125415" x="5884863" y="3205163"/>
          <p14:tracePt t="125432" x="6062663" y="3205163"/>
          <p14:tracePt t="125450" x="6197600" y="3160713"/>
          <p14:tracePt t="125466" x="6296025" y="3081338"/>
          <p14:tracePt t="125482" x="6348413" y="2965450"/>
          <p14:tracePt t="125499" x="6357938" y="2840038"/>
          <p14:tracePt t="125500" x="6357938" y="2776538"/>
          <p14:tracePt t="125517" x="6323013" y="2705100"/>
          <p14:tracePt t="125533" x="6224588" y="2571750"/>
          <p14:tracePt t="125549" x="6072188" y="2465388"/>
          <p14:tracePt t="125566" x="6000750" y="2428875"/>
          <p14:tracePt t="125584" x="5991225" y="2419350"/>
          <p14:tracePt t="125612" x="6000750" y="2428875"/>
          <p14:tracePt t="125620" x="6027738" y="2446338"/>
          <p14:tracePt t="125633" x="6072188" y="2482850"/>
          <p14:tracePt t="125651" x="6215063" y="2544763"/>
          <p14:tracePt t="125666" x="6276975" y="2571750"/>
          <p14:tracePt t="125683" x="6473825" y="2589213"/>
          <p14:tracePt t="125700" x="6537325" y="2589213"/>
          <p14:tracePt t="125718" x="6572250" y="2527300"/>
          <p14:tracePt t="125733" x="6581775" y="2419350"/>
          <p14:tracePt t="125750" x="6581775" y="2322513"/>
          <p14:tracePt t="125767" x="6572250" y="2259013"/>
          <p14:tracePt t="125785" x="6562725" y="2241550"/>
          <p14:tracePt t="125800" x="6545263" y="2214563"/>
          <p14:tracePt t="125817" x="6510338" y="2187575"/>
          <p14:tracePt t="125834" x="6465888" y="2179638"/>
          <p14:tracePt t="125851" x="6330950" y="2214563"/>
          <p14:tracePt t="125867" x="6224588" y="2322513"/>
          <p14:tracePt t="125885" x="6161088" y="2446338"/>
          <p14:tracePt t="125901" x="6153150" y="2562225"/>
          <p14:tracePt t="125918" x="6170613" y="2598738"/>
          <p14:tracePt t="125934" x="6330950" y="2687638"/>
          <p14:tracePt t="125951" x="6527800" y="2724150"/>
          <p14:tracePt t="125968" x="6688138" y="2724150"/>
          <p14:tracePt t="125985" x="6848475" y="2679700"/>
          <p14:tracePt t="126001" x="6973888" y="2589213"/>
          <p14:tracePt t="126018" x="7018338" y="2490788"/>
          <p14:tracePt t="126034" x="7010400" y="2393950"/>
          <p14:tracePt t="126052" x="6831013" y="2259013"/>
          <p14:tracePt t="126068" x="6527800" y="2089150"/>
          <p14:tracePt t="126085" x="6340475" y="2027238"/>
          <p14:tracePt t="126101" x="6276975" y="2017713"/>
          <p14:tracePt t="126119" x="6242050" y="2027238"/>
          <p14:tracePt t="126135" x="6205538" y="2044700"/>
          <p14:tracePt t="126151" x="6180138" y="2062163"/>
          <p14:tracePt t="126168" x="6170613" y="2062163"/>
          <p14:tracePt t="126186" x="6153150" y="2081213"/>
          <p14:tracePt t="126202" x="6134100" y="2089150"/>
          <p14:tracePt t="126220" x="6126163" y="2089150"/>
          <p14:tracePt t="126235" x="6116638" y="2089150"/>
          <p14:tracePt t="126860" x="6108700" y="2089150"/>
          <p14:tracePt t="126868" x="6089650" y="2089150"/>
          <p14:tracePt t="126876" x="6054725" y="2098675"/>
          <p14:tracePt t="126888" x="6000750" y="2098675"/>
          <p14:tracePt t="126904" x="5867400" y="2116138"/>
          <p14:tracePt t="126921" x="5803900" y="2125663"/>
          <p14:tracePt t="126939" x="5653088" y="2160588"/>
          <p14:tracePt t="126954" x="5500688" y="2224088"/>
          <p14:tracePt t="126971" x="5384800" y="2286000"/>
          <p14:tracePt t="126972" x="5330825" y="2322513"/>
          <p14:tracePt t="126988" x="5214938" y="2374900"/>
          <p14:tracePt t="127005" x="5116513" y="2438400"/>
          <p14:tracePt t="127021" x="5037138" y="2490788"/>
          <p14:tracePt t="127038" x="4991100" y="2527300"/>
          <p14:tracePt t="127055" x="4919663" y="2633663"/>
          <p14:tracePt t="127072" x="4848225" y="2813050"/>
          <p14:tracePt t="127088" x="4786313" y="3009900"/>
          <p14:tracePt t="127105" x="4741863" y="3197225"/>
          <p14:tracePt t="127122" x="4697413" y="3438525"/>
          <p14:tracePt t="127139" x="4660900" y="3679825"/>
          <p14:tracePt t="127140" x="4643438" y="3795713"/>
          <p14:tracePt t="127155" x="4643438" y="3919538"/>
          <p14:tracePt t="127172" x="4643438" y="4152900"/>
          <p14:tracePt t="127189" x="4670425" y="4491038"/>
          <p14:tracePt t="127206" x="4732338" y="4795838"/>
          <p14:tracePt t="127222" x="4751388" y="4911725"/>
          <p14:tracePt t="127239" x="4751388" y="4938713"/>
          <p14:tracePt t="127255" x="4741863" y="4938713"/>
          <p14:tracePt t="127273" x="4687888" y="4857750"/>
          <p14:tracePt t="127289" x="4616450" y="4741863"/>
          <p14:tracePt t="127306" x="4616450" y="4724400"/>
          <p14:tracePt t="127322" x="4616450" y="4705350"/>
          <p14:tracePt t="127340" x="4616450" y="4687888"/>
          <p14:tracePt t="127356" x="4616450" y="4679950"/>
          <p14:tracePt t="127373" x="4598988" y="4652963"/>
          <p14:tracePt t="127389" x="4554538" y="4572000"/>
          <p14:tracePt t="127407" x="4518025" y="4446588"/>
          <p14:tracePt t="127423" x="4510088" y="4394200"/>
          <p14:tracePt t="127440" x="4581525" y="4259263"/>
          <p14:tracePt t="127456" x="4679950" y="4143375"/>
          <p14:tracePt t="127474" x="4679950" y="4089400"/>
          <p14:tracePt t="127490" x="4625975" y="4054475"/>
          <p14:tracePt t="127506" x="4598988" y="4037013"/>
          <p14:tracePt t="127523" x="4572000" y="4037013"/>
          <p14:tracePt t="127541" x="4545013" y="4044950"/>
          <p14:tracePt t="127557" x="4545013" y="4054475"/>
          <p14:tracePt t="127573" x="4527550" y="4081463"/>
          <p14:tracePt t="127590" x="4527550" y="4089400"/>
          <p14:tracePt t="127607" x="4527550" y="4108450"/>
          <p14:tracePt t="127623" x="4537075" y="4133850"/>
          <p14:tracePt t="127640" x="4554538" y="4160838"/>
          <p14:tracePt t="127657" x="4589463" y="4187825"/>
          <p14:tracePt t="127674" x="4643438" y="4232275"/>
          <p14:tracePt t="127690" x="4687888" y="4276725"/>
          <p14:tracePt t="127707" x="4840288" y="4411663"/>
          <p14:tracePt t="127725" x="5143500" y="4687888"/>
          <p14:tracePt t="127741" x="5295900" y="4840288"/>
          <p14:tracePt t="127757" x="5419725" y="4946650"/>
          <p14:tracePt t="127774" x="5500688" y="5018088"/>
          <p14:tracePt t="127791" x="5572125" y="5045075"/>
          <p14:tracePt t="127808" x="5589588" y="5045075"/>
          <p14:tracePt t="127824" x="5661025" y="4991100"/>
          <p14:tracePt t="127841" x="5741988" y="4929188"/>
          <p14:tracePt t="127858" x="5776913" y="4902200"/>
          <p14:tracePt t="127875" x="5786438" y="4894263"/>
          <p14:tracePt t="127891" x="5795963" y="4884738"/>
          <p14:tracePt t="127908" x="5795963" y="4867275"/>
          <p14:tracePt t="127924" x="5795963" y="4840288"/>
          <p14:tracePt t="127948" x="5786438" y="4840288"/>
          <p14:tracePt t="127958" x="5786438" y="4830763"/>
          <p14:tracePt t="127975" x="5786438" y="4822825"/>
          <p14:tracePt t="127991" x="5795963" y="4803775"/>
          <p14:tracePt t="128009" x="5822950" y="4776788"/>
          <p14:tracePt t="128025" x="5848350" y="4741863"/>
          <p14:tracePt t="128042" x="5848350" y="4732338"/>
          <p14:tracePt t="128068" x="5840413" y="4732338"/>
          <p14:tracePt t="128076" x="5822950" y="4741863"/>
          <p14:tracePt t="128092" x="5813425" y="4795838"/>
          <p14:tracePt t="128109" x="5857875" y="4973638"/>
          <p14:tracePt t="128125" x="5884863" y="5062538"/>
          <p14:tracePt t="128143" x="5848350" y="5054600"/>
          <p14:tracePt t="128159" x="5813425" y="5089525"/>
          <p14:tracePt t="128175" x="5822950" y="5286375"/>
          <p14:tracePt t="128192" x="5867400" y="5419725"/>
          <p14:tracePt t="128210" x="6000750" y="5759450"/>
          <p14:tracePt t="128226" x="6143625" y="6054725"/>
          <p14:tracePt t="128242" x="6215063" y="6161088"/>
          <p14:tracePt t="128259" x="6251575" y="6205538"/>
          <p14:tracePt t="128277" x="6296025" y="6215063"/>
          <p14:tracePt t="128293" x="6330950" y="6188075"/>
          <p14:tracePt t="128309" x="6375400" y="6108700"/>
          <p14:tracePt t="128326" x="6394450" y="6081713"/>
          <p14:tracePt t="128343" x="6446838" y="6054725"/>
          <p14:tracePt t="128359" x="6500813" y="6000750"/>
          <p14:tracePt t="128376" x="6537325" y="5929313"/>
          <p14:tracePt t="128393" x="6572250" y="5911850"/>
          <p14:tracePt t="128410" x="6599238" y="5902325"/>
          <p14:tracePt t="128427" x="6608763" y="5902325"/>
          <p14:tracePt t="128443" x="6616700" y="5894388"/>
          <p14:tracePt t="128460" x="6661150" y="5902325"/>
          <p14:tracePt t="128477" x="6777038" y="5991225"/>
          <p14:tracePt t="128493" x="6848475" y="6054725"/>
          <p14:tracePt t="128510" x="6875463" y="6072188"/>
          <p14:tracePt t="128527" x="6902450" y="6081713"/>
          <p14:tracePt t="128544" x="6938963" y="6081713"/>
          <p14:tracePt t="128560" x="6938963" y="6018213"/>
          <p14:tracePt t="128577" x="6911975" y="5965825"/>
          <p14:tracePt t="128594" x="6884988" y="5911850"/>
          <p14:tracePt t="128611" x="6894513" y="5884863"/>
          <p14:tracePt t="128627" x="6919913" y="5857875"/>
          <p14:tracePt t="128628" x="6919913" y="5848350"/>
          <p14:tracePt t="128644" x="6902450" y="5830888"/>
          <p14:tracePt t="128660" x="6867525" y="5822950"/>
          <p14:tracePt t="128678" x="6858000" y="5822950"/>
          <p14:tracePt t="128716" x="6848475" y="5822950"/>
          <p14:tracePt t="128740" x="6848475" y="5830888"/>
          <p14:tracePt t="128748" x="6848475" y="5840413"/>
          <p14:tracePt t="128762" x="6848475" y="5867400"/>
          <p14:tracePt t="128777" x="6840538" y="5911850"/>
          <p14:tracePt t="128794" x="6840538" y="5965825"/>
          <p14:tracePt t="128811" x="6840538" y="6000750"/>
          <p14:tracePt t="128829" x="6848475" y="6027738"/>
          <p14:tracePt t="128845" x="6858000" y="6037263"/>
          <p14:tracePt t="128861" x="6858000" y="6045200"/>
          <p14:tracePt t="128878" x="6884988" y="6072188"/>
          <p14:tracePt t="128895" x="6911975" y="6108700"/>
          <p14:tracePt t="128912" x="6919913" y="6126163"/>
          <p14:tracePt t="128928" x="6938963" y="6143625"/>
          <p14:tracePt t="128945" x="6946900" y="6153150"/>
          <p14:tracePt t="128962" x="6946900" y="6170613"/>
          <p14:tracePt t="128978" x="6956425" y="6180138"/>
          <p14:tracePt t="128995" x="6956425" y="6188075"/>
          <p14:tracePt t="129012" x="6956425" y="6205538"/>
          <p14:tracePt t="131876" x="6919913" y="6180138"/>
          <p14:tracePt t="131884" x="6867525" y="6153150"/>
          <p14:tracePt t="131892" x="6796088" y="6116638"/>
          <p14:tracePt t="131905" x="6724650" y="6099175"/>
          <p14:tracePt t="131922" x="6616700" y="6081713"/>
          <p14:tracePt t="131939" x="6562725" y="6054725"/>
          <p14:tracePt t="131956" x="6510338" y="6037263"/>
          <p14:tracePt t="131973" x="6375400" y="5938838"/>
          <p14:tracePt t="131989" x="6153150" y="5795963"/>
          <p14:tracePt t="132006" x="5751513" y="5572125"/>
          <p14:tracePt t="132023" x="5187950" y="5276850"/>
          <p14:tracePt t="132039" x="4581525" y="4991100"/>
          <p14:tracePt t="132056" x="4143375" y="4776788"/>
          <p14:tracePt t="132073" x="3813175" y="4581525"/>
          <p14:tracePt t="132090" x="3633788" y="4465638"/>
          <p14:tracePt t="132106" x="3411538" y="4259263"/>
          <p14:tracePt t="132123" x="3313113" y="4179888"/>
          <p14:tracePt t="132140" x="3268663" y="4170363"/>
          <p14:tracePt t="132157" x="3251200" y="4160838"/>
          <p14:tracePt t="132173" x="3251200" y="4152900"/>
          <p14:tracePt t="132404" x="3251200" y="4143375"/>
          <p14:tracePt t="132412" x="3251200" y="4133850"/>
          <p14:tracePt t="132436" x="3241675" y="4125913"/>
          <p14:tracePt t="132452" x="3232150" y="4125913"/>
          <p14:tracePt t="132532" x="3232150" y="4116388"/>
          <p14:tracePt t="132541" x="3224213" y="4116388"/>
          <p14:tracePt t="132548" x="3214688" y="4116388"/>
          <p14:tracePt t="132564" x="3205163" y="4116388"/>
          <p14:tracePt t="132580" x="3197225" y="4116388"/>
          <p14:tracePt t="132637" x="3197225" y="4125913"/>
          <p14:tracePt t="132652" x="3205163" y="4125913"/>
          <p14:tracePt t="132660" x="3214688" y="4133850"/>
          <p14:tracePt t="132675" x="3214688" y="4143375"/>
          <p14:tracePt t="132692" x="3224213" y="4152900"/>
          <p14:tracePt t="185123" x="3224213" y="4143375"/>
          <p14:tracePt t="185131" x="3205163" y="4116388"/>
          <p14:tracePt t="185139" x="3152775" y="4062413"/>
          <p14:tracePt t="185147" x="3089275" y="4000500"/>
          <p14:tracePt t="185162" x="3044825" y="3956050"/>
          <p14:tracePt t="185179" x="2982913" y="3902075"/>
          <p14:tracePt t="185195" x="2955925" y="3884613"/>
          <p14:tracePt t="185219" x="2955925" y="3894138"/>
          <p14:tracePt t="185235" x="2955925" y="3902075"/>
          <p14:tracePt t="185245" x="2955925" y="3919538"/>
          <p14:tracePt t="185262" x="2946400" y="3973513"/>
          <p14:tracePt t="185280" x="2928938" y="4081463"/>
          <p14:tracePt t="185296" x="2901950" y="4214813"/>
          <p14:tracePt t="185312" x="2894013" y="4295775"/>
          <p14:tracePt t="185329" x="2884488" y="4438650"/>
          <p14:tracePt t="185347" x="2884488" y="4537075"/>
          <p14:tracePt t="185363" x="2874963" y="4545013"/>
          <p14:tracePt t="185380" x="2867025" y="4545013"/>
          <p14:tracePt t="185396" x="2857500" y="4510088"/>
          <p14:tracePt t="185413" x="2822575" y="4438650"/>
          <p14:tracePt t="185429" x="2786063" y="4384675"/>
          <p14:tracePt t="185446" x="2687638" y="4241800"/>
          <p14:tracePt t="185463" x="2581275" y="4108450"/>
          <p14:tracePt t="185480" x="2509838" y="4010025"/>
          <p14:tracePt t="185496" x="2465388" y="3938588"/>
          <p14:tracePt t="185513" x="2401888" y="3867150"/>
          <p14:tracePt t="185530" x="2322513" y="3803650"/>
          <p14:tracePt t="185547" x="2268538" y="3768725"/>
          <p14:tracePt t="185563" x="2251075" y="3751263"/>
          <p14:tracePt t="185580" x="2232025" y="3732213"/>
          <p14:tracePt t="185597" x="2232025" y="3724275"/>
          <p14:tracePt t="185614" x="2224088" y="3724275"/>
          <p14:tracePt t="185635" x="2224088" y="3732213"/>
          <p14:tracePt t="185647" x="2241550" y="3732213"/>
          <p14:tracePt t="185664" x="2339975" y="3751263"/>
          <p14:tracePt t="185681" x="2517775" y="3776663"/>
          <p14:tracePt t="185697" x="2625725" y="3803650"/>
          <p14:tracePt t="185714" x="2776538" y="3857625"/>
          <p14:tracePt t="185731" x="2813050" y="3875088"/>
          <p14:tracePt t="185748" x="2813050" y="3884613"/>
          <p14:tracePt t="185764" x="2795588" y="3894138"/>
          <p14:tracePt t="185781" x="2759075" y="3902075"/>
          <p14:tracePt t="185797" x="2751138" y="3902075"/>
          <p14:tracePt t="185815" x="2759075" y="3894138"/>
          <p14:tracePt t="185831" x="2786063" y="3875088"/>
          <p14:tracePt t="185848" x="2786063" y="3867150"/>
          <p14:tracePt t="185864" x="2776538" y="3867150"/>
          <p14:tracePt t="185882" x="2768600" y="3867150"/>
          <p14:tracePt t="185898" x="2724150" y="3867150"/>
          <p14:tracePt t="185915" x="2652713" y="3894138"/>
          <p14:tracePt t="185931" x="2589213" y="3919538"/>
          <p14:tracePt t="185949" x="2571750" y="3938588"/>
          <p14:tracePt t="185965" x="2509838" y="3956050"/>
          <p14:tracePt t="185981" x="2438400" y="3983038"/>
          <p14:tracePt t="185998" x="2393950" y="4000500"/>
          <p14:tracePt t="186016" x="2347913" y="4017963"/>
          <p14:tracePt t="186032" x="2330450" y="4027488"/>
          <p14:tracePt t="186048" x="2322513" y="4037013"/>
          <p14:tracePt t="186065" x="2312988" y="4044950"/>
          <p14:tracePt t="186083" x="2303463" y="4044950"/>
          <p14:tracePt t="186099" x="2295525" y="4054475"/>
          <p14:tracePt t="186115" x="2276475" y="4071938"/>
          <p14:tracePt t="186132" x="2259013" y="4089400"/>
          <p14:tracePt t="186149" x="2259013" y="4125913"/>
          <p14:tracePt t="186165" x="2241550" y="4160838"/>
          <p14:tracePt t="186182" x="2224088" y="4214813"/>
          <p14:tracePt t="186199" x="2214563" y="4251325"/>
          <p14:tracePt t="186216" x="2170113" y="4322763"/>
          <p14:tracePt t="186232" x="2108200" y="4411663"/>
          <p14:tracePt t="186249" x="2054225" y="4500563"/>
          <p14:tracePt t="186266" x="2017713" y="4562475"/>
          <p14:tracePt t="186283" x="1955800" y="4660900"/>
          <p14:tracePt t="186299" x="1901825" y="4741863"/>
          <p14:tracePt t="186316" x="1874838" y="4803775"/>
          <p14:tracePt t="186333" x="1866900" y="4822825"/>
          <p14:tracePt t="186350" x="1866900" y="4840288"/>
          <p14:tracePt t="186366" x="1884363" y="4840288"/>
          <p14:tracePt t="186383" x="1919288" y="4848225"/>
          <p14:tracePt t="186399" x="1928813" y="4857750"/>
          <p14:tracePt t="186771" x="1919288" y="4857750"/>
          <p14:tracePt t="186795" x="1911350" y="4857750"/>
          <p14:tracePt t="186803" x="1901825" y="4857750"/>
          <p14:tracePt t="186859" x="1893888" y="4857750"/>
          <p14:tracePt t="186875" x="1884363" y="4857750"/>
          <p14:tracePt t="186915" x="1874838" y="4857750"/>
          <p14:tracePt t="186939" x="1866900" y="4857750"/>
          <p14:tracePt t="187571" x="1866900" y="4840288"/>
          <p14:tracePt t="187579" x="1866900" y="4803775"/>
          <p14:tracePt t="187587" x="1847850" y="4741863"/>
          <p14:tracePt t="187604" x="1822450" y="4679950"/>
          <p14:tracePt t="187621" x="1714500" y="4456113"/>
          <p14:tracePt t="187637" x="1571625" y="4160838"/>
          <p14:tracePt t="187655" x="1438275" y="3919538"/>
          <p14:tracePt t="187671" x="1322388" y="3724275"/>
          <p14:tracePt t="187687" x="1204913" y="3527425"/>
          <p14:tracePt t="187704" x="1071563" y="3357563"/>
          <p14:tracePt t="187722" x="946150" y="3197225"/>
          <p14:tracePt t="187738" x="893763" y="3133725"/>
          <p14:tracePt t="187755" x="652463" y="2884488"/>
          <p14:tracePt t="187771" x="500063" y="2732088"/>
          <p14:tracePt t="187789" x="401638" y="2660650"/>
          <p14:tracePt t="187804" x="339725" y="2616200"/>
          <p14:tracePt t="187821" x="285750" y="2571750"/>
          <p14:tracePt t="187838" x="223838" y="2509838"/>
          <p14:tracePt t="187856" x="160338" y="2428875"/>
          <p14:tracePt t="187872" x="125413" y="2374900"/>
          <p14:tracePt t="187888" x="53975" y="2251075"/>
          <p14:tracePt t="188659" x="36513" y="0"/>
          <p14:tracePt t="188667" x="544513" y="0"/>
          <p14:tracePt t="188676" x="1027113" y="0"/>
          <p14:tracePt t="188691" x="1884363" y="160338"/>
          <p14:tracePt t="188708" x="2116138" y="276225"/>
          <p14:tracePt t="188724" x="2268538" y="588963"/>
          <p14:tracePt t="188742" x="2009775" y="1062038"/>
          <p14:tracePt t="188758" x="1322388" y="1411288"/>
          <p14:tracePt t="188775" x="401638" y="1554163"/>
          <p14:tracePt t="188876" x="893763" y="884238"/>
          <p14:tracePt t="188892" x="2330450" y="768350"/>
          <p14:tracePt t="188908" x="3419475" y="768350"/>
          <p14:tracePt t="188925" x="3795713" y="822325"/>
          <p14:tracePt t="188943" x="3741738" y="901700"/>
          <p14:tracePt t="188959" x="3143250" y="965200"/>
          <p14:tracePt t="188975" x="2679700" y="982663"/>
          <p14:tracePt t="188992" x="1322388" y="955675"/>
          <p14:tracePt t="189010" x="187325" y="750888"/>
          <p14:tracePt t="189203" x="0" y="26988"/>
          <p14:tracePt t="189227" x="0" y="17463"/>
          <p14:tracePt t="189235" x="17463" y="9525"/>
          <p14:tracePt t="189243" x="17463" y="0"/>
          <p14:tracePt t="189260" x="36513" y="0"/>
          <p14:tracePt t="189403" x="26988" y="0"/>
          <p14:tracePt t="189484" x="26988" y="9525"/>
          <p14:tracePt t="189507" x="26988" y="17463"/>
          <p14:tracePt t="189515" x="26988" y="26988"/>
          <p14:tracePt t="189528" x="36513" y="26988"/>
          <p14:tracePt t="189544" x="36513" y="36513"/>
          <p14:tracePt t="189562" x="36513" y="44450"/>
          <p14:tracePt t="189577" x="36513" y="53975"/>
          <p14:tracePt t="189594" x="36513" y="61913"/>
          <p14:tracePt t="189611" x="26988" y="71438"/>
          <p14:tracePt t="189629" x="9525" y="80963"/>
          <p14:tracePt t="189644" x="9525" y="88900"/>
          <p14:tracePt t="189661" x="0" y="98425"/>
          <p14:tracePt t="193107" x="36513" y="2762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99882" y="60712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ویسکوزیته ( لزجت)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24" y="277217"/>
            <a:ext cx="1624571" cy="64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2" y="1471704"/>
            <a:ext cx="2752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57350" y="1391801"/>
            <a:ext cx="398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Dim:    M/(L.T)   or   kg/(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5102" y="3404978"/>
            <a:ext cx="4557832" cy="600075"/>
            <a:chOff x="726767" y="5283994"/>
            <a:chExt cx="4557832" cy="600075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871" y="5283994"/>
              <a:ext cx="1066800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26767" y="5362338"/>
              <a:ext cx="2761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solidFill>
                    <a:srgbClr val="FF0000"/>
                  </a:solidFill>
                  <a:cs typeface="B Nazanin" pitchFamily="2" charset="-78"/>
                </a:rPr>
                <a:t>ویسکوزیته سینماتیکی</a:t>
              </a:r>
              <a:endParaRPr lang="en-US" b="1" dirty="0">
                <a:solidFill>
                  <a:srgbClr val="FF0000"/>
                </a:solidFill>
                <a:cs typeface="B Nazanin" pitchFamily="2" charset="-78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 flipV="1">
              <a:off x="3268081" y="5513707"/>
              <a:ext cx="533400" cy="1199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4751199" y="5496836"/>
              <a:ext cx="533400" cy="1216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45460"/>
            <a:ext cx="68770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56" y="4253855"/>
            <a:ext cx="7003356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34"/>
          <p:cNvSpPr txBox="1"/>
          <p:nvPr/>
        </p:nvSpPr>
        <p:spPr>
          <a:xfrm>
            <a:off x="5472934" y="3483322"/>
            <a:ext cx="3469005" cy="35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(M/(LT))/(M/L</a:t>
            </a:r>
            <a:r>
              <a:rPr lang="en-US" sz="1800" kern="1200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)= L</a:t>
            </a:r>
            <a:r>
              <a:rPr lang="en-US" sz="1800" kern="1200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/T or m</a:t>
            </a:r>
            <a:r>
              <a:rPr lang="en-US" sz="1800" kern="1200" baseline="30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87"/>
    </mc:Choice>
    <mc:Fallback xmlns="">
      <p:transition spd="slow" advTm="22418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924" x="598488" y="5010150"/>
          <p14:tracePt t="28156" x="581025" y="5010150"/>
          <p14:tracePt t="28164" x="571500" y="5010150"/>
          <p14:tracePt t="28172" x="561975" y="5000625"/>
          <p14:tracePt t="28188" x="544513" y="4956175"/>
          <p14:tracePt t="28204" x="536575" y="4822825"/>
          <p14:tracePt t="28221" x="536575" y="4714875"/>
          <p14:tracePt t="28238" x="598488" y="4303713"/>
          <p14:tracePt t="28254" x="812800" y="3536950"/>
          <p14:tracePt t="28271" x="1044575" y="2982913"/>
          <p14:tracePt t="28288" x="1204913" y="2697163"/>
          <p14:tracePt t="28305" x="1384300" y="2500313"/>
          <p14:tracePt t="28322" x="1562100" y="2347913"/>
          <p14:tracePt t="28338" x="1714500" y="2268538"/>
          <p14:tracePt t="28355" x="1741488" y="2251075"/>
          <p14:tracePt t="28372" x="1714500" y="2259013"/>
          <p14:tracePt t="28388" x="1679575" y="2286000"/>
          <p14:tracePt t="28405" x="1660525" y="2286000"/>
          <p14:tracePt t="28516" x="1652588" y="2286000"/>
          <p14:tracePt t="28524" x="1652588" y="2295525"/>
          <p14:tracePt t="28532" x="1660525" y="2303463"/>
          <p14:tracePt t="28540" x="1697038" y="2303463"/>
          <p14:tracePt t="28556" x="1866900" y="2384425"/>
          <p14:tracePt t="28573" x="1973263" y="2438400"/>
          <p14:tracePt t="28590" x="2160588" y="2554288"/>
          <p14:tracePt t="28605" x="2276475" y="2652713"/>
          <p14:tracePt t="28622" x="2312988" y="2751138"/>
          <p14:tracePt t="28639" x="2330450" y="2822575"/>
          <p14:tracePt t="28656" x="2339975" y="2919413"/>
          <p14:tracePt t="28672" x="2339975" y="3044825"/>
          <p14:tracePt t="28689" x="2295525" y="3152775"/>
          <p14:tracePt t="28706" x="2276475" y="3187700"/>
          <p14:tracePt t="28724" x="2170113" y="3375025"/>
          <p14:tracePt t="28739" x="2133600" y="3438525"/>
          <p14:tracePt t="28756" x="2036763" y="3544888"/>
          <p14:tracePt t="28773" x="1965325" y="3589338"/>
          <p14:tracePt t="28790" x="1884363" y="3589338"/>
          <p14:tracePt t="28806" x="1785938" y="3589338"/>
          <p14:tracePt t="28823" x="1704975" y="3589338"/>
          <p14:tracePt t="28840" x="1670050" y="3589338"/>
          <p14:tracePt t="28857" x="1571625" y="3589338"/>
          <p14:tracePt t="28873" x="1482725" y="3589338"/>
          <p14:tracePt t="28890" x="1384300" y="3571875"/>
          <p14:tracePt t="28906" x="1231900" y="3544888"/>
          <p14:tracePt t="28924" x="1017588" y="3490913"/>
          <p14:tracePt t="28940" x="919163" y="3482975"/>
          <p14:tracePt t="28957" x="874713" y="3482975"/>
          <p14:tracePt t="28974" x="795338" y="3482975"/>
          <p14:tracePt t="28991" x="660400" y="3482975"/>
          <p14:tracePt t="29007" x="509588" y="3482975"/>
          <p14:tracePt t="29024" x="347663" y="3482975"/>
          <p14:tracePt t="29040" x="169863" y="3482975"/>
          <p14:tracePt t="29058" x="17463" y="3490913"/>
          <p14:tracePt t="29609" x="0" y="2232025"/>
          <p14:tracePt t="29626" x="0" y="2205038"/>
          <p14:tracePt t="29643" x="9525" y="2170113"/>
          <p14:tracePt t="29707" x="61913" y="2054225"/>
          <p14:tracePt t="29708" x="80963" y="2044700"/>
          <p14:tracePt t="29726" x="107950" y="2044700"/>
          <p14:tracePt t="29742" x="214313" y="2044700"/>
          <p14:tracePt t="29760" x="438150" y="2054225"/>
          <p14:tracePt t="29776" x="660400" y="2098675"/>
          <p14:tracePt t="29794" x="830263" y="2143125"/>
          <p14:tracePt t="29810" x="990600" y="2179638"/>
          <p14:tracePt t="29826" x="1125538" y="2224088"/>
          <p14:tracePt t="29843" x="1214438" y="2286000"/>
          <p14:tracePt t="29861" x="1241425" y="2339975"/>
          <p14:tracePt t="29877" x="1223963" y="2455863"/>
          <p14:tracePt t="29893" x="1108075" y="2581275"/>
          <p14:tracePt t="29910" x="928688" y="2625725"/>
          <p14:tracePt t="29928" x="741363" y="2625725"/>
          <p14:tracePt t="29944" x="642938" y="2625725"/>
          <p14:tracePt t="29960" x="608013" y="2625725"/>
          <p14:tracePt t="29977" x="608013" y="2608263"/>
          <p14:tracePt t="29995" x="608013" y="2571750"/>
          <p14:tracePt t="30011" x="696913" y="2473325"/>
          <p14:tracePt t="30027" x="822325" y="2384425"/>
          <p14:tracePt t="30044" x="893763" y="2339975"/>
          <p14:tracePt t="30062" x="893763" y="2322513"/>
          <p14:tracePt t="30077" x="830263" y="2295525"/>
          <p14:tracePt t="30094" x="714375" y="2251075"/>
          <p14:tracePt t="30111" x="679450" y="2232025"/>
          <p14:tracePt t="30128" x="625475" y="2205038"/>
          <p14:tracePt t="30144" x="598488" y="2187575"/>
          <p14:tracePt t="30161" x="588963" y="2170113"/>
          <p14:tracePt t="30178" x="588963" y="2152650"/>
          <p14:tracePt t="30195" x="588963" y="2133600"/>
          <p14:tracePt t="30211" x="588963" y="2125663"/>
          <p14:tracePt t="30228" x="588963" y="2098675"/>
          <p14:tracePt t="30262" x="571500" y="2089150"/>
          <p14:tracePt t="30278" x="536575" y="2071688"/>
          <p14:tracePt t="30295" x="527050" y="2071688"/>
          <p14:tracePt t="30312" x="517525" y="2062163"/>
          <p14:tracePt t="30332" x="509588" y="2062163"/>
          <p14:tracePt t="30356" x="500063" y="2071688"/>
          <p14:tracePt t="30365" x="490538" y="2081213"/>
          <p14:tracePt t="30379" x="490538" y="2089150"/>
          <p14:tracePt t="30396" x="465138" y="2133600"/>
          <p14:tracePt t="30412" x="446088" y="2160588"/>
          <p14:tracePt t="30429" x="446088" y="2197100"/>
          <p14:tracePt t="30445" x="438150" y="2224088"/>
          <p14:tracePt t="30463" x="428625" y="2268538"/>
          <p14:tracePt t="30479" x="419100" y="2322513"/>
          <p14:tracePt t="30496" x="419100" y="2347913"/>
          <p14:tracePt t="30512" x="411163" y="2357438"/>
          <p14:tracePt t="30644" x="411163" y="2366963"/>
          <p14:tracePt t="30652" x="401638" y="2366963"/>
          <p14:tracePt t="30663" x="401638" y="2374900"/>
          <p14:tracePt t="30680" x="393700" y="2384425"/>
          <p14:tracePt t="30696" x="393700" y="2393950"/>
          <p14:tracePt t="30714" x="384175" y="2401888"/>
          <p14:tracePt t="30772" x="393700" y="2401888"/>
          <p14:tracePt t="30788" x="401638" y="2401888"/>
          <p14:tracePt t="30804" x="411163" y="2401888"/>
          <p14:tracePt t="30812" x="438150" y="2401888"/>
          <p14:tracePt t="30821" x="465138" y="2401888"/>
          <p14:tracePt t="30830" x="490538" y="2401888"/>
          <p14:tracePt t="30847" x="527050" y="2411413"/>
          <p14:tracePt t="30864" x="544513" y="2411413"/>
          <p14:tracePt t="30932" x="536575" y="2411413"/>
          <p14:tracePt t="30948" x="527050" y="2393950"/>
          <p14:tracePt t="30956" x="517525" y="2393950"/>
          <p14:tracePt t="30965" x="500063" y="2374900"/>
          <p14:tracePt t="30981" x="473075" y="2366963"/>
          <p14:tracePt t="30997" x="438150" y="2347913"/>
          <p14:tracePt t="31015" x="419100" y="2330450"/>
          <p14:tracePt t="31031" x="411163" y="2312988"/>
          <p14:tracePt t="31047" x="411163" y="2286000"/>
          <p14:tracePt t="31064" x="411163" y="2251075"/>
          <p14:tracePt t="31082" x="411163" y="2214563"/>
          <p14:tracePt t="31098" x="411163" y="2197100"/>
          <p14:tracePt t="31114" x="411163" y="2179638"/>
          <p14:tracePt t="31131" x="411163" y="2152650"/>
          <p14:tracePt t="31149" x="393700" y="2125663"/>
          <p14:tracePt t="31165" x="384175" y="2108200"/>
          <p14:tracePt t="31181" x="357188" y="2089150"/>
          <p14:tracePt t="31198" x="339725" y="2081213"/>
          <p14:tracePt t="31216" x="312738" y="2062163"/>
          <p14:tracePt t="31248" x="295275" y="2044700"/>
          <p14:tracePt t="31265" x="285750" y="2036763"/>
          <p14:tracePt t="31283" x="268288" y="2017713"/>
          <p14:tracePt t="31298" x="258763" y="2009775"/>
          <p14:tracePt t="31301" x="250825" y="2009775"/>
          <p14:tracePt t="31315" x="250825" y="2000250"/>
          <p14:tracePt t="31332" x="241300" y="1990725"/>
          <p14:tracePt t="31508" x="241300" y="1982788"/>
          <p14:tracePt t="31596" x="241300" y="2000250"/>
          <p14:tracePt t="31613" x="241300" y="2017713"/>
          <p14:tracePt t="31620" x="241300" y="2071688"/>
          <p14:tracePt t="31633" x="250825" y="2160588"/>
          <p14:tracePt t="31650" x="258763" y="2339975"/>
          <p14:tracePt t="31667" x="258763" y="2482850"/>
          <p14:tracePt t="31684" x="258763" y="2625725"/>
          <p14:tracePt t="31700" x="258763" y="2813050"/>
          <p14:tracePt t="31717" x="258763" y="2911475"/>
          <p14:tracePt t="31734" x="258763" y="2938463"/>
          <p14:tracePt t="31750" x="258763" y="2965450"/>
          <p14:tracePt t="31789" x="258763" y="2946400"/>
          <p14:tracePt t="31801" x="258763" y="2928938"/>
          <p14:tracePt t="31816" x="258763" y="2840038"/>
          <p14:tracePt t="31833" x="258763" y="2714625"/>
          <p14:tracePt t="31850" x="258763" y="2598738"/>
          <p14:tracePt t="31867" x="258763" y="2536825"/>
          <p14:tracePt t="31883" x="258763" y="2401888"/>
          <p14:tracePt t="31900" x="258763" y="2187575"/>
          <p14:tracePt t="31916" x="250825" y="2125663"/>
          <p14:tracePt t="31935" x="250825" y="2062163"/>
          <p14:tracePt t="31951" x="250825" y="2036763"/>
          <p14:tracePt t="31967" x="241300" y="2017713"/>
          <p14:tracePt t="31984" x="241300" y="2009775"/>
          <p14:tracePt t="32018" x="241300" y="1990725"/>
          <p14:tracePt t="32117" x="241300" y="1982788"/>
          <p14:tracePt t="32157" x="241300" y="1973263"/>
          <p14:tracePt t="32277" x="250825" y="1973263"/>
          <p14:tracePt t="32301" x="268288" y="1965325"/>
          <p14:tracePt t="32309" x="276225" y="1965325"/>
          <p14:tracePt t="32319" x="295275" y="1965325"/>
          <p14:tracePt t="32335" x="322263" y="1965325"/>
          <p14:tracePt t="32353" x="419100" y="1965325"/>
          <p14:tracePt t="32369" x="571500" y="1965325"/>
          <p14:tracePt t="32386" x="687388" y="1965325"/>
          <p14:tracePt t="32402" x="822325" y="1965325"/>
          <p14:tracePt t="32420" x="982663" y="1965325"/>
          <p14:tracePt t="32436" x="1054100" y="1955800"/>
          <p14:tracePt t="32453" x="1089025" y="1955800"/>
          <p14:tracePt t="32469" x="1152525" y="1955800"/>
          <p14:tracePt t="32487" x="1231900" y="1955800"/>
          <p14:tracePt t="32503" x="1295400" y="1955800"/>
          <p14:tracePt t="32519" x="1366838" y="1955800"/>
          <p14:tracePt t="32536" x="1438275" y="1955800"/>
          <p14:tracePt t="32554" x="1509713" y="1955800"/>
          <p14:tracePt t="32570" x="1581150" y="1955800"/>
          <p14:tracePt t="32586" x="1608138" y="1955800"/>
          <p14:tracePt t="32603" x="1687513" y="1955800"/>
          <p14:tracePt t="32621" x="1803400" y="1955800"/>
          <p14:tracePt t="32637" x="1839913" y="1955800"/>
          <p14:tracePt t="32653" x="1847850" y="1955800"/>
          <p14:tracePt t="32670" x="1857375" y="1955800"/>
          <p14:tracePt t="32749" x="1866900" y="1955800"/>
          <p14:tracePt t="32773" x="1874838" y="1955800"/>
          <p14:tracePt t="32797" x="1884363" y="1955800"/>
          <p14:tracePt t="32805" x="1901825" y="1955800"/>
          <p14:tracePt t="32813" x="1919288" y="1955800"/>
          <p14:tracePt t="32821" x="1946275" y="1955800"/>
          <p14:tracePt t="32837" x="1965325" y="1955800"/>
          <p14:tracePt t="32855" x="1982788" y="1955800"/>
          <p14:tracePt t="32957" x="1982788" y="1965325"/>
          <p14:tracePt t="32973" x="1982788" y="1982788"/>
          <p14:tracePt t="32981" x="1982788" y="2009775"/>
          <p14:tracePt t="32997" x="1982788" y="2027238"/>
          <p14:tracePt t="33005" x="1982788" y="2054225"/>
          <p14:tracePt t="33021" x="1965325" y="2098675"/>
          <p14:tracePt t="33039" x="1965325" y="2152650"/>
          <p14:tracePt t="33055" x="1946275" y="2187575"/>
          <p14:tracePt t="33072" x="1938338" y="2214563"/>
          <p14:tracePt t="33089" x="1928813" y="2251075"/>
          <p14:tracePt t="33106" x="1919288" y="2286000"/>
          <p14:tracePt t="33122" x="1919288" y="2303463"/>
          <p14:tracePt t="33138" x="1901825" y="2357438"/>
          <p14:tracePt t="33155" x="1893888" y="2438400"/>
          <p14:tracePt t="33173" x="1884363" y="2527300"/>
          <p14:tracePt t="33189" x="1884363" y="2581275"/>
          <p14:tracePt t="33205" x="1884363" y="2616200"/>
          <p14:tracePt t="33222" x="1884363" y="2652713"/>
          <p14:tracePt t="33240" x="1884363" y="2687638"/>
          <p14:tracePt t="33255" x="1884363" y="2714625"/>
          <p14:tracePt t="33272" x="1884363" y="2813050"/>
          <p14:tracePt t="33289" x="1884363" y="2911475"/>
          <p14:tracePt t="33306" x="1893888" y="2965450"/>
          <p14:tracePt t="33309" x="1901825" y="2982913"/>
          <p14:tracePt t="33322" x="1901825" y="3009900"/>
          <p14:tracePt t="33339" x="1911350" y="3062288"/>
          <p14:tracePt t="33356" x="1911350" y="3108325"/>
          <p14:tracePt t="33373" x="1911350" y="3133725"/>
          <p14:tracePt t="33389" x="1911350" y="3160713"/>
          <p14:tracePt t="33406" x="1911350" y="3205163"/>
          <p14:tracePt t="33423" x="1911350" y="3232150"/>
          <p14:tracePt t="33440" x="1911350" y="3259138"/>
          <p14:tracePt t="33456" x="1911350" y="3295650"/>
          <p14:tracePt t="33473" x="1901825" y="3322638"/>
          <p14:tracePt t="33490" x="1893888" y="3348038"/>
          <p14:tracePt t="33507" x="1893888" y="3357563"/>
          <p14:tracePt t="33523" x="1893888" y="3384550"/>
          <p14:tracePt t="33540" x="1884363" y="3402013"/>
          <p14:tracePt t="33557" x="1884363" y="3411538"/>
          <p14:tracePt t="33574" x="1874838" y="3411538"/>
          <p14:tracePt t="33590" x="1866900" y="3411538"/>
          <p14:tracePt t="33623" x="1857375" y="3411538"/>
          <p14:tracePt t="33641" x="1839913" y="3411538"/>
          <p14:tracePt t="33657" x="1830388" y="3411538"/>
          <p14:tracePt t="33674" x="1803400" y="3411538"/>
          <p14:tracePt t="33690" x="1758950" y="3411538"/>
          <p14:tracePt t="33708" x="1714500" y="3411538"/>
          <p14:tracePt t="33724" x="1643063" y="3411538"/>
          <p14:tracePt t="33741" x="1482725" y="3411538"/>
          <p14:tracePt t="33757" x="1366838" y="3411538"/>
          <p14:tracePt t="33775" x="1303338" y="3411538"/>
          <p14:tracePt t="33791" x="1152525" y="3411538"/>
          <p14:tracePt t="33807" x="973138" y="3411538"/>
          <p14:tracePt t="33824" x="839788" y="3411538"/>
          <p14:tracePt t="33842" x="785813" y="3411538"/>
          <p14:tracePt t="33858" x="750888" y="3411538"/>
          <p14:tracePt t="33875" x="714375" y="3411538"/>
          <p14:tracePt t="33891" x="687388" y="3411538"/>
          <p14:tracePt t="33909" x="652463" y="3411538"/>
          <p14:tracePt t="33925" x="571500" y="3419475"/>
          <p14:tracePt t="33941" x="482600" y="3438525"/>
          <p14:tracePt t="33958" x="438150" y="3446463"/>
          <p14:tracePt t="33975" x="401638" y="3446463"/>
          <p14:tracePt t="33991" x="366713" y="3446463"/>
          <p14:tracePt t="34008" x="330200" y="3455988"/>
          <p14:tracePt t="34025" x="295275" y="3455988"/>
          <p14:tracePt t="34042" x="276225" y="3465513"/>
          <p14:tracePt t="34058" x="231775" y="3473450"/>
          <p14:tracePt t="34075" x="204788" y="3473450"/>
          <p14:tracePt t="34125" x="204788" y="3465513"/>
          <p14:tracePt t="34133" x="204788" y="3455988"/>
          <p14:tracePt t="34149" x="204788" y="3446463"/>
          <p14:tracePt t="34165" x="204788" y="3438525"/>
          <p14:tracePt t="34189" x="204788" y="3429000"/>
          <p14:tracePt t="34197" x="204788" y="3419475"/>
          <p14:tracePt t="34221" x="204788" y="3411538"/>
          <p14:tracePt t="34237" x="214313" y="3402013"/>
          <p14:tracePt t="34253" x="214313" y="3384550"/>
          <p14:tracePt t="34261" x="223838" y="3367088"/>
          <p14:tracePt t="34276" x="231775" y="3348038"/>
          <p14:tracePt t="34293" x="295275" y="3251200"/>
          <p14:tracePt t="34310" x="322263" y="3205163"/>
          <p14:tracePt t="34326" x="384175" y="3071813"/>
          <p14:tracePt t="34343" x="465138" y="2874963"/>
          <p14:tracePt t="34359" x="544513" y="2652713"/>
          <p14:tracePt t="34377" x="615950" y="2411413"/>
          <p14:tracePt t="34393" x="679450" y="2170113"/>
          <p14:tracePt t="34410" x="750888" y="1965325"/>
          <p14:tracePt t="34426" x="795338" y="1795463"/>
          <p14:tracePt t="34444" x="803275" y="1731963"/>
          <p14:tracePt t="34460" x="812800" y="1660525"/>
          <p14:tracePt t="34476" x="812800" y="1652588"/>
          <p14:tracePt t="34501" x="812800" y="1670050"/>
          <p14:tracePt t="34511" x="803275" y="1704975"/>
          <p14:tracePt t="34527" x="758825" y="1866900"/>
          <p14:tracePt t="34543" x="696913" y="2054225"/>
          <p14:tracePt t="34560" x="625475" y="2224088"/>
          <p14:tracePt t="34578" x="598488" y="2303463"/>
          <p14:tracePt t="34593" x="536575" y="2446338"/>
          <p14:tracePt t="34610" x="490538" y="2571750"/>
          <p14:tracePt t="34627" x="465138" y="2679700"/>
          <p14:tracePt t="34645" x="428625" y="2759075"/>
          <p14:tracePt t="34661" x="411163" y="2776538"/>
          <p14:tracePt t="34677" x="393700" y="2795588"/>
          <p14:tracePt t="34694" x="384175" y="2795588"/>
          <p14:tracePt t="34727" x="366713" y="2768600"/>
          <p14:tracePt t="34744" x="330200" y="2670175"/>
          <p14:tracePt t="34761" x="295275" y="2554288"/>
          <p14:tracePt t="34778" x="268288" y="2455863"/>
          <p14:tracePt t="34794" x="231775" y="2347913"/>
          <p14:tracePt t="34811" x="214313" y="2295525"/>
          <p14:tracePt t="34828" x="187325" y="2241550"/>
          <p14:tracePt t="34846" x="187325" y="2214563"/>
          <p14:tracePt t="34861" x="169863" y="2197100"/>
          <p14:tracePt t="34878" x="169863" y="2179638"/>
          <p14:tracePt t="34895" x="169863" y="2170113"/>
          <p14:tracePt t="34912" x="169863" y="2160588"/>
          <p14:tracePt t="34928" x="169863" y="2152650"/>
          <p14:tracePt t="34945" x="169863" y="2143125"/>
          <p14:tracePt t="34961" x="169863" y="2133600"/>
          <p14:tracePt t="34979" x="169863" y="2098675"/>
          <p14:tracePt t="34995" x="160338" y="2062163"/>
          <p14:tracePt t="35012" x="152400" y="2017713"/>
          <p14:tracePt t="35029" x="152400" y="1982788"/>
          <p14:tracePt t="35046" x="152400" y="1973263"/>
          <p14:tracePt t="35062" x="152400" y="1965325"/>
          <p14:tracePt t="35221" x="160338" y="1965325"/>
          <p14:tracePt t="35229" x="169863" y="1965325"/>
          <p14:tracePt t="35237" x="187325" y="1965325"/>
          <p14:tracePt t="35246" x="204788" y="1965325"/>
          <p14:tracePt t="35263" x="285750" y="1965325"/>
          <p14:tracePt t="35279" x="411163" y="1965325"/>
          <p14:tracePt t="35297" x="554038" y="1965325"/>
          <p14:tracePt t="35313" x="687388" y="1965325"/>
          <p14:tracePt t="35329" x="830263" y="1965325"/>
          <p14:tracePt t="35346" x="874713" y="1965325"/>
          <p14:tracePt t="35364" x="982663" y="1965325"/>
          <p14:tracePt t="35380" x="1108075" y="1965325"/>
          <p14:tracePt t="35397" x="1196975" y="1955800"/>
          <p14:tracePt t="35413" x="1241425" y="1955800"/>
          <p14:tracePt t="35431" x="1285875" y="1938338"/>
          <p14:tracePt t="35447" x="1339850" y="1938338"/>
          <p14:tracePt t="35463" x="1411288" y="1928813"/>
          <p14:tracePt t="35480" x="1465263" y="1928813"/>
          <p14:tracePt t="35498" x="1589088" y="1928813"/>
          <p14:tracePt t="35513" x="1741488" y="1919288"/>
          <p14:tracePt t="35530" x="1822450" y="1919288"/>
          <p14:tracePt t="35547" x="1884363" y="1919288"/>
          <p14:tracePt t="35565" x="1928813" y="1919288"/>
          <p14:tracePt t="35581" x="1946275" y="1919288"/>
          <p14:tracePt t="35661" x="1955800" y="1919288"/>
          <p14:tracePt t="35749" x="1965325" y="1919288"/>
          <p14:tracePt t="35757" x="1965325" y="1928813"/>
          <p14:tracePt t="35765" x="1973263" y="1928813"/>
          <p14:tracePt t="35781" x="1973263" y="1938338"/>
          <p14:tracePt t="35798" x="1982788" y="1955800"/>
          <p14:tracePt t="35815" x="1982788" y="1973263"/>
          <p14:tracePt t="35832" x="1982788" y="2000250"/>
          <p14:tracePt t="35848" x="1982788" y="2017713"/>
          <p14:tracePt t="35865" x="1990725" y="2062163"/>
          <p14:tracePt t="35881" x="2000250" y="2098675"/>
          <p14:tracePt t="35899" x="2000250" y="2133600"/>
          <p14:tracePt t="35915" x="2000250" y="2179638"/>
          <p14:tracePt t="35932" x="2000250" y="2224088"/>
          <p14:tracePt t="35949" x="1990725" y="2303463"/>
          <p14:tracePt t="35966" x="1990725" y="2330450"/>
          <p14:tracePt t="35982" x="1965325" y="2419350"/>
          <p14:tracePt t="35999" x="1955800" y="2509838"/>
          <p14:tracePt t="36015" x="1938338" y="2598738"/>
          <p14:tracePt t="36033" x="1928813" y="2660650"/>
          <p14:tracePt t="36049" x="1928813" y="2724150"/>
          <p14:tracePt t="36066" x="1928813" y="2786063"/>
          <p14:tracePt t="36082" x="1928813" y="2830513"/>
          <p14:tracePt t="36100" x="1928813" y="2847975"/>
          <p14:tracePt t="36116" x="1928813" y="2901950"/>
          <p14:tracePt t="36132" x="1928813" y="2973388"/>
          <p14:tracePt t="36149" x="1928813" y="3009900"/>
          <p14:tracePt t="36167" x="1928813" y="3054350"/>
          <p14:tracePt t="36182" x="1928813" y="3098800"/>
          <p14:tracePt t="36199" x="1928813" y="3143250"/>
          <p14:tracePt t="36216" x="1928813" y="3179763"/>
          <p14:tracePt t="36234" x="1928813" y="3205163"/>
          <p14:tracePt t="36249" x="1928813" y="3259138"/>
          <p14:tracePt t="36266" x="1919288" y="3313113"/>
          <p14:tracePt t="36283" x="1911350" y="3330575"/>
          <p14:tracePt t="36285" x="1911350" y="3340100"/>
          <p14:tracePt t="36301" x="1901825" y="3348038"/>
          <p14:tracePt t="36317" x="1893888" y="3348038"/>
          <p14:tracePt t="36333" x="1884363" y="3367088"/>
          <p14:tracePt t="36350" x="1874838" y="3367088"/>
          <p14:tracePt t="36367" x="1857375" y="3375025"/>
          <p14:tracePt t="36383" x="1839913" y="3384550"/>
          <p14:tracePt t="36400" x="1785938" y="3402013"/>
          <p14:tracePt t="36417" x="1751013" y="3402013"/>
          <p14:tracePt t="36434" x="1697038" y="3411538"/>
          <p14:tracePt t="36450" x="1633538" y="3419475"/>
          <p14:tracePt t="36467" x="1562100" y="3419475"/>
          <p14:tracePt t="36484" x="1527175" y="3419475"/>
          <p14:tracePt t="36501" x="1366838" y="3419475"/>
          <p14:tracePt t="36517" x="1231900" y="3419475"/>
          <p14:tracePt t="36534" x="1089025" y="3419475"/>
          <p14:tracePt t="36550" x="938213" y="3419475"/>
          <p14:tracePt t="36568" x="785813" y="3419475"/>
          <p14:tracePt t="36584" x="633413" y="3419475"/>
          <p14:tracePt t="36601" x="517525" y="3419475"/>
          <p14:tracePt t="36617" x="473075" y="3419475"/>
          <p14:tracePt t="36635" x="384175" y="3419475"/>
          <p14:tracePt t="36651" x="330200" y="3419475"/>
          <p14:tracePt t="36668" x="312738" y="3419475"/>
          <p14:tracePt t="36684" x="303213" y="3419475"/>
          <p14:tracePt t="36837" x="312738" y="3419475"/>
          <p14:tracePt t="36845" x="322263" y="3429000"/>
          <p14:tracePt t="36861" x="339725" y="3438525"/>
          <p14:tracePt t="36877" x="347663" y="3438525"/>
          <p14:tracePt t="36885" x="357188" y="3438525"/>
          <p14:tracePt t="36902" x="374650" y="3438525"/>
          <p14:tracePt t="36919" x="384175" y="3438525"/>
          <p14:tracePt t="36935" x="393700" y="3438525"/>
          <p14:tracePt t="36969" x="393700" y="3429000"/>
          <p14:tracePt t="36986" x="393700" y="3402013"/>
          <p14:tracePt t="37002" x="393700" y="3340100"/>
          <p14:tracePt t="37019" x="393700" y="3286125"/>
          <p14:tracePt t="37035" x="374650" y="3179763"/>
          <p14:tracePt t="37053" x="347663" y="2955925"/>
          <p14:tracePt t="37069" x="357188" y="2857500"/>
          <p14:tracePt t="37086" x="393700" y="2759075"/>
          <p14:tracePt t="37102" x="428625" y="2705100"/>
          <p14:tracePt t="37120" x="446088" y="2660650"/>
          <p14:tracePt t="37136" x="446088" y="2625725"/>
          <p14:tracePt t="37153" x="455613" y="2598738"/>
          <p14:tracePt t="37169" x="455613" y="2500313"/>
          <p14:tracePt t="37187" x="455613" y="2366963"/>
          <p14:tracePt t="37203" x="465138" y="2259013"/>
          <p14:tracePt t="37219" x="490538" y="2170113"/>
          <p14:tracePt t="37236" x="509588" y="2108200"/>
          <p14:tracePt t="37254" x="554038" y="2017713"/>
          <p14:tracePt t="37270" x="561975" y="1982788"/>
          <p14:tracePt t="37286" x="608013" y="1928813"/>
          <p14:tracePt t="37303" x="669925" y="1884363"/>
          <p14:tracePt t="37321" x="704850" y="1874838"/>
          <p14:tracePt t="37337" x="714375" y="1866900"/>
          <p14:tracePt t="37370" x="723900" y="1866900"/>
          <p14:tracePt t="37389" x="731838" y="1857375"/>
          <p14:tracePt t="37413" x="741363" y="1857375"/>
          <p14:tracePt t="37581" x="750888" y="1857375"/>
          <p14:tracePt t="37613" x="758825" y="1857375"/>
          <p14:tracePt t="37629" x="768350" y="1857375"/>
          <p14:tracePt t="37645" x="776288" y="1857375"/>
          <p14:tracePt t="37661" x="785813" y="1857375"/>
          <p14:tracePt t="37677" x="795338" y="1857375"/>
          <p14:tracePt t="37685" x="812800" y="1857375"/>
          <p14:tracePt t="37693" x="822325" y="1857375"/>
          <p14:tracePt t="37705" x="830263" y="1857375"/>
          <p14:tracePt t="37721" x="847725" y="1857375"/>
          <p14:tracePt t="37739" x="866775" y="1857375"/>
          <p14:tracePt t="37755" x="901700" y="1857375"/>
          <p14:tracePt t="37772" x="938213" y="1857375"/>
          <p14:tracePt t="37788" x="965200" y="1857375"/>
          <p14:tracePt t="37790" x="982663" y="1857375"/>
          <p14:tracePt t="37806" x="1027113" y="1857375"/>
          <p14:tracePt t="37822" x="1062038" y="1857375"/>
          <p14:tracePt t="37838" x="1098550" y="1857375"/>
          <p14:tracePt t="37855" x="1116013" y="1857375"/>
          <p14:tracePt t="37873" x="1160463" y="1857375"/>
          <p14:tracePt t="37889" x="1204913" y="1857375"/>
          <p14:tracePt t="37905" x="1241425" y="1857375"/>
          <p14:tracePt t="37922" x="1285875" y="1847850"/>
          <p14:tracePt t="37940" x="1339850" y="1839913"/>
          <p14:tracePt t="37956" x="1384300" y="1830388"/>
          <p14:tracePt t="37972" x="1411288" y="1822450"/>
          <p14:tracePt t="37989" x="1455738" y="1812925"/>
          <p14:tracePt t="38007" x="1490663" y="1812925"/>
          <p14:tracePt t="38023" x="1527175" y="1803400"/>
          <p14:tracePt t="38039" x="1562100" y="1803400"/>
          <p14:tracePt t="38056" x="1589088" y="1795463"/>
          <p14:tracePt t="38073" x="1625600" y="1785938"/>
          <p14:tracePt t="38089" x="1652588" y="1785938"/>
          <p14:tracePt t="38106" x="1670050" y="1785938"/>
          <p14:tracePt t="38123" x="1714500" y="1785938"/>
          <p14:tracePt t="38140" x="1768475" y="1776413"/>
          <p14:tracePt t="38156" x="1812925" y="1776413"/>
          <p14:tracePt t="38173" x="1874838" y="1776413"/>
          <p14:tracePt t="38190" x="1919288" y="1776413"/>
          <p14:tracePt t="38207" x="1965325" y="1776413"/>
          <p14:tracePt t="38223" x="2017713" y="1768475"/>
          <p14:tracePt t="38240" x="2036763" y="1758950"/>
          <p14:tracePt t="38257" x="2071688" y="1751013"/>
          <p14:tracePt t="38274" x="2108200" y="1751013"/>
          <p14:tracePt t="38290" x="2133600" y="1751013"/>
          <p14:tracePt t="38307" x="2160588" y="1751013"/>
          <p14:tracePt t="38323" x="2170113" y="1751013"/>
          <p14:tracePt t="38397" x="2152650" y="1751013"/>
          <p14:tracePt t="38405" x="2108200" y="1751013"/>
          <p14:tracePt t="38413" x="2036763" y="1751013"/>
          <p14:tracePt t="38424" x="1946275" y="1751013"/>
          <p14:tracePt t="38441" x="1741488" y="1751013"/>
          <p14:tracePt t="38457" x="1554163" y="1751013"/>
          <p14:tracePt t="38475" x="1374775" y="1751013"/>
          <p14:tracePt t="38491" x="1250950" y="1758950"/>
          <p14:tracePt t="38508" x="1152525" y="1758950"/>
          <p14:tracePt t="38524" x="1116013" y="1758950"/>
          <p14:tracePt t="38542" x="1044575" y="1758950"/>
          <p14:tracePt t="38558" x="1027113" y="1758950"/>
          <p14:tracePt t="38574" x="1017588" y="1758950"/>
          <p14:tracePt t="38701" x="1027113" y="1758950"/>
          <p14:tracePt t="38717" x="1036638" y="1758950"/>
          <p14:tracePt t="38733" x="1044575" y="1758950"/>
          <p14:tracePt t="38741" x="1062038" y="1758950"/>
          <p14:tracePt t="38749" x="1089025" y="1758950"/>
          <p14:tracePt t="38758" x="1108075" y="1758950"/>
          <p14:tracePt t="38776" x="1133475" y="1758950"/>
          <p14:tracePt t="38792" x="1187450" y="1758950"/>
          <p14:tracePt t="38809" x="1250950" y="1758950"/>
          <p14:tracePt t="38825" x="1285875" y="1758950"/>
          <p14:tracePt t="38843" x="1330325" y="1758950"/>
          <p14:tracePt t="38859" x="1384300" y="1758950"/>
          <p14:tracePt t="38875" x="1446213" y="1758950"/>
          <p14:tracePt t="38892" x="1500188" y="1758950"/>
          <p14:tracePt t="38910" x="1562100" y="1758950"/>
          <p14:tracePt t="38926" x="1660525" y="1758950"/>
          <p14:tracePt t="38942" x="1741488" y="1758950"/>
          <p14:tracePt t="38959" x="1795463" y="1758950"/>
          <p14:tracePt t="38977" x="1847850" y="1758950"/>
          <p14:tracePt t="38992" x="1874838" y="1758950"/>
          <p14:tracePt t="39009" x="1884363" y="1758950"/>
          <p14:tracePt t="39053" x="1884363" y="1768475"/>
          <p14:tracePt t="39061" x="1866900" y="1776413"/>
          <p14:tracePt t="39076" x="1839913" y="1776413"/>
          <p14:tracePt t="39093" x="1679575" y="1812925"/>
          <p14:tracePt t="39111" x="1554163" y="1839913"/>
          <p14:tracePt t="39126" x="1393825" y="1857375"/>
          <p14:tracePt t="39143" x="1258888" y="1866900"/>
          <p14:tracePt t="39160" x="1179513" y="1874838"/>
          <p14:tracePt t="39177" x="1152525" y="1884363"/>
          <p14:tracePt t="39193" x="1133475" y="1884363"/>
          <p14:tracePt t="39261" x="1143000" y="1884363"/>
          <p14:tracePt t="39277" x="1152525" y="1884363"/>
          <p14:tracePt t="39285" x="1169988" y="1884363"/>
          <p14:tracePt t="39294" x="1196975" y="1884363"/>
          <p14:tracePt t="39310" x="1241425" y="1884363"/>
          <p14:tracePt t="39327" x="1295400" y="1884363"/>
          <p14:tracePt t="39345" x="1303338" y="1884363"/>
          <p14:tracePt t="39360" x="1330325" y="1893888"/>
          <p14:tracePt t="39377" x="1330325" y="1901825"/>
          <p14:tracePt t="39394" x="1322388" y="1911350"/>
          <p14:tracePt t="39411" x="1312863" y="1911350"/>
          <p14:tracePt t="39427" x="1303338" y="1911350"/>
          <p14:tracePt t="39501" x="1312863" y="1911350"/>
          <p14:tracePt t="39838" x="1322388" y="1911350"/>
          <p14:tracePt t="39853" x="1330325" y="1911350"/>
          <p14:tracePt t="39878" x="1339850" y="1911350"/>
          <p14:tracePt t="39885" x="1366838" y="1911350"/>
          <p14:tracePt t="39896" x="1384300" y="1911350"/>
          <p14:tracePt t="39913" x="1428750" y="1911350"/>
          <p14:tracePt t="39929" x="1482725" y="1911350"/>
          <p14:tracePt t="39946" x="1544638" y="1911350"/>
          <p14:tracePt t="39963" x="1598613" y="1911350"/>
          <p14:tracePt t="39980" x="1643063" y="1911350"/>
          <p14:tracePt t="39996" x="1660525" y="1911350"/>
          <p14:tracePt t="40013" x="1704975" y="1911350"/>
          <p14:tracePt t="40061" x="1697038" y="1911350"/>
          <p14:tracePt t="40069" x="1679575" y="1911350"/>
          <p14:tracePt t="40080" x="1652588" y="1911350"/>
          <p14:tracePt t="40096" x="1571625" y="1911350"/>
          <p14:tracePt t="40114" x="1438275" y="1911350"/>
          <p14:tracePt t="40130" x="1285875" y="1911350"/>
          <p14:tracePt t="40147" x="1214438" y="1911350"/>
          <p14:tracePt t="40163" x="1089025" y="1911350"/>
          <p14:tracePt t="40181" x="1062038" y="1911350"/>
          <p14:tracePt t="40197" x="1071563" y="1911350"/>
          <p14:tracePt t="40214" x="1133475" y="1911350"/>
          <p14:tracePt t="40230" x="1268413" y="1901825"/>
          <p14:tracePt t="40248" x="1411288" y="1893888"/>
          <p14:tracePt t="40264" x="1490663" y="1884363"/>
          <p14:tracePt t="40281" x="1571625" y="1884363"/>
          <p14:tracePt t="40297" x="1598613" y="1884363"/>
          <p14:tracePt t="40317" x="1589088" y="1884363"/>
          <p14:tracePt t="40334" x="1581150" y="1884363"/>
          <p14:tracePt t="40347" x="1571625" y="1884363"/>
          <p14:tracePt t="40366" x="1562100" y="1884363"/>
          <p14:tracePt t="40478" x="1554163" y="1884363"/>
          <p14:tracePt t="40518" x="1554163" y="1893888"/>
          <p14:tracePt t="40525" x="1544638" y="1893888"/>
          <p14:tracePt t="42430" x="1536700" y="1893888"/>
          <p14:tracePt t="42438" x="1517650" y="1884363"/>
          <p14:tracePt t="42446" x="1482725" y="1874838"/>
          <p14:tracePt t="42455" x="1438275" y="1857375"/>
          <p14:tracePt t="42472" x="1366838" y="1830388"/>
          <p14:tracePt t="42488" x="1357313" y="1812925"/>
          <p14:tracePt t="42506" x="1357313" y="1803400"/>
          <p14:tracePt t="42522" x="1428750" y="1741488"/>
          <p14:tracePt t="42538" x="1490663" y="1687513"/>
          <p14:tracePt t="42555" x="1571625" y="1616075"/>
          <p14:tracePt t="42573" x="1679575" y="1490663"/>
          <p14:tracePt t="42589" x="1731963" y="1393825"/>
          <p14:tracePt t="42606" x="1751013" y="1357313"/>
          <p14:tracePt t="42654" x="1758950" y="1366838"/>
          <p14:tracePt t="42670" x="1768475" y="1384300"/>
          <p14:tracePt t="42678" x="1812925" y="1401763"/>
          <p14:tracePt t="42689" x="1874838" y="1438275"/>
          <p14:tracePt t="42707" x="2036763" y="1527175"/>
          <p14:tracePt t="42722" x="2152650" y="1581150"/>
          <p14:tracePt t="42739" x="2224088" y="1616075"/>
          <p14:tracePt t="42756" x="2268538" y="1625600"/>
          <p14:tracePt t="42774" x="2286000" y="1633538"/>
          <p14:tracePt t="42790" x="2286000" y="1643063"/>
          <p14:tracePt t="42823" x="2286000" y="1660525"/>
          <p14:tracePt t="42840" x="2286000" y="1679575"/>
          <p14:tracePt t="42856" x="2286000" y="1714500"/>
          <p14:tracePt t="42873" x="2286000" y="1758950"/>
          <p14:tracePt t="42890" x="2286000" y="1768475"/>
          <p14:tracePt t="42907" x="2295525" y="1795463"/>
          <p14:tracePt t="42923" x="2312988" y="1812925"/>
          <p14:tracePt t="42940" x="2357438" y="1830388"/>
          <p14:tracePt t="42957" x="2393950" y="1847850"/>
          <p14:tracePt t="42975" x="2446338" y="1866900"/>
          <p14:tracePt t="42990" x="2473325" y="1866900"/>
          <p14:tracePt t="43007" x="2490788" y="1874838"/>
          <p14:tracePt t="43024" x="2500313" y="1884363"/>
          <p14:tracePt t="43041" x="2527300" y="1901825"/>
          <p14:tracePt t="43057" x="2536825" y="1919288"/>
          <p14:tracePt t="43074" x="2554288" y="1928813"/>
          <p14:tracePt t="43350" x="2554288" y="1919288"/>
          <p14:tracePt t="43366" x="2554288" y="1911350"/>
          <p14:tracePt t="43406" x="2544763" y="1911350"/>
          <p14:tracePt t="43414" x="2544763" y="1901825"/>
          <p14:tracePt t="47687" x="2536825" y="1901825"/>
          <p14:tracePt t="47694" x="2517775" y="1901825"/>
          <p14:tracePt t="47707" x="2473325" y="1901825"/>
          <p14:tracePt t="47724" x="2295525" y="1884363"/>
          <p14:tracePt t="47740" x="2143125" y="1839913"/>
          <p14:tracePt t="47758" x="2098675" y="1768475"/>
          <p14:tracePt t="47774" x="2089150" y="1751013"/>
          <p14:tracePt t="47790" x="2071688" y="1704975"/>
          <p14:tracePt t="47807" x="2054225" y="1679575"/>
          <p14:tracePt t="47825" x="2054225" y="1670050"/>
          <p14:tracePt t="47841" x="2044700" y="1652588"/>
          <p14:tracePt t="47858" x="2044700" y="1643063"/>
          <p14:tracePt t="47951" x="2036763" y="1643063"/>
          <p14:tracePt t="47998" x="2036763" y="1652588"/>
          <p14:tracePt t="48014" x="2036763" y="1670050"/>
          <p14:tracePt t="48022" x="2036763" y="1704975"/>
          <p14:tracePt t="48030" x="2036763" y="1758950"/>
          <p14:tracePt t="48041" x="2036763" y="1847850"/>
          <p14:tracePt t="48058" x="2009775" y="2062163"/>
          <p14:tracePt t="48075" x="1919288" y="2295525"/>
          <p14:tracePt t="48092" x="1812925" y="2490788"/>
          <p14:tracePt t="48108" x="1751013" y="2589213"/>
          <p14:tracePt t="48125" x="1616075" y="2786063"/>
          <p14:tracePt t="48142" x="1401763" y="3071813"/>
          <p14:tracePt t="48159" x="1330325" y="3179763"/>
          <p14:tracePt t="48175" x="1285875" y="3259138"/>
          <p14:tracePt t="48192" x="1250950" y="3340100"/>
          <p14:tracePt t="48209" x="1204913" y="3411538"/>
          <p14:tracePt t="48226" x="1169988" y="3482975"/>
          <p14:tracePt t="48242" x="1152525" y="3517900"/>
          <p14:tracePt t="48259" x="1108075" y="3608388"/>
          <p14:tracePt t="48276" x="1098550" y="3625850"/>
          <p14:tracePt t="48293" x="1089025" y="3643313"/>
          <p14:tracePt t="48309" x="1089025" y="3679825"/>
          <p14:tracePt t="48326" x="1081088" y="3732213"/>
          <p14:tracePt t="48343" x="1081088" y="3751263"/>
          <p14:tracePt t="48391" x="1089025" y="3751263"/>
          <p14:tracePt t="48406" x="1108075" y="3751263"/>
          <p14:tracePt t="48415" x="1133475" y="3751263"/>
          <p14:tracePt t="48427" x="1160463" y="3741738"/>
          <p14:tracePt t="48443" x="1268413" y="3724275"/>
          <p14:tracePt t="48460" x="1401763" y="3679825"/>
          <p14:tracePt t="48476" x="1589088" y="3625850"/>
          <p14:tracePt t="48494" x="1847850" y="3536950"/>
          <p14:tracePt t="48510" x="1893888" y="3517900"/>
          <p14:tracePt t="48527" x="1965325" y="3517900"/>
          <p14:tracePt t="48543" x="1982788" y="3509963"/>
          <p14:tracePt t="48582" x="1982788" y="3500438"/>
          <p14:tracePt t="48606" x="1990725" y="3500438"/>
          <p14:tracePt t="48639" x="1990725" y="3490913"/>
          <p14:tracePt t="48663" x="2000250" y="3490913"/>
          <p14:tracePt t="48670" x="2009775" y="3490913"/>
          <p14:tracePt t="48687" x="2017713" y="3482975"/>
          <p14:tracePt t="48711" x="2027238" y="3473450"/>
          <p14:tracePt t="48718" x="2036763" y="3465513"/>
          <p14:tracePt t="48727" x="2054225" y="3455988"/>
          <p14:tracePt t="48744" x="2089150" y="3429000"/>
          <p14:tracePt t="48761" x="2116138" y="3411538"/>
          <p14:tracePt t="48777" x="2133600" y="3394075"/>
          <p14:tracePt t="48795" x="2133600" y="3384550"/>
          <p14:tracePt t="48926" x="2116138" y="3384550"/>
          <p14:tracePt t="48951" x="2098675" y="3384550"/>
          <p14:tracePt t="48959" x="2071688" y="3384550"/>
          <p14:tracePt t="48967" x="2044700" y="3375025"/>
          <p14:tracePt t="48978" x="1990725" y="3367088"/>
          <p14:tracePt t="48995" x="1919288" y="3367088"/>
          <p14:tracePt t="49012" x="1847850" y="3348038"/>
          <p14:tracePt t="49028" x="1803400" y="3348038"/>
          <p14:tracePt t="49045" x="1785938" y="3348038"/>
          <p14:tracePt t="49062" x="1776413" y="3348038"/>
          <p14:tracePt t="49111" x="1795463" y="3348038"/>
          <p14:tracePt t="49119" x="1822450" y="3348038"/>
          <p14:tracePt t="49129" x="1857375" y="3348038"/>
          <p14:tracePt t="49146" x="1946275" y="3348038"/>
          <p14:tracePt t="49162" x="1990725" y="3348038"/>
          <p14:tracePt t="49179" x="2017713" y="3348038"/>
          <p14:tracePt t="49195" x="2009775" y="3348038"/>
          <p14:tracePt t="49213" x="1973263" y="3348038"/>
          <p14:tracePt t="49229" x="1928813" y="3348038"/>
          <p14:tracePt t="49246" x="1795463" y="3367088"/>
          <p14:tracePt t="49263" x="1758950" y="3367088"/>
          <p14:tracePt t="49319" x="1776413" y="3367088"/>
          <p14:tracePt t="49335" x="1785938" y="3367088"/>
          <p14:tracePt t="49351" x="1795463" y="3367088"/>
          <p14:tracePt t="49599" x="1803400" y="3367088"/>
          <p14:tracePt t="49607" x="1812925" y="3367088"/>
          <p14:tracePt t="49622" x="1822450" y="3367088"/>
          <p14:tracePt t="49631" x="1830388" y="3367088"/>
          <p14:tracePt t="49647" x="1866900" y="3367088"/>
          <p14:tracePt t="49664" x="1911350" y="3367088"/>
          <p14:tracePt t="49681" x="1919288" y="3367088"/>
          <p14:tracePt t="49697" x="1938338" y="3357563"/>
          <p14:tracePt t="49714" x="1946275" y="3357563"/>
          <p14:tracePt t="49759" x="1919288" y="3357563"/>
          <p14:tracePt t="49767" x="1884363" y="3357563"/>
          <p14:tracePt t="49781" x="1812925" y="3357563"/>
          <p14:tracePt t="49798" x="1608138" y="3357563"/>
          <p14:tracePt t="49815" x="1411288" y="3357563"/>
          <p14:tracePt t="49831" x="1160463" y="3357563"/>
          <p14:tracePt t="49848" x="847725" y="3367088"/>
          <p14:tracePt t="49865" x="687388" y="3384550"/>
          <p14:tracePt t="49881" x="652463" y="3394075"/>
          <p14:tracePt t="49897" x="642938" y="3402013"/>
          <p14:tracePt t="49915" x="660400" y="3402013"/>
          <p14:tracePt t="49932" x="768350" y="3402013"/>
          <p14:tracePt t="49949" x="847725" y="3402013"/>
          <p14:tracePt t="49965" x="1027113" y="3402013"/>
          <p14:tracePt t="49982" x="1125538" y="3411538"/>
          <p14:tracePt t="49999" x="1089025" y="3429000"/>
          <p14:tracePt t="50068" x="384175" y="3455988"/>
          <p14:tracePt t="50082" x="347663" y="3455988"/>
          <p14:tracePt t="50098" x="322263" y="3455988"/>
          <p14:tracePt t="50115" x="303213" y="3438525"/>
          <p14:tracePt t="50132" x="295275" y="3394075"/>
          <p14:tracePt t="50135" x="285750" y="3357563"/>
          <p14:tracePt t="50150" x="276225" y="3276600"/>
          <p14:tracePt t="50166" x="276225" y="3232150"/>
          <p14:tracePt t="50183" x="250825" y="3108325"/>
          <p14:tracePt t="50199" x="241300" y="3081338"/>
          <p14:tracePt t="50217" x="223838" y="3044825"/>
          <p14:tracePt t="50233" x="196850" y="3027363"/>
          <p14:tracePt t="50249" x="179388" y="3017838"/>
          <p14:tracePt t="50266" x="169863" y="3017838"/>
          <p14:tracePt t="50284" x="152400" y="3036888"/>
          <p14:tracePt t="50300" x="125413" y="3089275"/>
          <p14:tracePt t="50316" x="88900" y="3143250"/>
          <p14:tracePt t="50333" x="61913" y="3179763"/>
          <p14:tracePt t="50351" x="0" y="3303588"/>
          <p14:tracePt t="50500" x="71438" y="3143250"/>
          <p14:tracePt t="50517" x="133350" y="3009900"/>
          <p14:tracePt t="50534" x="160338" y="2919413"/>
          <p14:tracePt t="50552" x="179388" y="2768600"/>
          <p14:tracePt t="50567" x="187325" y="2660650"/>
          <p14:tracePt t="50584" x="187325" y="2544763"/>
          <p14:tracePt t="50601" x="179388" y="2482850"/>
          <p14:tracePt t="50618" x="142875" y="2374900"/>
          <p14:tracePt t="50634" x="115888" y="2322513"/>
          <p14:tracePt t="50651" x="115888" y="2312988"/>
          <p14:tracePt t="50687" x="107950" y="2303463"/>
          <p14:tracePt t="50703" x="98425" y="2295525"/>
          <p14:tracePt t="50718" x="98425" y="2286000"/>
          <p14:tracePt t="50735" x="71438" y="2232025"/>
          <p14:tracePt t="50752" x="61913" y="2205038"/>
          <p14:tracePt t="50785" x="61913" y="2197100"/>
          <p14:tracePt t="50871" x="61913" y="2187575"/>
          <p14:tracePt t="50887" x="80963" y="2187575"/>
          <p14:tracePt t="50895" x="125413" y="2187575"/>
          <p14:tracePt t="50903" x="204788" y="2187575"/>
          <p14:tracePt t="50919" x="500063" y="2187575"/>
          <p14:tracePt t="50935" x="911225" y="2187575"/>
          <p14:tracePt t="50953" x="1241425" y="2187575"/>
          <p14:tracePt t="50968" x="1401763" y="2187575"/>
          <p14:tracePt t="50985" x="1419225" y="2187575"/>
          <p14:tracePt t="51002" x="1428750" y="2187575"/>
          <p14:tracePt t="51020" x="1401763" y="2187575"/>
          <p14:tracePt t="51035" x="1366838" y="2187575"/>
          <p14:tracePt t="51052" x="1347788" y="2187575"/>
          <p14:tracePt t="51069" x="1339850" y="2187575"/>
          <p14:tracePt t="51143" x="1339850" y="2197100"/>
          <p14:tracePt t="51167" x="1330325" y="2197100"/>
          <p14:tracePt t="51183" x="1330325" y="2205038"/>
          <p14:tracePt t="51207" x="1330325" y="2232025"/>
          <p14:tracePt t="51215" x="1330325" y="2268538"/>
          <p14:tracePt t="51223" x="1330325" y="2330450"/>
          <p14:tracePt t="51237" x="1330325" y="2393950"/>
          <p14:tracePt t="51253" x="1347788" y="2509838"/>
          <p14:tracePt t="51270" x="1419225" y="2660650"/>
          <p14:tracePt t="51287" x="1581150" y="2884488"/>
          <p14:tracePt t="51304" x="1679575" y="2982913"/>
          <p14:tracePt t="51320" x="1704975" y="3009900"/>
          <p14:tracePt t="51337" x="1731963" y="3000375"/>
          <p14:tracePt t="51353" x="1795463" y="2990850"/>
          <p14:tracePt t="51371" x="1874838" y="2990850"/>
          <p14:tracePt t="51387" x="1928813" y="2990850"/>
          <p14:tracePt t="51404" x="1955800" y="2990850"/>
          <p14:tracePt t="51420" x="1973263" y="2990850"/>
          <p14:tracePt t="51438" x="2009775" y="3000375"/>
          <p14:tracePt t="51454" x="2009775" y="3009900"/>
          <p14:tracePt t="51470" x="2009775" y="3071813"/>
          <p14:tracePt t="51487" x="1955800" y="3116263"/>
          <p14:tracePt t="51505" x="1946275" y="3116263"/>
          <p14:tracePt t="51537" x="1973263" y="3081338"/>
          <p14:tracePt t="51554" x="1973263" y="3054350"/>
          <p14:tracePt t="51572" x="1893888" y="2965450"/>
          <p14:tracePt t="51587" x="1803400" y="2894013"/>
          <p14:tracePt t="51604" x="1616075" y="2732088"/>
          <p14:tracePt t="51621" x="1581150" y="2679700"/>
          <p14:tracePt t="51639" x="1571625" y="2670175"/>
          <p14:tracePt t="51655" x="1581150" y="2660650"/>
          <p14:tracePt t="51671" x="1589088" y="2660650"/>
          <p14:tracePt t="51688" x="1608138" y="2660650"/>
          <p14:tracePt t="51705" x="1625600" y="2670175"/>
          <p14:tracePt t="51721" x="1660525" y="2724150"/>
          <p14:tracePt t="51738" x="1679575" y="2759075"/>
          <p14:tracePt t="51755" x="1679575" y="2795588"/>
          <p14:tracePt t="51772" x="1679575" y="2803525"/>
          <p14:tracePt t="51788" x="1679575" y="2813050"/>
          <p14:tracePt t="51805" x="1679575" y="2822575"/>
          <p14:tracePt t="51822" x="1679575" y="2830513"/>
          <p14:tracePt t="51839" x="1679575" y="2847975"/>
          <p14:tracePt t="51855" x="1679575" y="2857500"/>
          <p14:tracePt t="51872" x="1687513" y="2867025"/>
          <p14:tracePt t="51888" x="1687513" y="2884488"/>
          <p14:tracePt t="51906" x="1697038" y="2894013"/>
          <p14:tracePt t="51939" x="1697038" y="2901950"/>
          <p14:tracePt t="51955" x="1704975" y="2911475"/>
          <p14:tracePt t="51973" x="1704975" y="2919413"/>
          <p14:tracePt t="51991" x="1704975" y="2928938"/>
          <p14:tracePt t="52007" x="1704975" y="2938463"/>
          <p14:tracePt t="52023" x="1704975" y="2946400"/>
          <p14:tracePt t="52040" x="1714500" y="2955925"/>
          <p14:tracePt t="52056" x="1714500" y="2965450"/>
          <p14:tracePt t="52072" x="1714500" y="2982913"/>
          <p14:tracePt t="52089" x="1714500" y="2990850"/>
          <p14:tracePt t="52107" x="1714500" y="3000375"/>
          <p14:tracePt t="52123" x="1670050" y="3009900"/>
          <p14:tracePt t="52139" x="1589088" y="3017838"/>
          <p14:tracePt t="52156" x="1500188" y="3017838"/>
          <p14:tracePt t="52174" x="1411288" y="3027363"/>
          <p14:tracePt t="52189" x="1330325" y="3062288"/>
          <p14:tracePt t="52207" x="1223963" y="3152775"/>
          <p14:tracePt t="52223" x="1179513" y="3205163"/>
          <p14:tracePt t="52241" x="1160463" y="3224213"/>
          <p14:tracePt t="52256" x="1133475" y="3268663"/>
          <p14:tracePt t="52273" x="1133475" y="3313113"/>
          <p14:tracePt t="52290" x="1133475" y="3330575"/>
          <p14:tracePt t="52307" x="1133475" y="3357563"/>
          <p14:tracePt t="52323" x="1125538" y="3384550"/>
          <p14:tracePt t="52340" x="1089025" y="3465513"/>
          <p14:tracePt t="52357" x="1062038" y="3544888"/>
          <p14:tracePt t="52375" x="1027113" y="3652838"/>
          <p14:tracePt t="52390" x="990600" y="3732213"/>
          <p14:tracePt t="52407" x="973138" y="3768725"/>
          <p14:tracePt t="52424" x="965200" y="3795713"/>
          <p14:tracePt t="52441" x="965200" y="3803650"/>
          <p14:tracePt t="52457" x="965200" y="3813175"/>
          <p14:tracePt t="52687" x="965200" y="3803650"/>
          <p14:tracePt t="52695" x="965200" y="3786188"/>
          <p14:tracePt t="52711" x="982663" y="3768725"/>
          <p14:tracePt t="52725" x="1009650" y="3724275"/>
          <p14:tracePt t="52742" x="1062038" y="3633788"/>
          <p14:tracePt t="52760" x="1152525" y="3465513"/>
          <p14:tracePt t="52775" x="1187450" y="3330575"/>
          <p14:tracePt t="52792" x="1196975" y="3205163"/>
          <p14:tracePt t="52808" x="1204913" y="3081338"/>
          <p14:tracePt t="52826" x="1204913" y="2982913"/>
          <p14:tracePt t="52842" x="1204913" y="2946400"/>
          <p14:tracePt t="52859" x="1169988" y="2795588"/>
          <p14:tracePt t="52875" x="1143000" y="2660650"/>
          <p14:tracePt t="52893" x="1133475" y="2562225"/>
          <p14:tracePt t="52909" x="1125538" y="2455863"/>
          <p14:tracePt t="52925" x="1160463" y="2339975"/>
          <p14:tracePt t="52943" x="1285875" y="2205038"/>
          <p14:tracePt t="52960" x="1339850" y="2170113"/>
          <p14:tracePt t="52976" x="1465263" y="2089150"/>
          <p14:tracePt t="52992" x="1544638" y="2054225"/>
          <p14:tracePt t="53009" x="1571625" y="2044700"/>
          <p14:tracePt t="53043" x="1571625" y="2036763"/>
          <p14:tracePt t="53059" x="1571625" y="2027238"/>
          <p14:tracePt t="53076" x="1562100" y="2000250"/>
          <p14:tracePt t="53094" x="1527175" y="1965325"/>
          <p14:tracePt t="53109" x="1500188" y="1946275"/>
          <p14:tracePt t="53126" x="1428750" y="1901825"/>
          <p14:tracePt t="53143" x="1401763" y="1893888"/>
          <p14:tracePt t="53160" x="1374775" y="1893888"/>
          <p14:tracePt t="53176" x="1347788" y="1911350"/>
          <p14:tracePt t="53193" x="1330325" y="1938338"/>
          <p14:tracePt t="53210" x="1322388" y="1965325"/>
          <p14:tracePt t="53227" x="1312863" y="1973263"/>
          <p14:tracePt t="53243" x="1322388" y="1990725"/>
          <p14:tracePt t="53260" x="1357313" y="2027238"/>
          <p14:tracePt t="53277" x="1446213" y="2081213"/>
          <p14:tracePt t="53295" x="1581150" y="2160588"/>
          <p14:tracePt t="53310" x="1643063" y="2205038"/>
          <p14:tracePt t="53327" x="1679575" y="2251075"/>
          <p14:tracePt t="53344" x="1704975" y="2322513"/>
          <p14:tracePt t="53361" x="1731963" y="2374900"/>
          <p14:tracePt t="53377" x="1776413" y="2500313"/>
          <p14:tracePt t="53394" x="1830388" y="2625725"/>
          <p14:tracePt t="53411" x="1847850" y="2679700"/>
          <p14:tracePt t="53428" x="1857375" y="2724150"/>
          <p14:tracePt t="53444" x="1857375" y="2776538"/>
          <p14:tracePt t="53461" x="1839913" y="2840038"/>
          <p14:tracePt t="53477" x="1795463" y="2911475"/>
          <p14:tracePt t="53495" x="1751013" y="3000375"/>
          <p14:tracePt t="53511" x="1704975" y="3098800"/>
          <p14:tracePt t="53528" x="1670050" y="3160713"/>
          <p14:tracePt t="53544" x="1625600" y="3214688"/>
          <p14:tracePt t="53562" x="1581150" y="3268663"/>
          <p14:tracePt t="53578" x="1536700" y="3322638"/>
          <p14:tracePt t="53595" x="1490663" y="3348038"/>
          <p14:tracePt t="53611" x="1473200" y="3367088"/>
          <p14:tracePt t="53629" x="1411288" y="3384550"/>
          <p14:tracePt t="53645" x="1357313" y="3402013"/>
          <p14:tracePt t="53661" x="1295400" y="3419475"/>
          <p14:tracePt t="53678" x="1152525" y="3438525"/>
          <p14:tracePt t="53696" x="1054100" y="3438525"/>
          <p14:tracePt t="53712" x="955675" y="3438525"/>
          <p14:tracePt t="53728" x="884238" y="3438525"/>
          <p14:tracePt t="53745" x="847725" y="3438525"/>
          <p14:tracePt t="53763" x="785813" y="3438525"/>
          <p14:tracePt t="53778" x="731838" y="3438525"/>
          <p14:tracePt t="53795" x="696913" y="3438525"/>
          <p14:tracePt t="53812" x="669925" y="3419475"/>
          <p14:tracePt t="53830" x="642938" y="3394075"/>
          <p14:tracePt t="53846" x="625475" y="3367088"/>
          <p14:tracePt t="53862" x="615950" y="3340100"/>
          <p14:tracePt t="53879" x="598488" y="3295650"/>
          <p14:tracePt t="53896" x="588963" y="3224213"/>
          <p14:tracePt t="53912" x="581025" y="3179763"/>
          <p14:tracePt t="53929" x="581025" y="3125788"/>
          <p14:tracePt t="53946" x="581025" y="3081338"/>
          <p14:tracePt t="53963" x="581025" y="3036888"/>
          <p14:tracePt t="53980" x="581025" y="2990850"/>
          <p14:tracePt t="53996" x="581025" y="2973388"/>
          <p14:tracePt t="54013" x="598488" y="2919413"/>
          <p14:tracePt t="54030" x="608013" y="2867025"/>
          <p14:tracePt t="54046" x="615950" y="2822575"/>
          <p14:tracePt t="54063" x="625475" y="2751138"/>
          <p14:tracePt t="54080" x="642938" y="2714625"/>
          <p14:tracePt t="54097" x="652463" y="2679700"/>
          <p14:tracePt t="54113" x="669925" y="2643188"/>
          <p14:tracePt t="54130" x="669925" y="2633663"/>
          <p14:tracePt t="54146" x="704850" y="2589213"/>
          <p14:tracePt t="54164" x="750888" y="2536825"/>
          <p14:tracePt t="54180" x="785813" y="2500313"/>
          <p14:tracePt t="54197" x="822325" y="2465388"/>
          <p14:tracePt t="54214" x="874713" y="2428875"/>
          <p14:tracePt t="54231" x="955675" y="2374900"/>
          <p14:tracePt t="54247" x="973138" y="2366963"/>
          <p14:tracePt t="54264" x="1044575" y="2330450"/>
          <p14:tracePt t="54281" x="1116013" y="2312988"/>
          <p14:tracePt t="54298" x="1169988" y="2295525"/>
          <p14:tracePt t="54314" x="1241425" y="2286000"/>
          <p14:tracePt t="54330" x="1330325" y="2286000"/>
          <p14:tracePt t="54347" x="1428750" y="2286000"/>
          <p14:tracePt t="54365" x="1527175" y="2286000"/>
          <p14:tracePt t="54381" x="1562100" y="2286000"/>
          <p14:tracePt t="54383" x="1598613" y="2295525"/>
          <p14:tracePt t="54397" x="1625600" y="2312988"/>
          <p14:tracePt t="54414" x="1643063" y="2339975"/>
          <p14:tracePt t="54432" x="1660525" y="2384425"/>
          <p14:tracePt t="54448" x="1679575" y="2438400"/>
          <p14:tracePt t="54464" x="1679575" y="2509838"/>
          <p14:tracePt t="54481" x="1687513" y="2581275"/>
          <p14:tracePt t="54499" x="1687513" y="2670175"/>
          <p14:tracePt t="54514" x="1679575" y="2705100"/>
          <p14:tracePt t="54531" x="1625600" y="2813050"/>
          <p14:tracePt t="54548" x="1544638" y="2919413"/>
          <p14:tracePt t="54565" x="1473200" y="2973388"/>
          <p14:tracePt t="54582" x="1419225" y="2982913"/>
          <p14:tracePt t="54598" x="1384300" y="2982913"/>
          <p14:tracePt t="54615" x="1330325" y="2928938"/>
          <p14:tracePt t="54632" x="1303338" y="2894013"/>
          <p14:tracePt t="54648" x="1276350" y="2795588"/>
          <p14:tracePt t="54665" x="1258888" y="2687638"/>
          <p14:tracePt t="54682" x="1285875" y="2581275"/>
          <p14:tracePt t="54700" x="1384300" y="2517775"/>
          <p14:tracePt t="54715" x="1581150" y="2490788"/>
          <p14:tracePt t="54732" x="1803400" y="2490788"/>
          <p14:tracePt t="54749" x="2000250" y="2509838"/>
          <p14:tracePt t="54766" x="2054225" y="2536825"/>
          <p14:tracePt t="54782" x="2071688" y="2616200"/>
          <p14:tracePt t="54799" x="1822450" y="2813050"/>
          <p14:tracePt t="54815" x="1598613" y="2847975"/>
          <p14:tracePt t="54833" x="1393825" y="2847975"/>
          <p14:tracePt t="54849" x="1204913" y="2803525"/>
          <p14:tracePt t="54866" x="1054100" y="2732088"/>
          <p14:tracePt t="54883" x="982663" y="2679700"/>
          <p14:tracePt t="54900" x="982663" y="2652713"/>
          <p14:tracePt t="54916" x="1000125" y="2581275"/>
          <p14:tracePt t="54933" x="1116013" y="2482850"/>
          <p14:tracePt t="54949" x="1276350" y="2438400"/>
          <p14:tracePt t="54967" x="1527175" y="2428875"/>
          <p14:tracePt t="54983" x="1581150" y="2490788"/>
          <p14:tracePt t="55000" x="1589088" y="2625725"/>
          <p14:tracePt t="55016" x="1562100" y="2714625"/>
          <p14:tracePt t="55034" x="1384300" y="2901950"/>
          <p14:tracePt t="55050" x="1071563" y="3089275"/>
          <p14:tracePt t="55066" x="874713" y="3143250"/>
          <p14:tracePt t="55083" x="750888" y="3143250"/>
          <p14:tracePt t="55101" x="669925" y="3125788"/>
          <p14:tracePt t="55117" x="642938" y="3098800"/>
          <p14:tracePt t="55133" x="642938" y="3036888"/>
          <p14:tracePt t="55150" x="652463" y="3000375"/>
          <p14:tracePt t="55168" x="795338" y="2884488"/>
          <p14:tracePt t="55183" x="919163" y="2840038"/>
          <p14:tracePt t="55200" x="1027113" y="2830513"/>
          <p14:tracePt t="55217" x="1108075" y="2857500"/>
          <p14:tracePt t="55235" x="1133475" y="2928938"/>
          <p14:tracePt t="55250" x="1116013" y="3027363"/>
          <p14:tracePt t="55267" x="1062038" y="3160713"/>
          <p14:tracePt t="55284" x="1027113" y="3205163"/>
          <p14:tracePt t="55302" x="955675" y="3241675"/>
          <p14:tracePt t="55317" x="893763" y="3241675"/>
          <p14:tracePt t="55334" x="822325" y="3214688"/>
          <p14:tracePt t="55351" x="741363" y="3062288"/>
          <p14:tracePt t="55368" x="723900" y="2955925"/>
          <p14:tracePt t="55384" x="731838" y="2840038"/>
          <p14:tracePt t="55401" x="758825" y="2813050"/>
          <p14:tracePt t="55418" x="874713" y="2751138"/>
          <p14:tracePt t="55435" x="1108075" y="2697163"/>
          <p14:tracePt t="55451" x="1374775" y="2705100"/>
          <p14:tracePt t="55468" x="1544638" y="2786063"/>
          <p14:tracePt t="55485" x="1598613" y="2874963"/>
          <p14:tracePt t="55502" x="1571625" y="3000375"/>
          <p14:tracePt t="55518" x="1455738" y="3125788"/>
          <p14:tracePt t="55535" x="1330325" y="3170238"/>
          <p14:tracePt t="55552" x="1169988" y="3170238"/>
          <p14:tracePt t="55569" x="1017588" y="3133725"/>
          <p14:tracePt t="55585" x="911225" y="3071813"/>
          <p14:tracePt t="55602" x="847725" y="3036888"/>
          <p14:tracePt t="55618" x="822325" y="3009900"/>
          <p14:tracePt t="55636" x="803275" y="2973388"/>
          <p14:tracePt t="55652" x="812800" y="2955925"/>
          <p14:tracePt t="55669" x="822325" y="2938463"/>
          <p14:tracePt t="55686" x="901700" y="2901950"/>
          <p14:tracePt t="55703" x="1089025" y="2847975"/>
          <p14:tracePt t="55719" x="1285875" y="2840038"/>
          <p14:tracePt t="55735" x="1554163" y="2847975"/>
          <p14:tracePt t="55752" x="1965325" y="2884488"/>
          <p14:tracePt t="55770" x="2401888" y="2901950"/>
          <p14:tracePt t="55786" x="2625725" y="2901950"/>
          <p14:tracePt t="55803" x="3108325" y="2901950"/>
          <p14:tracePt t="55819" x="3660775" y="2867025"/>
          <p14:tracePt t="55837" x="4160838" y="2822575"/>
          <p14:tracePt t="55853" x="4581525" y="2759075"/>
          <p14:tracePt t="55869" x="4875213" y="2714625"/>
          <p14:tracePt t="55886" x="5108575" y="2687638"/>
          <p14:tracePt t="55887" x="5197475" y="2679700"/>
          <p14:tracePt t="55904" x="5313363" y="2670175"/>
          <p14:tracePt t="55919" x="5330825" y="2670175"/>
          <p14:tracePt t="55936" x="5330825" y="2679700"/>
          <p14:tracePt t="55953" x="5205413" y="2732088"/>
          <p14:tracePt t="55971" x="4956175" y="2822575"/>
          <p14:tracePt t="55987" x="4527550" y="2911475"/>
          <p14:tracePt t="56003" x="4027488" y="2973388"/>
          <p14:tracePt t="56020" x="3419475" y="3027363"/>
          <p14:tracePt t="56037" x="2830513" y="3062288"/>
          <p14:tracePt t="56053" x="2608263" y="3071813"/>
          <p14:tracePt t="56070" x="2160588" y="3098800"/>
          <p14:tracePt t="56087" x="1884363" y="3116263"/>
          <p14:tracePt t="56105" x="1839913" y="3116263"/>
          <p14:tracePt t="56120" x="1803400" y="3116263"/>
          <p14:tracePt t="56137" x="1785938" y="3116263"/>
          <p14:tracePt t="56154" x="1768475" y="3098800"/>
          <p14:tracePt t="56171" x="1751013" y="3098800"/>
          <p14:tracePt t="56187" x="1741488" y="3089275"/>
          <p14:tracePt t="56204" x="1724025" y="3089275"/>
          <p14:tracePt t="56221" x="1679575" y="3098800"/>
          <p14:tracePt t="56238" x="1625600" y="3125788"/>
          <p14:tracePt t="56254" x="1482725" y="3197225"/>
          <p14:tracePt t="56271" x="1179513" y="3295650"/>
          <p14:tracePt t="56288" x="965200" y="3330575"/>
          <p14:tracePt t="56305" x="866775" y="3330575"/>
          <p14:tracePt t="56321" x="652463" y="3330575"/>
          <p14:tracePt t="56338" x="482600" y="3286125"/>
          <p14:tracePt t="56354" x="428625" y="3241675"/>
          <p14:tracePt t="56372" x="411163" y="3205163"/>
          <p14:tracePt t="56388" x="401638" y="3152775"/>
          <p14:tracePt t="56405" x="393700" y="3071813"/>
          <p14:tracePt t="56421" x="393700" y="3000375"/>
          <p14:tracePt t="56439" x="428625" y="2911475"/>
          <p14:tracePt t="56455" x="536575" y="2822575"/>
          <p14:tracePt t="56471" x="660400" y="2795588"/>
          <p14:tracePt t="56489" x="731838" y="2786063"/>
          <p14:tracePt t="56506" x="758825" y="2822575"/>
          <p14:tracePt t="56522" x="758825" y="2874963"/>
          <p14:tracePt t="56538" x="704850" y="2973388"/>
          <p14:tracePt t="56555" x="669925" y="3017838"/>
          <p14:tracePt t="56573" x="608013" y="3062288"/>
          <p14:tracePt t="56589" x="554038" y="3081338"/>
          <p14:tracePt t="56605" x="500063" y="3081338"/>
          <p14:tracePt t="56622" x="455613" y="3036888"/>
          <p14:tracePt t="56640" x="428625" y="2973388"/>
          <p14:tracePt t="56655" x="428625" y="2928938"/>
          <p14:tracePt t="56672" x="438150" y="2884488"/>
          <p14:tracePt t="56689" x="473075" y="2867025"/>
          <p14:tracePt t="56706" x="625475" y="2840038"/>
          <p14:tracePt t="56722" x="785813" y="2830513"/>
          <p14:tracePt t="56739" x="857250" y="2840038"/>
          <p14:tracePt t="56756" x="884238" y="2874963"/>
          <p14:tracePt t="56773" x="893763" y="2911475"/>
          <p14:tracePt t="56789" x="857250" y="2973388"/>
          <p14:tracePt t="56806" x="822325" y="3027363"/>
          <p14:tracePt t="56823" x="795338" y="3036888"/>
          <p14:tracePt t="56840" x="750888" y="3054350"/>
          <p14:tracePt t="56856" x="731838" y="3062288"/>
          <p14:tracePt t="56890" x="731838" y="3054350"/>
          <p14:tracePt t="56907" x="731838" y="3044825"/>
          <p14:tracePt t="56923" x="731838" y="3027363"/>
          <p14:tracePt t="56940" x="750888" y="3017838"/>
          <p14:tracePt t="56957" x="795338" y="3009900"/>
          <p14:tracePt t="56974" x="822325" y="3009900"/>
          <p14:tracePt t="56990" x="839788" y="3009900"/>
          <p14:tracePt t="57007" x="847725" y="3009900"/>
          <p14:tracePt t="57024" x="847725" y="3017838"/>
          <p14:tracePt t="57041" x="830263" y="3044825"/>
          <p14:tracePt t="57057" x="803275" y="3062288"/>
          <p14:tracePt t="57074" x="785813" y="3071813"/>
          <p14:tracePt t="57090" x="741363" y="3081338"/>
          <p14:tracePt t="57108" x="679450" y="3071813"/>
          <p14:tracePt t="57124" x="633413" y="3027363"/>
          <p14:tracePt t="57141" x="608013" y="2982913"/>
          <p14:tracePt t="57157" x="598488" y="2928938"/>
          <p14:tracePt t="57175" x="615950" y="2847975"/>
          <p14:tracePt t="57191" x="633413" y="2830513"/>
          <p14:tracePt t="57208" x="750888" y="2759075"/>
          <p14:tracePt t="57224" x="928688" y="2697163"/>
          <p14:tracePt t="57242" x="1116013" y="2670175"/>
          <p14:tracePt t="57258" x="1285875" y="2679700"/>
          <p14:tracePt t="57274" x="1401763" y="2724150"/>
          <p14:tracePt t="57291" x="1438275" y="2795588"/>
          <p14:tracePt t="57309" x="1438275" y="2867025"/>
          <p14:tracePt t="57324" x="1428750" y="2919413"/>
          <p14:tracePt t="57341" x="1347788" y="3009900"/>
          <p14:tracePt t="57358" x="1250950" y="3054350"/>
          <p14:tracePt t="57376" x="1160463" y="3062288"/>
          <p14:tracePt t="57392" x="1108075" y="3062288"/>
          <p14:tracePt t="57408" x="1089025" y="3062288"/>
          <p14:tracePt t="57425" x="1081088" y="3062288"/>
          <p14:tracePt t="57442" x="1081088" y="3054350"/>
          <p14:tracePt t="57475" x="1081088" y="3044825"/>
          <p14:tracePt t="57640" x="1071563" y="3044825"/>
          <p14:tracePt t="57656" x="1062038" y="3044825"/>
          <p14:tracePt t="57672" x="1054100" y="3044825"/>
          <p14:tracePt t="57688" x="1044575" y="3044825"/>
          <p14:tracePt t="57696" x="1036638" y="3044825"/>
          <p14:tracePt t="57710" x="1036638" y="3054350"/>
          <p14:tracePt t="57726" x="1027113" y="3054350"/>
          <p14:tracePt t="57743" x="1027113" y="3062288"/>
          <p14:tracePt t="57760" x="1017588" y="3062288"/>
          <p14:tracePt t="57777" x="1017588" y="3071813"/>
          <p14:tracePt t="57793" x="1009650" y="3081338"/>
          <p14:tracePt t="57856" x="1000125" y="3081338"/>
          <p14:tracePt t="57864" x="1000125" y="3089275"/>
          <p14:tracePt t="57880" x="1000125" y="3098800"/>
          <p14:tracePt t="57893" x="1000125" y="3108325"/>
          <p14:tracePt t="57910" x="1036638" y="3125788"/>
          <p14:tracePt t="57928" x="1098550" y="3143250"/>
          <p14:tracePt t="57944" x="1196975" y="3143250"/>
          <p14:tracePt t="57960" x="1312863" y="3152775"/>
          <p14:tracePt t="57978" x="1347788" y="3179763"/>
          <p14:tracePt t="57995" x="1357313" y="3179763"/>
          <p14:tracePt t="58280" x="1374775" y="3179763"/>
          <p14:tracePt t="58288" x="1384300" y="3187700"/>
          <p14:tracePt t="58296" x="1393825" y="3187700"/>
          <p14:tracePt t="58311" x="1401763" y="3187700"/>
          <p14:tracePt t="58376" x="1393825" y="3187700"/>
          <p14:tracePt t="58616" x="1393825" y="3179763"/>
          <p14:tracePt t="58656" x="1401763" y="3179763"/>
          <p14:tracePt t="58672" x="1401763" y="3170238"/>
          <p14:tracePt t="58712" x="1401763" y="3160713"/>
          <p14:tracePt t="58736" x="1401763" y="3152775"/>
          <p14:tracePt t="58776" x="1411288" y="3152775"/>
          <p14:tracePt t="58784" x="1411288" y="3143250"/>
          <p14:tracePt t="58797" x="1411288" y="3133725"/>
          <p14:tracePt t="58813" x="1428750" y="3116263"/>
          <p14:tracePt t="58830" x="1446213" y="3089275"/>
          <p14:tracePt t="58847" x="1455738" y="3081338"/>
          <p14:tracePt t="58865" x="1473200" y="3036888"/>
          <p14:tracePt t="58880" x="1482725" y="3000375"/>
          <p14:tracePt t="58897" x="1482725" y="2990850"/>
          <p14:tracePt t="58913" x="1482725" y="2965450"/>
          <p14:tracePt t="58931" x="1490663" y="2955925"/>
          <p14:tracePt t="58947" x="1500188" y="2946400"/>
          <p14:tracePt t="58964" x="1500188" y="2928938"/>
          <p14:tracePt t="58981" x="1500188" y="2919413"/>
          <p14:tracePt t="58998" x="1509713" y="2911475"/>
          <p14:tracePt t="59014" x="1509713" y="2901950"/>
          <p14:tracePt t="59031" x="1509713" y="2894013"/>
          <p14:tracePt t="59128" x="1509713" y="2884488"/>
          <p14:tracePt t="59144" x="1509713" y="2874963"/>
          <p14:tracePt t="59168" x="1509713" y="2867025"/>
          <p14:tracePt t="59184" x="1509713" y="2857500"/>
          <p14:tracePt t="59216" x="1509713" y="2847975"/>
          <p14:tracePt t="59240" x="1500188" y="2847975"/>
          <p14:tracePt t="59248" x="1490663" y="2847975"/>
          <p14:tracePt t="59272" x="1482725" y="2847975"/>
          <p14:tracePt t="59296" x="1473200" y="2847975"/>
          <p14:tracePt t="59312" x="1465263" y="2847975"/>
          <p14:tracePt t="59328" x="1455738" y="2847975"/>
          <p14:tracePt t="59336" x="1446213" y="2847975"/>
          <p14:tracePt t="59352" x="1438275" y="2847975"/>
          <p14:tracePt t="59366" x="1428750" y="2847975"/>
          <p14:tracePt t="59382" x="1401763" y="2857500"/>
          <p14:tracePt t="59384" x="1393825" y="2867025"/>
          <p14:tracePt t="59399" x="1384300" y="2884488"/>
          <p14:tracePt t="59416" x="1357313" y="2911475"/>
          <p14:tracePt t="59433" x="1322388" y="2946400"/>
          <p14:tracePt t="59449" x="1285875" y="2982913"/>
          <p14:tracePt t="59465" x="1250950" y="3009900"/>
          <p14:tracePt t="59482" x="1214438" y="3027363"/>
          <p14:tracePt t="59548" x="1000125" y="3062288"/>
          <p14:tracePt t="59565" x="901700" y="3062288"/>
          <p14:tracePt t="59582" x="822325" y="3036888"/>
          <p14:tracePt t="59600" x="741363" y="2990850"/>
          <p14:tracePt t="59616" x="704850" y="2955925"/>
          <p14:tracePt t="59634" x="669925" y="2901950"/>
          <p14:tracePt t="59649" x="633413" y="2840038"/>
          <p14:tracePt t="59666" x="615950" y="2803525"/>
          <p14:tracePt t="59683" x="598488" y="2724150"/>
          <p14:tracePt t="59700" x="581025" y="2660650"/>
          <p14:tracePt t="59716" x="581025" y="2616200"/>
          <p14:tracePt t="59733" x="581025" y="2562225"/>
          <p14:tracePt t="59750" x="581025" y="2517775"/>
          <p14:tracePt t="59768" x="581025" y="2446338"/>
          <p14:tracePt t="59783" x="588963" y="2428875"/>
          <p14:tracePt t="59800" x="588963" y="2393950"/>
          <p14:tracePt t="59817" x="608013" y="2347913"/>
          <p14:tracePt t="59834" x="615950" y="2322513"/>
          <p14:tracePt t="59850" x="625475" y="2295525"/>
          <p14:tracePt t="59867" x="633413" y="2276475"/>
          <p14:tracePt t="59884" x="652463" y="2259013"/>
          <p14:tracePt t="59901" x="669925" y="2224088"/>
          <p14:tracePt t="59917" x="679450" y="2205038"/>
          <p14:tracePt t="59934" x="704850" y="2170113"/>
          <p14:tracePt t="59951" x="731838" y="2133600"/>
          <p14:tracePt t="59968" x="758825" y="2116138"/>
          <p14:tracePt t="59984" x="768350" y="2108200"/>
          <p14:tracePt t="60001" x="803275" y="2089150"/>
          <p14:tracePt t="60017" x="830263" y="2071688"/>
          <p14:tracePt t="60035" x="866775" y="2062163"/>
          <p14:tracePt t="60051" x="874713" y="2062163"/>
          <p14:tracePt t="60068" x="928688" y="2044700"/>
          <p14:tracePt t="60084" x="982663" y="2044700"/>
          <p14:tracePt t="60102" x="1009650" y="2044700"/>
          <p14:tracePt t="60118" x="1044575" y="2044700"/>
          <p14:tracePt t="60135" x="1081088" y="2044700"/>
          <p14:tracePt t="60151" x="1143000" y="2044700"/>
          <p14:tracePt t="60169" x="1160463" y="2044700"/>
          <p14:tracePt t="60185" x="1231900" y="2054225"/>
          <p14:tracePt t="60201" x="1322388" y="2098675"/>
          <p14:tracePt t="60218" x="1393825" y="2116138"/>
          <p14:tracePt t="60236" x="1446213" y="2143125"/>
          <p14:tracePt t="60252" x="1517650" y="2179638"/>
          <p14:tracePt t="60268" x="1581150" y="2214563"/>
          <p14:tracePt t="60285" x="1633538" y="2251075"/>
          <p14:tracePt t="60303" x="1652588" y="2259013"/>
          <p14:tracePt t="60318" x="1679575" y="2295525"/>
          <p14:tracePt t="60335" x="1704975" y="2366963"/>
          <p14:tracePt t="60352" x="1714500" y="2411413"/>
          <p14:tracePt t="60370" x="1714500" y="2473325"/>
          <p14:tracePt t="60385" x="1714500" y="2536825"/>
          <p14:tracePt t="60402" x="1714500" y="2598738"/>
          <p14:tracePt t="60419" x="1714500" y="2660650"/>
          <p14:tracePt t="60436" x="1714500" y="2697163"/>
          <p14:tracePt t="60452" x="1714500" y="2776538"/>
          <p14:tracePt t="60469" x="1704975" y="2857500"/>
          <p14:tracePt t="60486" x="1670050" y="2938463"/>
          <p14:tracePt t="60503" x="1608138" y="3044825"/>
          <p14:tracePt t="60519" x="1571625" y="3081338"/>
          <p14:tracePt t="60536" x="1536700" y="3116263"/>
          <p14:tracePt t="60553" x="1509713" y="3125788"/>
          <p14:tracePt t="60571" x="1446213" y="3160713"/>
          <p14:tracePt t="60586" x="1347788" y="3187700"/>
          <p14:tracePt t="60603" x="1276350" y="3197225"/>
          <p14:tracePt t="60619" x="1214438" y="3197225"/>
          <p14:tracePt t="60637" x="1152525" y="3197225"/>
          <p14:tracePt t="60653" x="1081088" y="3160713"/>
          <p14:tracePt t="60670" x="1017588" y="3108325"/>
          <p14:tracePt t="60686" x="982663" y="3071813"/>
          <p14:tracePt t="60704" x="919163" y="2946400"/>
          <p14:tracePt t="60720" x="901700" y="2840038"/>
          <p14:tracePt t="60737" x="901700" y="2741613"/>
          <p14:tracePt t="60753" x="911225" y="2652713"/>
          <p14:tracePt t="60771" x="938213" y="2581275"/>
          <p14:tracePt t="60787" x="982663" y="2536825"/>
          <p14:tracePt t="60804" x="1027113" y="2482850"/>
          <p14:tracePt t="60820" x="1054100" y="2465388"/>
          <p14:tracePt t="60838" x="1116013" y="2428875"/>
          <p14:tracePt t="60854" x="1196975" y="2401888"/>
          <p14:tracePt t="60870" x="1258888" y="2393950"/>
          <p14:tracePt t="60887" x="1366838" y="2384425"/>
          <p14:tracePt t="60905" x="1428750" y="2384425"/>
          <p14:tracePt t="60921" x="1500188" y="2384425"/>
          <p14:tracePt t="60937" x="1527175" y="2393950"/>
          <p14:tracePt t="60954" x="1598613" y="2428875"/>
          <p14:tracePt t="60972" x="1652588" y="2473325"/>
          <p14:tracePt t="60988" x="1679575" y="2536825"/>
          <p14:tracePt t="61004" x="1697038" y="2643188"/>
          <p14:tracePt t="61021" x="1704975" y="2786063"/>
          <p14:tracePt t="61039" x="1704975" y="2911475"/>
          <p14:tracePt t="61054" x="1679575" y="3017838"/>
          <p14:tracePt t="61072" x="1643063" y="3089275"/>
          <p14:tracePt t="61088" x="1554163" y="3179763"/>
          <p14:tracePt t="61105" x="1455738" y="3251200"/>
          <p14:tracePt t="61121" x="1393825" y="3259138"/>
          <p14:tracePt t="61138" x="1339850" y="3259138"/>
          <p14:tracePt t="61155" x="1268413" y="3214688"/>
          <p14:tracePt t="61172" x="1204913" y="3143250"/>
          <p14:tracePt t="61188" x="1152525" y="3036888"/>
          <p14:tracePt t="61205" x="1133475" y="2973388"/>
          <p14:tracePt t="61222" x="1133475" y="2822575"/>
          <p14:tracePt t="61239" x="1187450" y="2581275"/>
          <p14:tracePt t="61255" x="1223963" y="2517775"/>
          <p14:tracePt t="61272" x="1366838" y="2366963"/>
          <p14:tracePt t="61289" x="1482725" y="2295525"/>
          <p14:tracePt t="61306" x="1608138" y="2259013"/>
          <p14:tracePt t="61322" x="1687513" y="2251075"/>
          <p14:tracePt t="61339" x="1839913" y="2251075"/>
          <p14:tracePt t="61355" x="1990725" y="2276475"/>
          <p14:tracePt t="61373" x="2081213" y="2347913"/>
          <p14:tracePt t="61389" x="2133600" y="2419350"/>
          <p14:tracePt t="61406" x="2160588" y="2509838"/>
          <p14:tracePt t="61423" x="2160588" y="2608263"/>
          <p14:tracePt t="61440" x="2116138" y="2768600"/>
          <p14:tracePt t="61456" x="2081213" y="2822575"/>
          <p14:tracePt t="61473" x="1919288" y="2965450"/>
          <p14:tracePt t="61489" x="1741488" y="3081338"/>
          <p14:tracePt t="61507" x="1616075" y="3125788"/>
          <p14:tracePt t="61523" x="1509713" y="3143250"/>
          <p14:tracePt t="61539" x="1411288" y="3152775"/>
          <p14:tracePt t="61556" x="1347788" y="3133725"/>
          <p14:tracePt t="61574" x="1303338" y="3098800"/>
          <p14:tracePt t="61590" x="1295400" y="3062288"/>
          <p14:tracePt t="61606" x="1268413" y="2928938"/>
          <p14:tracePt t="61623" x="1258888" y="2786063"/>
          <p14:tracePt t="61641" x="1285875" y="2598738"/>
          <p14:tracePt t="61657" x="1347788" y="2490788"/>
          <p14:tracePt t="61673" x="1419225" y="2401888"/>
          <p14:tracePt t="61690" x="1517650" y="2347913"/>
          <p14:tracePt t="61708" x="1562100" y="2322513"/>
          <p14:tracePt t="61723" x="1687513" y="2295525"/>
          <p14:tracePt t="61740" x="1785938" y="2295525"/>
          <p14:tracePt t="61757" x="1830388" y="2295525"/>
          <p14:tracePt t="61774" x="1847850" y="2322513"/>
          <p14:tracePt t="61790" x="1857375" y="2384425"/>
          <p14:tracePt t="61807" x="1857375" y="2490788"/>
          <p14:tracePt t="61824" x="1847850" y="2705100"/>
          <p14:tracePt t="61841" x="1830388" y="2776538"/>
          <p14:tracePt t="61857" x="1751013" y="2990850"/>
          <p14:tracePt t="61874" x="1616075" y="3205163"/>
          <p14:tracePt t="61891" x="1509713" y="3348038"/>
          <p14:tracePt t="61908" x="1374775" y="3438525"/>
          <p14:tracePt t="61924" x="1268413" y="3482975"/>
          <p14:tracePt t="61941" x="1169988" y="3490913"/>
          <p14:tracePt t="61958" x="1089025" y="3473450"/>
          <p14:tracePt t="61975" x="1044575" y="3429000"/>
          <p14:tracePt t="61992" x="919163" y="3179763"/>
          <p14:tracePt t="62008" x="901700" y="3017838"/>
          <p14:tracePt t="62025" x="901700" y="2884488"/>
          <p14:tracePt t="62042" x="938213" y="2786063"/>
          <p14:tracePt t="62058" x="1044575" y="2697163"/>
          <p14:tracePt t="62075" x="1196975" y="2643188"/>
          <p14:tracePt t="62091" x="1285875" y="2633663"/>
          <p14:tracePt t="62109" x="1473200" y="2625725"/>
          <p14:tracePt t="62125" x="1589088" y="2660650"/>
          <p14:tracePt t="62142" x="1625600" y="2705100"/>
          <p14:tracePt t="62158" x="1616075" y="2768600"/>
          <p14:tracePt t="62176" x="1527175" y="2867025"/>
          <p14:tracePt t="62192" x="1446213" y="2884488"/>
          <p14:tracePt t="62209" x="1330325" y="2884488"/>
          <p14:tracePt t="62225" x="1268413" y="2874963"/>
          <p14:tracePt t="62243" x="1125538" y="2813050"/>
          <p14:tracePt t="62259" x="1036638" y="2768600"/>
          <p14:tracePt t="62276" x="1017588" y="2759075"/>
          <p14:tracePt t="62292" x="1009650" y="2759075"/>
          <p14:tracePt t="62368" x="1017588" y="2759075"/>
          <p14:tracePt t="62400" x="1027113" y="2759075"/>
          <p14:tracePt t="62408" x="1036638" y="2768600"/>
          <p14:tracePt t="62416" x="1054100" y="2776538"/>
          <p14:tracePt t="62432" x="1071563" y="2786063"/>
          <p14:tracePt t="62443" x="1081088" y="2786063"/>
          <p14:tracePt t="62459" x="1098550" y="2786063"/>
          <p14:tracePt t="62477" x="1108075" y="2786063"/>
          <p14:tracePt t="62493" x="1125538" y="2795588"/>
          <p14:tracePt t="62510" x="1143000" y="2795588"/>
          <p14:tracePt t="62526" x="1152525" y="2795588"/>
          <p14:tracePt t="62544" x="1160463" y="2795588"/>
          <p14:tracePt t="62648" x="1160463" y="2803525"/>
          <p14:tracePt t="62664" x="1169988" y="2803525"/>
          <p14:tracePt t="62672" x="1169988" y="2813050"/>
          <p14:tracePt t="63200" x="1169988" y="2822575"/>
          <p14:tracePt t="63224" x="1169988" y="2830513"/>
          <p14:tracePt t="63320" x="1169988" y="2840038"/>
          <p14:tracePt t="64072" x="1160463" y="2840038"/>
          <p14:tracePt t="64088" x="1152525" y="2840038"/>
          <p14:tracePt t="88531" x="1143000" y="2840038"/>
          <p14:tracePt t="88547" x="1116013" y="2857500"/>
          <p14:tracePt t="88555" x="1071563" y="2884488"/>
          <p14:tracePt t="88570" x="1000125" y="2946400"/>
          <p14:tracePt t="88587" x="687388" y="3081338"/>
          <p14:tracePt t="88604" x="490538" y="3160713"/>
          <p14:tracePt t="88619" x="401638" y="3187700"/>
          <p14:tracePt t="88636" x="268288" y="3224213"/>
          <p14:tracePt t="88653" x="241300" y="3224213"/>
          <p14:tracePt t="88670" x="268288" y="3197225"/>
          <p14:tracePt t="88686" x="384175" y="3081338"/>
          <p14:tracePt t="88703" x="581025" y="2928938"/>
          <p14:tracePt t="88720" x="990600" y="2751138"/>
          <p14:tracePt t="88737" x="1589088" y="2616200"/>
          <p14:tracePt t="88753" x="1884363" y="2598738"/>
          <p14:tracePt t="88770" x="2670175" y="2589213"/>
          <p14:tracePt t="88787" x="3348038" y="2759075"/>
          <p14:tracePt t="88804" x="3446463" y="2857500"/>
          <p14:tracePt t="88820" x="3438525" y="2955925"/>
          <p14:tracePt t="88837" x="3322638" y="3081338"/>
          <p14:tracePt t="88853" x="3125788" y="3187700"/>
          <p14:tracePt t="88871" x="2946400" y="3251200"/>
          <p14:tracePt t="88887" x="2438400" y="3286125"/>
          <p14:tracePt t="88904" x="1795463" y="3232150"/>
          <p14:tracePt t="88920" x="1446213" y="3160713"/>
          <p14:tracePt t="88938" x="1401763" y="3125788"/>
          <p14:tracePt t="88954" x="1401763" y="3081338"/>
          <p14:tracePt t="88971" x="1589088" y="2919413"/>
          <p14:tracePt t="88987" x="1893888" y="2795588"/>
          <p14:tracePt t="89005" x="2108200" y="2751138"/>
          <p14:tracePt t="89021" x="2867025" y="2759075"/>
          <p14:tracePt t="89037" x="3687763" y="2982913"/>
          <p14:tracePt t="89054" x="3938588" y="3187700"/>
          <p14:tracePt t="89072" x="3965575" y="3375025"/>
          <p14:tracePt t="89088" x="3848100" y="3589338"/>
          <p14:tracePt t="89104" x="3598863" y="3822700"/>
          <p14:tracePt t="89121" x="3411538" y="3938588"/>
          <p14:tracePt t="89139" x="3295650" y="4000500"/>
          <p14:tracePt t="89155" x="3224213" y="4027488"/>
          <p14:tracePt t="89171" x="3187700" y="4044950"/>
          <p14:tracePt t="89188" x="3179763" y="4044950"/>
          <p14:tracePt t="89206" x="3170238" y="4044950"/>
          <p14:tracePt t="101989" x="3224213" y="4027488"/>
          <p14:tracePt t="101997" x="3357563" y="3956050"/>
          <p14:tracePt t="102005" x="3616325" y="3776663"/>
          <p14:tracePt t="102017" x="3983038" y="3554413"/>
          <p14:tracePt t="102034" x="4322763" y="3303588"/>
          <p14:tracePt t="102051" x="5062538" y="2705100"/>
          <p14:tracePt t="102068" x="5643563" y="2125663"/>
          <p14:tracePt t="102084" x="5803900" y="1893888"/>
          <p14:tracePt t="102101" x="5911850" y="1741488"/>
          <p14:tracePt t="102117" x="5946775" y="1660525"/>
          <p14:tracePt t="102135" x="5946775" y="1643063"/>
          <p14:tracePt t="102168" x="5875338" y="1697038"/>
          <p14:tracePt t="102184" x="5626100" y="1919288"/>
          <p14:tracePt t="102202" x="5170488" y="2232025"/>
          <p14:tracePt t="102218" x="4465638" y="2428875"/>
          <p14:tracePt t="102235" x="3786188" y="2517775"/>
          <p14:tracePt t="102251" x="3313113" y="2500313"/>
          <p14:tracePt t="102269" x="3098800" y="2384425"/>
          <p14:tracePt t="102285" x="3098800" y="2347913"/>
          <p14:tracePt t="102301" x="3259138" y="2224088"/>
          <p14:tracePt t="102318" x="3697288" y="2116138"/>
          <p14:tracePt t="102336" x="3973513" y="2116138"/>
          <p14:tracePt t="102352" x="4108450" y="2179638"/>
          <p14:tracePt t="102368" x="4081463" y="2276475"/>
          <p14:tracePt t="102385" x="3911600" y="2374900"/>
          <p14:tracePt t="102402" x="3633788" y="2428875"/>
          <p14:tracePt t="102418" x="3482975" y="2428875"/>
          <p14:tracePt t="102435" x="3133725" y="2438400"/>
          <p14:tracePt t="102452" x="2911475" y="2465388"/>
          <p14:tracePt t="102470" x="2847975" y="2490788"/>
          <p14:tracePt t="102485" x="2840038" y="2517775"/>
          <p14:tracePt t="102502" x="2822575" y="2589213"/>
          <p14:tracePt t="102519" x="2795588" y="2660650"/>
          <p14:tracePt t="102536" x="2776538" y="2705100"/>
          <p14:tracePt t="102552" x="2741613" y="2776538"/>
          <p14:tracePt t="102569" x="2724150" y="2822575"/>
          <p14:tracePt t="102586" x="2697163" y="2874963"/>
          <p14:tracePt t="102603" x="2697163" y="2919413"/>
          <p14:tracePt t="102619" x="2697163" y="2955925"/>
          <p14:tracePt t="102636" x="2705100" y="3000375"/>
          <p14:tracePt t="102653" x="2751138" y="3036888"/>
          <p14:tracePt t="102671" x="2795588" y="3062288"/>
          <p14:tracePt t="102686" x="2919413" y="3108325"/>
          <p14:tracePt t="102703" x="3036888" y="3152775"/>
          <p14:tracePt t="102720" x="3081338" y="3170238"/>
          <p14:tracePt t="102737" x="3125788" y="3179763"/>
          <p14:tracePt t="102753" x="3152775" y="3179763"/>
          <p14:tracePt t="102770" x="3187700" y="3179763"/>
          <p14:tracePt t="102786" x="3214688" y="3160713"/>
          <p14:tracePt t="102804" x="3232150" y="3152775"/>
          <p14:tracePt t="102820" x="3313113" y="3098800"/>
          <p14:tracePt t="102837" x="3465513" y="3027363"/>
          <p14:tracePt t="102853" x="3571875" y="2990850"/>
          <p14:tracePt t="102871" x="3660775" y="2955925"/>
          <p14:tracePt t="102887" x="3724275" y="2928938"/>
          <p14:tracePt t="102903" x="3751263" y="2919413"/>
          <p14:tracePt t="102920" x="3759200" y="2919413"/>
          <p14:tracePt t="102938" x="3768725" y="2911475"/>
          <p14:tracePt t="102954" x="3795713" y="2884488"/>
          <p14:tracePt t="102971" x="3830638" y="2840038"/>
          <p14:tracePt t="102987" x="3911600" y="2776538"/>
          <p14:tracePt t="103005" x="4037013" y="2670175"/>
          <p14:tracePt t="103021" x="4125913" y="2608263"/>
          <p14:tracePt t="103037" x="4179888" y="2527300"/>
          <p14:tracePt t="103054" x="4205288" y="2509838"/>
          <p14:tracePt t="103072" x="4259263" y="2419350"/>
          <p14:tracePt t="103088" x="4295775" y="2374900"/>
          <p14:tracePt t="103104" x="4303713" y="2357438"/>
          <p14:tracePt t="103121" x="4303713" y="2347913"/>
          <p14:tracePt t="103165" x="4303713" y="2366963"/>
          <p14:tracePt t="103173" x="4303713" y="2393950"/>
          <p14:tracePt t="103188" x="4286250" y="2428875"/>
          <p14:tracePt t="103205" x="4268788" y="2509838"/>
          <p14:tracePt t="103222" x="4205288" y="2598738"/>
          <p14:tracePt t="103238" x="4116388" y="2732088"/>
          <p14:tracePt t="103255" x="4037013" y="2840038"/>
          <p14:tracePt t="103272" x="3956050" y="2919413"/>
          <p14:tracePt t="103288" x="3875088" y="2973388"/>
          <p14:tracePt t="103305" x="3822700" y="3009900"/>
          <p14:tracePt t="103322" x="3759200" y="3044825"/>
          <p14:tracePt t="103339" x="3724275" y="3062288"/>
          <p14:tracePt t="103355" x="3652838" y="3116263"/>
          <p14:tracePt t="103372" x="3581400" y="3187700"/>
          <p14:tracePt t="103389" x="3446463" y="3330575"/>
          <p14:tracePt t="103406" x="3375025" y="3419475"/>
          <p14:tracePt t="103422" x="3303588" y="3500438"/>
          <p14:tracePt t="103439" x="3259138" y="3544888"/>
          <p14:tracePt t="103455" x="3232150" y="3581400"/>
          <p14:tracePt t="103473" x="3214688" y="3589338"/>
          <p14:tracePt t="103489" x="3197225" y="3608388"/>
          <p14:tracePt t="103506" x="3197225" y="3616325"/>
          <p14:tracePt t="103522" x="3187700" y="3616325"/>
          <p14:tracePt t="103524" x="3187700" y="3625850"/>
          <p14:tracePt t="103540" x="3187700" y="3633788"/>
          <p14:tracePt t="103556" x="3170238" y="3633788"/>
          <p14:tracePt t="103573" x="3160713" y="3643313"/>
          <p14:tracePt t="103589" x="3152775" y="3643313"/>
          <p14:tracePt t="103701" x="3160713" y="3643313"/>
          <p14:tracePt t="103717" x="3179763" y="3643313"/>
          <p14:tracePt t="103725" x="3187700" y="3633788"/>
          <p14:tracePt t="103740" x="3205163" y="3625850"/>
          <p14:tracePt t="103757" x="3286125" y="3581400"/>
          <p14:tracePt t="103774" x="3367088" y="3544888"/>
          <p14:tracePt t="103790" x="3465513" y="3509963"/>
          <p14:tracePt t="103807" x="3500438" y="3500438"/>
          <p14:tracePt t="103823" x="3598863" y="3446463"/>
          <p14:tracePt t="103841" x="3705225" y="3384550"/>
          <p14:tracePt t="103857" x="3786188" y="3322638"/>
          <p14:tracePt t="103874" x="3848100" y="3268663"/>
          <p14:tracePt t="103891" x="3884613" y="3205163"/>
          <p14:tracePt t="103908" x="3929063" y="3143250"/>
          <p14:tracePt t="103924" x="3973513" y="3062288"/>
          <p14:tracePt t="103941" x="4027488" y="2982913"/>
          <p14:tracePt t="103957" x="4098925" y="2867025"/>
          <p14:tracePt t="103975" x="4170363" y="2724150"/>
          <p14:tracePt t="103991" x="4251325" y="2598738"/>
          <p14:tracePt t="104007" x="4322763" y="2465388"/>
          <p14:tracePt t="104024" x="4411663" y="2312988"/>
          <p14:tracePt t="104042" x="4483100" y="2160588"/>
          <p14:tracePt t="104058" x="4537075" y="2017713"/>
          <p14:tracePt t="104074" x="4554538" y="1946275"/>
          <p14:tracePt t="104092" x="4608513" y="1776413"/>
          <p14:tracePt t="104109" x="4660900" y="1589088"/>
          <p14:tracePt t="104125" x="4670425" y="1517650"/>
          <p14:tracePt t="104141" x="4679950" y="1490663"/>
          <p14:tracePt t="104158" x="4679950" y="1473200"/>
          <p14:tracePt t="104176" x="4679950" y="1465263"/>
          <p14:tracePt t="104221" x="4679950" y="1482725"/>
          <p14:tracePt t="104229" x="4670425" y="1517650"/>
          <p14:tracePt t="104243" x="4643438" y="1571625"/>
          <p14:tracePt t="104258" x="4598988" y="1714500"/>
          <p14:tracePt t="104275" x="4545013" y="1839913"/>
          <p14:tracePt t="104292" x="4483100" y="1965325"/>
          <p14:tracePt t="104309" x="4286250" y="2224088"/>
          <p14:tracePt t="104325" x="4133850" y="2384425"/>
          <p14:tracePt t="104342" x="4054475" y="2455863"/>
          <p14:tracePt t="104359" x="3875088" y="2608263"/>
          <p14:tracePt t="104376" x="3679825" y="2732088"/>
          <p14:tracePt t="104392" x="3509963" y="2840038"/>
          <p14:tracePt t="104409" x="3384550" y="2928938"/>
          <p14:tracePt t="104426" x="3241675" y="3017838"/>
          <p14:tracePt t="104443" x="3081338" y="3133725"/>
          <p14:tracePt t="104459" x="2919413" y="3241675"/>
          <p14:tracePt t="104476" x="2857500" y="3286125"/>
          <p14:tracePt t="104493" x="2679700" y="3384550"/>
          <p14:tracePt t="104510" x="2633663" y="3419475"/>
          <p14:tracePt t="104526" x="2616200" y="3429000"/>
          <p14:tracePt t="104543" x="2608263" y="3438525"/>
          <p14:tracePt t="104613" x="2616200" y="3438525"/>
          <p14:tracePt t="104621" x="2625725" y="3438525"/>
          <p14:tracePt t="104629" x="2652713" y="3438525"/>
          <p14:tracePt t="104644" x="2697163" y="3438525"/>
          <p14:tracePt t="104660" x="2759075" y="3411538"/>
          <p14:tracePt t="104677" x="3044825" y="3330575"/>
          <p14:tracePt t="104693" x="3259138" y="3259138"/>
          <p14:tracePt t="104711" x="3402013" y="3197225"/>
          <p14:tracePt t="104727" x="3544888" y="3116263"/>
          <p14:tracePt t="104743" x="3679825" y="3009900"/>
          <p14:tracePt t="104760" x="3786188" y="2874963"/>
          <p14:tracePt t="104778" x="3894138" y="2714625"/>
          <p14:tracePt t="104794" x="3946525" y="2633663"/>
          <p14:tracePt t="104810" x="4017963" y="2446338"/>
          <p14:tracePt t="104827" x="4081463" y="2286000"/>
          <p14:tracePt t="104845" x="4089400" y="2116138"/>
          <p14:tracePt t="104861" x="4089400" y="2009775"/>
          <p14:tracePt t="104877" x="4081463" y="1946275"/>
          <p14:tracePt t="104894" x="4062413" y="1911350"/>
          <p14:tracePt t="104911" x="4054475" y="1901825"/>
          <p14:tracePt t="104928" x="4000500" y="1866900"/>
          <p14:tracePt t="104944" x="3919538" y="1812925"/>
          <p14:tracePt t="104961" x="3830638" y="1768475"/>
          <p14:tracePt t="104978" x="3786188" y="1758950"/>
          <p14:tracePt t="104994" x="3751263" y="1741488"/>
          <p14:tracePt t="105011" x="3697288" y="1724025"/>
          <p14:tracePt t="105028" x="3652838" y="1697038"/>
          <p14:tracePt t="105045" x="3608388" y="1652588"/>
          <p14:tracePt t="105061" x="3571875" y="1589088"/>
          <p14:tracePt t="105078" x="3536950" y="1554163"/>
          <p14:tracePt t="105095" x="3517900" y="1527175"/>
          <p14:tracePt t="105112" x="3500438" y="1509713"/>
          <p14:tracePt t="105128" x="3473450" y="1500188"/>
          <p14:tracePt t="105145" x="3465513" y="1490663"/>
          <p14:tracePt t="105162" x="3455988" y="1490663"/>
          <p14:tracePt t="105179" x="3446463" y="1490663"/>
          <p14:tracePt t="105195" x="3446463" y="1482725"/>
          <p14:tracePt t="105246" x="3438525" y="1482725"/>
          <p14:tracePt t="105269" x="3429000" y="1482725"/>
          <p14:tracePt t="105277" x="3419475" y="1473200"/>
          <p14:tracePt t="105285" x="3411538" y="1473200"/>
          <p14:tracePt t="105295" x="3402013" y="1465263"/>
          <p14:tracePt t="105312" x="3394075" y="1455738"/>
          <p14:tracePt t="105330" x="3384550" y="1455738"/>
          <p14:tracePt t="105525" x="3394075" y="1455738"/>
          <p14:tracePt t="105541" x="3402013" y="1455738"/>
          <p14:tracePt t="105549" x="3411538" y="1455738"/>
          <p14:tracePt t="105565" x="3419475" y="1455738"/>
          <p14:tracePt t="105581" x="3429000" y="1455738"/>
          <p14:tracePt t="105598" x="3438525" y="1455738"/>
          <p14:tracePt t="105613" x="3446463" y="1455738"/>
          <p14:tracePt t="105630" x="3455988" y="1455738"/>
          <p14:tracePt t="105647" x="3473450" y="1455738"/>
          <p14:tracePt t="105664" x="3500438" y="1455738"/>
          <p14:tracePt t="105680" x="3509963" y="1455738"/>
          <p14:tracePt t="105697" x="3527425" y="1455738"/>
          <p14:tracePt t="105714" x="3544888" y="1455738"/>
          <p14:tracePt t="105731" x="3571875" y="1455738"/>
          <p14:tracePt t="105747" x="3581400" y="1455738"/>
          <p14:tracePt t="105764" x="3589338" y="1455738"/>
          <p14:tracePt t="105781" x="3633788" y="1455738"/>
          <p14:tracePt t="105798" x="3652838" y="1455738"/>
          <p14:tracePt t="105814" x="3687763" y="1455738"/>
          <p14:tracePt t="105831" x="3714750" y="1455738"/>
          <p14:tracePt t="105847" x="3751263" y="1455738"/>
          <p14:tracePt t="105865" x="3795713" y="1455738"/>
          <p14:tracePt t="105881" x="3813175" y="1455738"/>
          <p14:tracePt t="105898" x="3857625" y="1455738"/>
          <p14:tracePt t="105914" x="3911600" y="1455738"/>
          <p14:tracePt t="105932" x="3965575" y="1455738"/>
          <p14:tracePt t="105948" x="4017963" y="1455738"/>
          <p14:tracePt t="105964" x="4071938" y="1455738"/>
          <p14:tracePt t="105981" x="4133850" y="1455738"/>
          <p14:tracePt t="105999" x="4170363" y="1455738"/>
          <p14:tracePt t="106015" x="4187825" y="1455738"/>
          <p14:tracePt t="106032" x="4241800" y="1455738"/>
          <p14:tracePt t="106048" x="4295775" y="1455738"/>
          <p14:tracePt t="106066" x="4340225" y="1455738"/>
          <p14:tracePt t="106082" x="4394200" y="1455738"/>
          <p14:tracePt t="106098" x="4446588" y="1455738"/>
          <p14:tracePt t="106115" x="4500563" y="1455738"/>
          <p14:tracePt t="106133" x="4554538" y="1455738"/>
          <p14:tracePt t="106149" x="4633913" y="1455738"/>
          <p14:tracePt t="106165" x="4751388" y="1446213"/>
          <p14:tracePt t="106182" x="4867275" y="1438275"/>
          <p14:tracePt t="106199" x="4929188" y="1438275"/>
          <p14:tracePt t="106215" x="4983163" y="1428750"/>
          <p14:tracePt t="106232" x="5018088" y="1419225"/>
          <p14:tracePt t="106249" x="5037138" y="1419225"/>
          <p14:tracePt t="106266" x="5037138" y="1411288"/>
          <p14:tracePt t="106282" x="5037138" y="1401763"/>
          <p14:tracePt t="106333" x="5037138" y="1411288"/>
          <p14:tracePt t="106349" x="5000625" y="1438275"/>
          <p14:tracePt t="106357" x="4973638" y="1455738"/>
          <p14:tracePt t="106366" x="4902200" y="1517650"/>
          <p14:tracePt t="106383" x="4741863" y="1643063"/>
          <p14:tracePt t="106399" x="4527550" y="1812925"/>
          <p14:tracePt t="106417" x="4251325" y="2009775"/>
          <p14:tracePt t="106433" x="4000500" y="2214563"/>
          <p14:tracePt t="106449" x="3894138" y="2295525"/>
          <p14:tracePt t="106466" x="3652838" y="2446338"/>
          <p14:tracePt t="106484" x="3473450" y="2544763"/>
          <p14:tracePt t="106500" x="3402013" y="2581275"/>
          <p14:tracePt t="106516" x="3384550" y="2581275"/>
          <p14:tracePt t="106533" x="3375025" y="2562225"/>
          <p14:tracePt t="106551" x="3375025" y="2482850"/>
          <p14:tracePt t="106567" x="3384550" y="2419350"/>
          <p14:tracePt t="106583" x="3419475" y="2224088"/>
          <p14:tracePt t="106600" x="3446463" y="2027238"/>
          <p14:tracePt t="106618" x="3455988" y="1911350"/>
          <p14:tracePt t="106634" x="3455988" y="1874838"/>
          <p14:tracePt t="106650" x="3455988" y="1866900"/>
          <p14:tracePt t="106667" x="3455988" y="1857375"/>
          <p14:tracePt t="106685" x="3455988" y="1866900"/>
          <p14:tracePt t="106757" x="3455988" y="1874838"/>
          <p14:tracePt t="106773" x="3455988" y="1893888"/>
          <p14:tracePt t="106781" x="3455988" y="1955800"/>
          <p14:tracePt t="106789" x="3465513" y="2036763"/>
          <p14:tracePt t="106801" x="3473450" y="2160588"/>
          <p14:tracePt t="106817" x="3473450" y="2393950"/>
          <p14:tracePt t="106835" x="3465513" y="2589213"/>
          <p14:tracePt t="106851" x="3429000" y="2741613"/>
          <p14:tracePt t="106868" x="3411538" y="2867025"/>
          <p14:tracePt t="106884" x="3402013" y="2982913"/>
          <p14:tracePt t="106902" x="3384550" y="3062288"/>
          <p14:tracePt t="106918" x="3357563" y="3143250"/>
          <p14:tracePt t="106935" x="3348038" y="3197225"/>
          <p14:tracePt t="106951" x="3340100" y="3214688"/>
          <p14:tracePt t="106969" x="3330575" y="3224213"/>
          <p14:tracePt t="106985" x="3322638" y="3241675"/>
          <p14:tracePt t="107001" x="3322638" y="3259138"/>
          <p14:tracePt t="107018" x="3322638" y="3286125"/>
          <p14:tracePt t="107036" x="3322638" y="3295650"/>
          <p14:tracePt t="107052" x="3313113" y="3322638"/>
          <p14:tracePt t="107068" x="3303588" y="3330575"/>
          <p14:tracePt t="107085" x="3303588" y="3340100"/>
          <p14:tracePt t="107104" x="3303588" y="3357563"/>
          <p14:tracePt t="107119" x="3303588" y="3384550"/>
          <p14:tracePt t="107135" x="3295650" y="3402013"/>
          <p14:tracePt t="107152" x="3295650" y="3419475"/>
          <p14:tracePt t="107237" x="3303588" y="3411538"/>
          <p14:tracePt t="107245" x="3313113" y="3402013"/>
          <p14:tracePt t="107253" x="3330575" y="3384550"/>
          <p14:tracePt t="107269" x="3367088" y="3367088"/>
          <p14:tracePt t="107286" x="3402013" y="3357563"/>
          <p14:tracePt t="107303" x="3411538" y="3357563"/>
          <p14:tracePt t="107320" x="3419475" y="3367088"/>
          <p14:tracePt t="107336" x="3429000" y="3384550"/>
          <p14:tracePt t="107353" x="3438525" y="3411538"/>
          <p14:tracePt t="107369" x="3438525" y="3446463"/>
          <p14:tracePt t="107387" x="3438525" y="3465513"/>
          <p14:tracePt t="107403" x="3419475" y="3465513"/>
          <p14:tracePt t="107420" x="3375025" y="3465513"/>
          <p14:tracePt t="107436" x="3286125" y="3455988"/>
          <p14:tracePt t="107454" x="3187700" y="3438525"/>
          <p14:tracePt t="107470" x="3125788" y="3429000"/>
          <p14:tracePt t="107487" x="3098800" y="3419475"/>
          <p14:tracePt t="107503" x="3089275" y="3419475"/>
          <p14:tracePt t="107521" x="3170238" y="3419475"/>
          <p14:tracePt t="107537" x="3384550" y="3446463"/>
          <p14:tracePt t="107554" x="3670300" y="3473450"/>
          <p14:tracePt t="107570" x="4089400" y="3482975"/>
          <p14:tracePt t="107588" x="4286250" y="3482975"/>
          <p14:tracePt t="107590" x="4419600" y="3482975"/>
          <p14:tracePt t="107604" x="4500563" y="3482975"/>
          <p14:tracePt t="107620" x="4545013" y="3490913"/>
          <p14:tracePt t="107637" x="4465638" y="3500438"/>
          <p14:tracePt t="107655" x="4251325" y="3500438"/>
          <p14:tracePt t="107671" x="4000500" y="3500438"/>
          <p14:tracePt t="107687" x="3822700" y="3500438"/>
          <p14:tracePt t="107704" x="3768725" y="3500438"/>
          <p14:tracePt t="107722" x="3759200" y="3500438"/>
          <p14:tracePt t="107737" x="3795713" y="3500438"/>
          <p14:tracePt t="107754" x="3965575" y="3490913"/>
          <p14:tracePt t="107771" x="4116388" y="3473450"/>
          <p14:tracePt t="107788" x="4170363" y="3455988"/>
          <p14:tracePt t="107804" x="4187825" y="3446463"/>
          <p14:tracePt t="107821" x="4160838" y="3419475"/>
          <p14:tracePt t="107838" x="4116388" y="3419475"/>
          <p14:tracePt t="107855" x="4017963" y="3394075"/>
          <p14:tracePt t="107871" x="3929063" y="3375025"/>
          <p14:tracePt t="107888" x="3894138" y="3367088"/>
          <p14:tracePt t="107905" x="3884613" y="3357563"/>
          <p14:tracePt t="107922" x="3884613" y="3348038"/>
          <p14:tracePt t="107955" x="3875088" y="3348038"/>
          <p14:tracePt t="107972" x="3867150" y="3348038"/>
          <p14:tracePt t="107989" x="3857625" y="3357563"/>
          <p14:tracePt t="108005" x="3848100" y="3357563"/>
          <p14:tracePt t="108093" x="3840163" y="3357563"/>
          <p14:tracePt t="108150" x="3608388" y="3357563"/>
          <p14:tracePt t="108165" x="3589338" y="3357563"/>
          <p14:tracePt t="108173" x="3589338" y="3367088"/>
          <p14:tracePt t="108189" x="3598863" y="3367088"/>
          <p14:tracePt t="108205" x="3687763" y="3367088"/>
          <p14:tracePt t="108222" x="3795713" y="3367088"/>
          <p14:tracePt t="108240" x="3848100" y="3367088"/>
          <p14:tracePt t="108256" x="3867150" y="3367088"/>
          <p14:tracePt t="108294" x="3857625" y="3367088"/>
          <p14:tracePt t="108310" x="3848100" y="3367088"/>
          <p14:tracePt t="108798" x="3848100" y="3357563"/>
          <p14:tracePt t="108806" x="3840163" y="3357563"/>
          <p14:tracePt t="108814" x="3830638" y="3357563"/>
          <p14:tracePt t="108825" x="3813175" y="3348038"/>
          <p14:tracePt t="108841" x="3776663" y="3340100"/>
          <p14:tracePt t="108858" x="3759200" y="3340100"/>
          <p14:tracePt t="108876" x="3724275" y="3340100"/>
          <p14:tracePt t="108892" x="3697288" y="3340100"/>
          <p14:tracePt t="108908" x="3679825" y="3340100"/>
          <p14:tracePt t="108925" x="3652838" y="3340100"/>
          <p14:tracePt t="108943" x="3633788" y="3340100"/>
          <p14:tracePt t="108958" x="3608388" y="3340100"/>
          <p14:tracePt t="108975" x="3581400" y="3330575"/>
          <p14:tracePt t="108992" x="3562350" y="3322638"/>
          <p14:tracePt t="109010" x="3509963" y="3313113"/>
          <p14:tracePt t="109025" x="3482975" y="3303588"/>
          <p14:tracePt t="109042" x="3473450" y="3303588"/>
          <p14:tracePt t="109059" x="3455988" y="3303588"/>
          <p14:tracePt t="109206" x="3455988" y="3313113"/>
          <p14:tracePt t="109214" x="3455988" y="3322638"/>
          <p14:tracePt t="109230" x="3455988" y="3330575"/>
          <p14:tracePt t="109243" x="3455988" y="3348038"/>
          <p14:tracePt t="109260" x="3438525" y="3384550"/>
          <p14:tracePt t="109277" x="3394075" y="3419475"/>
          <p14:tracePt t="109293" x="3375025" y="3429000"/>
          <p14:tracePt t="109310" x="3357563" y="3438525"/>
          <p14:tracePt t="109327" x="3340100" y="3438525"/>
          <p14:tracePt t="109344" x="3330575" y="3429000"/>
          <p14:tracePt t="109360" x="3330575" y="3419475"/>
          <p14:tracePt t="109377" x="3322638" y="3340100"/>
          <p14:tracePt t="109393" x="3330575" y="3232150"/>
          <p14:tracePt t="109411" x="3394075" y="3160713"/>
          <p14:tracePt t="109427" x="3517900" y="3116263"/>
          <p14:tracePt t="109443" x="3705225" y="3098800"/>
          <p14:tracePt t="109460" x="3867150" y="3089275"/>
          <p14:tracePt t="109478" x="4027488" y="3098800"/>
          <p14:tracePt t="109494" x="4108450" y="3133725"/>
          <p14:tracePt t="109511" x="4133850" y="3179763"/>
          <p14:tracePt t="109527" x="4133850" y="3205163"/>
          <p14:tracePt t="109545" x="4133850" y="3214688"/>
          <p14:tracePt t="109561" x="4133850" y="3224213"/>
          <p14:tracePt t="109595" x="4143375" y="3224213"/>
          <p14:tracePt t="109612" x="4160838" y="3224213"/>
          <p14:tracePt t="109627" x="4179888" y="3224213"/>
          <p14:tracePt t="109644" x="4232275" y="3205163"/>
          <p14:tracePt t="109662" x="4313238" y="3187700"/>
          <p14:tracePt t="109679" x="4357688" y="3187700"/>
          <p14:tracePt t="109694" x="4419600" y="3187700"/>
          <p14:tracePt t="109711" x="4510088" y="3187700"/>
          <p14:tracePt t="109728" x="4625975" y="3187700"/>
          <p14:tracePt t="109745" x="4679950" y="3187700"/>
          <p14:tracePt t="109761" x="4751388" y="3187700"/>
          <p14:tracePt t="109778" x="4803775" y="3187700"/>
          <p14:tracePt t="109795" x="4840288" y="3187700"/>
          <p14:tracePt t="109854" x="4830763" y="3187700"/>
          <p14:tracePt t="109862" x="4822825" y="3187700"/>
          <p14:tracePt t="109870" x="4795838" y="3187700"/>
          <p14:tracePt t="109879" x="4759325" y="3187700"/>
          <p14:tracePt t="109895" x="4679950" y="3187700"/>
          <p14:tracePt t="109912" x="4625975" y="3187700"/>
          <p14:tracePt t="109929" x="4483100" y="3187700"/>
          <p14:tracePt t="109946" x="4384675" y="3187700"/>
          <p14:tracePt t="109962" x="4357688" y="3187700"/>
          <p14:tracePt t="109979" x="4348163" y="3187700"/>
          <p14:tracePt t="109995" x="4340225" y="3187700"/>
          <p14:tracePt t="110086" x="4348163" y="3187700"/>
          <p14:tracePt t="110094" x="4357688" y="3187700"/>
          <p14:tracePt t="110118" x="4367213" y="3187700"/>
          <p14:tracePt t="110126" x="4384675" y="3187700"/>
          <p14:tracePt t="110134" x="4394200" y="3187700"/>
          <p14:tracePt t="110146" x="4419600" y="3187700"/>
          <p14:tracePt t="110164" x="4456113" y="3187700"/>
          <p14:tracePt t="110179" x="4500563" y="3187700"/>
          <p14:tracePt t="110196" x="4562475" y="3187700"/>
          <p14:tracePt t="110213" x="4625975" y="3187700"/>
          <p14:tracePt t="110231" x="4705350" y="3187700"/>
          <p14:tracePt t="110247" x="4732338" y="3187700"/>
          <p14:tracePt t="110263" x="4786313" y="3187700"/>
          <p14:tracePt t="110280" x="4830763" y="3187700"/>
          <p14:tracePt t="110297" x="4875213" y="3187700"/>
          <p14:tracePt t="110313" x="4929188" y="3187700"/>
          <p14:tracePt t="110330" x="4973638" y="3187700"/>
          <p14:tracePt t="110347" x="4991100" y="3187700"/>
          <p14:tracePt t="110438" x="4983163" y="3187700"/>
          <p14:tracePt t="110446" x="4965700" y="3187700"/>
          <p14:tracePt t="110454" x="4938713" y="3187700"/>
          <p14:tracePt t="110464" x="4902200" y="3187700"/>
          <p14:tracePt t="110480" x="4795838" y="3187700"/>
          <p14:tracePt t="110497" x="4687888" y="3187700"/>
          <p14:tracePt t="110515" x="4572000" y="3187700"/>
          <p14:tracePt t="110531" x="4446588" y="3179763"/>
          <p14:tracePt t="110547" x="4375150" y="3179763"/>
          <p14:tracePt t="110564" x="4330700" y="3179763"/>
          <p14:tracePt t="110582" x="4276725" y="3160713"/>
          <p14:tracePt t="110598" x="4268788" y="3160713"/>
          <p14:tracePt t="110638" x="4259263" y="3160713"/>
          <p14:tracePt t="110646" x="4251325" y="3160713"/>
          <p14:tracePt t="110662" x="4241800" y="3160713"/>
          <p14:tracePt t="110678" x="4232275" y="3160713"/>
          <p14:tracePt t="110694" x="4214813" y="3160713"/>
          <p14:tracePt t="110702" x="4205288" y="3160713"/>
          <p14:tracePt t="110716" x="4197350" y="3160713"/>
          <p14:tracePt t="110731" x="4179888" y="3152775"/>
          <p14:tracePt t="110748" x="4160838" y="3143250"/>
          <p14:tracePt t="110765" x="4133850" y="3116263"/>
          <p14:tracePt t="110783" x="4098925" y="3089275"/>
          <p14:tracePt t="110798" x="4054475" y="3062288"/>
          <p14:tracePt t="110815" x="4027488" y="3036888"/>
          <p14:tracePt t="110832" x="4010025" y="3009900"/>
          <p14:tracePt t="110849" x="4000500" y="3000375"/>
          <p14:tracePt t="110865" x="4000500" y="2982913"/>
          <p14:tracePt t="110882" x="4000500" y="2965450"/>
          <p14:tracePt t="110899" x="4000500" y="2955925"/>
          <p14:tracePt t="110916" x="4010025" y="2946400"/>
          <p14:tracePt t="110932" x="4037013" y="2938463"/>
          <p14:tracePt t="110949" x="4089400" y="2928938"/>
          <p14:tracePt t="110966" x="4241800" y="2919413"/>
          <p14:tracePt t="110983" x="4313238" y="2919413"/>
          <p14:tracePt t="110999" x="4527550" y="2911475"/>
          <p14:tracePt t="111016" x="4732338" y="2894013"/>
          <p14:tracePt t="111033" x="4848225" y="2894013"/>
          <p14:tracePt t="111050" x="4919663" y="2894013"/>
          <p14:tracePt t="111066" x="4973638" y="2894013"/>
          <p14:tracePt t="111083" x="5010150" y="2894013"/>
          <p14:tracePt t="111099" x="5037138" y="2894013"/>
          <p14:tracePt t="111117" x="5081588" y="2894013"/>
          <p14:tracePt t="111133" x="5108575" y="2894013"/>
          <p14:tracePt t="111150" x="5187950" y="2901950"/>
          <p14:tracePt t="111166" x="5232400" y="2901950"/>
          <p14:tracePt t="111184" x="5295900" y="2911475"/>
          <p14:tracePt t="111200" x="5375275" y="2928938"/>
          <p14:tracePt t="111216" x="5446713" y="2938463"/>
          <p14:tracePt t="111233" x="5473700" y="2938463"/>
          <p14:tracePt t="111251" x="5518150" y="2938463"/>
          <p14:tracePt t="111267" x="5527675" y="2946400"/>
          <p14:tracePt t="111283" x="5545138" y="2946400"/>
          <p14:tracePt t="111300" x="5545138" y="2955925"/>
          <p14:tracePt t="111318" x="5554663" y="2990850"/>
          <p14:tracePt t="111334" x="5554663" y="3036888"/>
          <p14:tracePt t="111350" x="5554663" y="3089275"/>
          <p14:tracePt t="111367" x="5554663" y="3108325"/>
          <p14:tracePt t="111385" x="5554663" y="3152775"/>
          <p14:tracePt t="111400" x="5545138" y="3187700"/>
          <p14:tracePt t="111417" x="5527675" y="3214688"/>
          <p14:tracePt t="111434" x="5510213" y="3232150"/>
          <p14:tracePt t="111452" x="5491163" y="3241675"/>
          <p14:tracePt t="111467" x="5483225" y="3251200"/>
          <p14:tracePt t="111484" x="5465763" y="3251200"/>
          <p14:tracePt t="111501" x="5446713" y="3251200"/>
          <p14:tracePt t="111519" x="5357813" y="3251200"/>
          <p14:tracePt t="111534" x="5303838" y="3251200"/>
          <p14:tracePt t="111551" x="5259388" y="3251200"/>
          <p14:tracePt t="111568" x="5214938" y="3251200"/>
          <p14:tracePt t="111585" x="5160963" y="3251200"/>
          <p14:tracePt t="111601" x="5099050" y="3251200"/>
          <p14:tracePt t="111618" x="5072063" y="3251200"/>
          <p14:tracePt t="111635" x="4973638" y="3259138"/>
          <p14:tracePt t="111652" x="4813300" y="3259138"/>
          <p14:tracePt t="111668" x="4625975" y="3259138"/>
          <p14:tracePt t="111685" x="4446588" y="3259138"/>
          <p14:tracePt t="111702" x="4224338" y="3259138"/>
          <p14:tracePt t="111719" x="4089400" y="3259138"/>
          <p14:tracePt t="111735" x="4017963" y="3259138"/>
          <p14:tracePt t="111752" x="3990975" y="3259138"/>
          <p14:tracePt t="111768" x="3983038" y="3259138"/>
          <p14:tracePt t="111802" x="3983038" y="3241675"/>
          <p14:tracePt t="111819" x="3983038" y="3224213"/>
          <p14:tracePt t="111835" x="3983038" y="3179763"/>
          <p14:tracePt t="111853" x="3983038" y="3133725"/>
          <p14:tracePt t="111869" x="3983038" y="3089275"/>
          <p14:tracePt t="111886" x="3983038" y="3054350"/>
          <p14:tracePt t="111902" x="3990975" y="3036888"/>
          <p14:tracePt t="111920" x="3990975" y="3027363"/>
          <p14:tracePt t="111936" x="3990975" y="3017838"/>
          <p14:tracePt t="111952" x="4000500" y="3017838"/>
          <p14:tracePt t="111969" x="4017963" y="3017838"/>
          <p14:tracePt t="111987" x="4054475" y="3017838"/>
          <p14:tracePt t="112003" x="4108450" y="3017838"/>
          <p14:tracePt t="112019" x="4143375" y="3017838"/>
          <p14:tracePt t="112036" x="4259263" y="3017838"/>
          <p14:tracePt t="112054" x="4527550" y="3017838"/>
          <p14:tracePt t="112070" x="4652963" y="3017838"/>
          <p14:tracePt t="112086" x="4768850" y="3017838"/>
          <p14:tracePt t="112103" x="4884738" y="3044825"/>
          <p14:tracePt t="112121" x="5010150" y="3054350"/>
          <p14:tracePt t="112136" x="5108575" y="3062288"/>
          <p14:tracePt t="112153" x="5153025" y="3071813"/>
          <p14:tracePt t="112170" x="5224463" y="3071813"/>
          <p14:tracePt t="112187" x="5276850" y="3071813"/>
          <p14:tracePt t="112203" x="5303838" y="3081338"/>
          <p14:tracePt t="112220" x="5330825" y="3089275"/>
          <p14:tracePt t="112237" x="5340350" y="3098800"/>
          <p14:tracePt t="112255" x="5340350" y="3125788"/>
          <p14:tracePt t="112270" x="5340350" y="3133725"/>
          <p14:tracePt t="112287" x="5322888" y="3179763"/>
          <p14:tracePt t="112304" x="5251450" y="3214688"/>
          <p14:tracePt t="112321" x="5116513" y="3268663"/>
          <p14:tracePt t="112337" x="4938713" y="3322638"/>
          <p14:tracePt t="112354" x="4741863" y="3348038"/>
          <p14:tracePt t="112371" x="4554538" y="3384550"/>
          <p14:tracePt t="112388" x="4402138" y="3402013"/>
          <p14:tracePt t="112404" x="4340225" y="3411538"/>
          <p14:tracePt t="112421" x="4205288" y="3411538"/>
          <p14:tracePt t="112438" x="4054475" y="3419475"/>
          <p14:tracePt t="112455" x="3990975" y="3419475"/>
          <p14:tracePt t="112471" x="3929063" y="3429000"/>
          <p14:tracePt t="112488" x="3848100" y="3429000"/>
          <p14:tracePt t="112504" x="3759200" y="3429000"/>
          <p14:tracePt t="112522" x="3705225" y="3438525"/>
          <p14:tracePt t="112538" x="3679825" y="3438525"/>
          <p14:tracePt t="112555" x="3643313" y="3446463"/>
          <p14:tracePt t="112571" x="3625850" y="3446463"/>
          <p14:tracePt t="112589" x="3616325" y="3446463"/>
          <p14:tracePt t="112605" x="3608388" y="3446463"/>
          <p14:tracePt t="112622" x="3608388" y="3438525"/>
          <p14:tracePt t="112638" x="3598863" y="3429000"/>
          <p14:tracePt t="112656" x="3589338" y="3411538"/>
          <p14:tracePt t="112672" x="3581400" y="3394075"/>
          <p14:tracePt t="112688" x="3562350" y="3367088"/>
          <p14:tracePt t="112705" x="3527425" y="3340100"/>
          <p14:tracePt t="112723" x="3500438" y="3322638"/>
          <p14:tracePt t="112739" x="3482975" y="3322638"/>
          <p14:tracePt t="112755" x="3465513" y="3322638"/>
          <p14:tracePt t="112772" x="3455988" y="3322638"/>
          <p14:tracePt t="112870" x="3455988" y="3330575"/>
          <p14:tracePt t="112878" x="3455988" y="3340100"/>
          <p14:tracePt t="112889" x="3455988" y="3348038"/>
          <p14:tracePt t="112906" x="3446463" y="3402013"/>
          <p14:tracePt t="112923" x="3438525" y="3438525"/>
          <p14:tracePt t="112940" x="3429000" y="3455988"/>
          <p14:tracePt t="112956" x="3419475" y="3455988"/>
          <p14:tracePt t="112973" x="3394075" y="3455988"/>
          <p14:tracePt t="112989" x="3375025" y="3446463"/>
          <p14:tracePt t="113007" x="3375025" y="3411538"/>
          <p14:tracePt t="113023" x="3375025" y="3348038"/>
          <p14:tracePt t="113040" x="3384550" y="3295650"/>
          <p14:tracePt t="113056" x="3411538" y="3268663"/>
          <p14:tracePt t="113074" x="3438525" y="3251200"/>
          <p14:tracePt t="113090" x="3455988" y="3241675"/>
          <p14:tracePt t="113107" x="3473450" y="3241675"/>
          <p14:tracePt t="113124" x="3482975" y="3241675"/>
          <p14:tracePt t="113141" x="3482975" y="3251200"/>
          <p14:tracePt t="113157" x="3482975" y="3276600"/>
          <p14:tracePt t="113174" x="3473450" y="3303588"/>
          <p14:tracePt t="113190" x="3446463" y="3303588"/>
          <p14:tracePt t="113208" x="3429000" y="3303588"/>
          <p14:tracePt t="113224" x="3419475" y="3303588"/>
          <p14:tracePt t="113241" x="3411538" y="3286125"/>
          <p14:tracePt t="113275" x="3411538" y="3268663"/>
          <p14:tracePt t="113291" x="3419475" y="3259138"/>
          <p14:tracePt t="113307" x="3429000" y="3259138"/>
          <p14:tracePt t="113324" x="3438525" y="3259138"/>
          <p14:tracePt t="113342" x="3446463" y="3259138"/>
          <p14:tracePt t="113358" x="3446463" y="3268663"/>
          <p14:tracePt t="113374" x="3446463" y="3276600"/>
          <p14:tracePt t="113454" x="3446463" y="3286125"/>
          <p14:tracePt t="113494" x="3446463" y="3295650"/>
          <p14:tracePt t="113502" x="3446463" y="3303588"/>
          <p14:tracePt t="113542" x="3446463" y="3313113"/>
          <p14:tracePt t="113566" x="3446463" y="3322638"/>
          <p14:tracePt t="113574" x="3438525" y="3322638"/>
          <p14:tracePt t="113582" x="3438525" y="3330575"/>
          <p14:tracePt t="113592" x="3438525" y="3340100"/>
          <p14:tracePt t="113608" x="3438525" y="3348038"/>
          <p14:tracePt t="113646" x="3438525" y="3357563"/>
          <p14:tracePt t="117215" x="3446463" y="3357563"/>
          <p14:tracePt t="117223" x="3482975" y="3330575"/>
          <p14:tracePt t="117231" x="3544888" y="3295650"/>
          <p14:tracePt t="117239" x="3625850" y="3251200"/>
          <p14:tracePt t="117255" x="3741738" y="3187700"/>
          <p14:tracePt t="117271" x="3776663" y="3152775"/>
          <p14:tracePt t="117288" x="3786188" y="3152775"/>
          <p14:tracePt t="117343" x="3795713" y="3152775"/>
          <p14:tracePt t="117359" x="3803650" y="3152775"/>
          <p14:tracePt t="117367" x="3822700" y="3143250"/>
          <p14:tracePt t="117375" x="3840163" y="3133725"/>
          <p14:tracePt t="117388" x="3867150" y="3125788"/>
          <p14:tracePt t="117405" x="3919538" y="3108325"/>
          <p14:tracePt t="117422" x="3929063" y="3116263"/>
          <p14:tracePt t="117440" x="3911600" y="3133725"/>
          <p14:tracePt t="117455" x="3884613" y="3143250"/>
          <p14:tracePt t="117472" x="3840163" y="3160713"/>
          <p14:tracePt t="117489" x="3840163" y="3170238"/>
          <p14:tracePt t="117506" x="3813175" y="3187700"/>
          <p14:tracePt t="117523" x="3795713" y="3197225"/>
          <p14:tracePt t="117556" x="3795713" y="3205163"/>
          <p14:tracePt t="117573" x="3776663" y="3205163"/>
          <p14:tracePt t="117589" x="3776663" y="3214688"/>
          <p14:tracePt t="117606" x="3776663" y="3224213"/>
          <p14:tracePt t="117623" x="3768725" y="3224213"/>
          <p14:tracePt t="117640" x="3759200" y="3232150"/>
          <p14:tracePt t="117656" x="3741738" y="3251200"/>
          <p14:tracePt t="117673" x="3724275" y="3259138"/>
          <p14:tracePt t="117690" x="3714750" y="3268663"/>
          <p14:tracePt t="117707" x="3714750" y="3276600"/>
          <p14:tracePt t="117723" x="3705225" y="3286125"/>
          <p14:tracePt t="117740" x="3679825" y="3295650"/>
          <p14:tracePt t="117756" x="3670300" y="3303588"/>
          <p14:tracePt t="117774" x="3633788" y="3330575"/>
          <p14:tracePt t="117790" x="3625850" y="3340100"/>
          <p14:tracePt t="117839" x="3616325" y="3340100"/>
          <p14:tracePt t="117879" x="3608388" y="3340100"/>
          <p14:tracePt t="117959" x="3598863" y="3340100"/>
          <p14:tracePt t="117967" x="3589338" y="3340100"/>
          <p14:tracePt t="117983" x="3589338" y="3348038"/>
          <p14:tracePt t="117991" x="3581400" y="3348038"/>
          <p14:tracePt t="118015" x="3571875" y="3348038"/>
          <p14:tracePt t="118024" x="3571875" y="3357563"/>
          <p14:tracePt t="118042" x="3536950" y="3367088"/>
          <p14:tracePt t="118058" x="3509963" y="3375025"/>
          <p14:tracePt t="118074" x="3500438" y="3375025"/>
          <p14:tracePt t="118091" x="3490913" y="3384550"/>
          <p14:tracePt t="118108" x="3473450" y="3394075"/>
          <p14:tracePt t="118263" x="3482975" y="3394075"/>
          <p14:tracePt t="118279" x="3490913" y="3394075"/>
          <p14:tracePt t="118295" x="3500438" y="3394075"/>
          <p14:tracePt t="118311" x="3509963" y="3394075"/>
          <p14:tracePt t="118319" x="3517900" y="3394075"/>
          <p14:tracePt t="118335" x="3527425" y="3384550"/>
          <p14:tracePt t="118343" x="3536950" y="3384550"/>
          <p14:tracePt t="118359" x="3562350" y="3357563"/>
          <p14:tracePt t="118375" x="3571875" y="3348038"/>
          <p14:tracePt t="118392" x="3598863" y="3322638"/>
          <p14:tracePt t="118410" x="3616325" y="3286125"/>
          <p14:tracePt t="118426" x="3633788" y="3259138"/>
          <p14:tracePt t="118442" x="3660775" y="3241675"/>
          <p14:tracePt t="118459" x="3670300" y="3224213"/>
          <p14:tracePt t="118476" x="3687763" y="3197225"/>
          <p14:tracePt t="118492" x="3724275" y="3160713"/>
          <p14:tracePt t="118509" x="3741738" y="3152775"/>
          <p14:tracePt t="118526" x="3768725" y="3116263"/>
          <p14:tracePt t="118544" x="3822700" y="3062288"/>
          <p14:tracePt t="118559" x="3840163" y="3036888"/>
          <p14:tracePt t="118576" x="3857625" y="3009900"/>
          <p14:tracePt t="118593" x="3884613" y="2982913"/>
          <p14:tracePt t="118610" x="3911600" y="2946400"/>
          <p14:tracePt t="118626" x="3956050" y="2901950"/>
          <p14:tracePt t="118643" x="3973513" y="2884488"/>
          <p14:tracePt t="118660" x="4054475" y="2822575"/>
          <p14:tracePt t="118677" x="4125913" y="2751138"/>
          <p14:tracePt t="118693" x="4170363" y="2697163"/>
          <p14:tracePt t="118710" x="4232275" y="2633663"/>
          <p14:tracePt t="118727" x="4313238" y="2517775"/>
          <p14:tracePt t="118744" x="4367213" y="2428875"/>
          <p14:tracePt t="118760" x="4394200" y="2384425"/>
          <p14:tracePt t="118777" x="4446588" y="2276475"/>
          <p14:tracePt t="118794" x="4491038" y="2170113"/>
          <p14:tracePt t="118811" x="4527550" y="2071688"/>
          <p14:tracePt t="118827" x="4554538" y="1982788"/>
          <p14:tracePt t="118844" x="4598988" y="1893888"/>
          <p14:tracePt t="118860" x="4616450" y="1839913"/>
          <p14:tracePt t="118878" x="4643438" y="1795463"/>
          <p14:tracePt t="118894" x="4643438" y="1768475"/>
          <p14:tracePt t="118911" x="4679950" y="1697038"/>
          <p14:tracePt t="118927" x="4697413" y="1652588"/>
          <p14:tracePt t="118945" x="4705350" y="1608138"/>
          <p14:tracePt t="118961" x="4724400" y="1581150"/>
          <p14:tracePt t="118977" x="4741863" y="1544638"/>
          <p14:tracePt t="118994" x="4751388" y="1517650"/>
          <p14:tracePt t="119012" x="4768850" y="1500188"/>
          <p14:tracePt t="119028" x="4768850" y="1490663"/>
          <p14:tracePt t="119044" x="4768850" y="1482725"/>
          <p14:tracePt t="119119" x="4759325" y="1482725"/>
          <p14:tracePt t="119127" x="4751388" y="1482725"/>
          <p14:tracePt t="119135" x="4724400" y="1482725"/>
          <p14:tracePt t="119146" x="4687888" y="1482725"/>
          <p14:tracePt t="119161" x="4572000" y="1482725"/>
          <p14:tracePt t="119178" x="4411663" y="1482725"/>
          <p14:tracePt t="119195" x="4232275" y="1482725"/>
          <p14:tracePt t="119213" x="4152900" y="1482725"/>
          <p14:tracePt t="119228" x="4010025" y="1465263"/>
          <p14:tracePt t="119245" x="3956050" y="1438275"/>
          <p14:tracePt t="119262" x="3938588" y="1438275"/>
          <p14:tracePt t="119280" x="3911600" y="1438275"/>
          <p14:tracePt t="119295" x="3894138" y="1438275"/>
          <p14:tracePt t="119312" x="3867150" y="1438275"/>
          <p14:tracePt t="119329" x="3848100" y="1438275"/>
          <p14:tracePt t="119347" x="3803650" y="1438275"/>
          <p14:tracePt t="119362" x="3741738" y="1438275"/>
          <p14:tracePt t="119379" x="3679825" y="1438275"/>
          <p14:tracePt t="119396" x="3581400" y="1428750"/>
          <p14:tracePt t="119413" x="3482975" y="1419225"/>
          <p14:tracePt t="119429" x="3429000" y="1419225"/>
          <p14:tracePt t="119446" x="3402013" y="1419225"/>
          <p14:tracePt t="119463" x="3384550" y="1419225"/>
          <p14:tracePt t="119480" x="3375025" y="1419225"/>
          <p14:tracePt t="119496" x="3357563" y="1419225"/>
          <p14:tracePt t="119513" x="3348038" y="1419225"/>
          <p14:tracePt t="119530" x="3340100" y="1419225"/>
          <p14:tracePt t="119547" x="3330575" y="1419225"/>
          <p14:tracePt t="119563" x="3313113" y="1419225"/>
          <p14:tracePt t="119580" x="3295650" y="1419225"/>
          <p14:tracePt t="119596" x="3276600" y="1428750"/>
          <p14:tracePt t="119614" x="3251200" y="1438275"/>
          <p14:tracePt t="119616" x="3232150" y="1438275"/>
          <p14:tracePt t="119630" x="3214688" y="1446213"/>
          <p14:tracePt t="119647" x="3205163" y="1446213"/>
          <p14:tracePt t="119775" x="3214688" y="1446213"/>
          <p14:tracePt t="119783" x="3232150" y="1446213"/>
          <p14:tracePt t="119797" x="3251200" y="1446213"/>
          <p14:tracePt t="119814" x="3276600" y="1446213"/>
          <p14:tracePt t="119831" x="3473450" y="1438275"/>
          <p14:tracePt t="119848" x="3598863" y="1438275"/>
          <p14:tracePt t="119864" x="3687763" y="1438275"/>
          <p14:tracePt t="119881" x="3759200" y="1438275"/>
          <p14:tracePt t="119897" x="3830638" y="1438275"/>
          <p14:tracePt t="119915" x="3894138" y="1438275"/>
          <p14:tracePt t="119931" x="3938588" y="1438275"/>
          <p14:tracePt t="119948" x="3956050" y="1438275"/>
          <p14:tracePt t="119964" x="3983038" y="1438275"/>
          <p14:tracePt t="119982" x="4027488" y="1438275"/>
          <p14:tracePt t="119998" x="4054475" y="1438275"/>
          <p14:tracePt t="120015" x="4133850" y="1438275"/>
          <p14:tracePt t="120031" x="4197350" y="1438275"/>
          <p14:tracePt t="120049" x="4286250" y="1438275"/>
          <p14:tracePt t="120065" x="4322763" y="1438275"/>
          <p14:tracePt t="120081" x="4419600" y="1438275"/>
          <p14:tracePt t="120098" x="4510088" y="1438275"/>
          <p14:tracePt t="120116" x="4598988" y="1428750"/>
          <p14:tracePt t="120132" x="4670425" y="1428750"/>
          <p14:tracePt t="120148" x="4759325" y="1419225"/>
          <p14:tracePt t="120165" x="4848225" y="1401763"/>
          <p14:tracePt t="120183" x="4973638" y="1384300"/>
          <p14:tracePt t="120199" x="5018088" y="1374775"/>
          <p14:tracePt t="120215" x="5116513" y="1357313"/>
          <p14:tracePt t="120232" x="5205413" y="1347788"/>
          <p14:tracePt t="120250" x="5232400" y="1339850"/>
          <p14:tracePt t="120265" x="5241925" y="1339850"/>
          <p14:tracePt t="120282" x="5251450" y="1339850"/>
          <p14:tracePt t="120335" x="5251450" y="1330325"/>
          <p14:tracePt t="120359" x="5241925" y="1330325"/>
          <p14:tracePt t="120375" x="5224463" y="1330325"/>
          <p14:tracePt t="120383" x="5187950" y="1330325"/>
          <p14:tracePt t="120391" x="5133975" y="1330325"/>
          <p14:tracePt t="120399" x="5062538" y="1330325"/>
          <p14:tracePt t="120416" x="4894263" y="1322388"/>
          <p14:tracePt t="120433" x="4741863" y="1303338"/>
          <p14:tracePt t="120449" x="4643438" y="1285875"/>
          <p14:tracePt t="120467" x="4581525" y="1268413"/>
          <p14:tracePt t="120483" x="4554538" y="1258888"/>
          <p14:tracePt t="120500" x="4545013" y="1258888"/>
          <p14:tracePt t="120516" x="4545013" y="1250950"/>
          <p14:tracePt t="120623" x="4554538" y="1250950"/>
          <p14:tracePt t="120631" x="4562475" y="1250950"/>
          <p14:tracePt t="120639" x="4572000" y="1258888"/>
          <p14:tracePt t="120650" x="4598988" y="1268413"/>
          <p14:tracePt t="120667" x="4679950" y="1276350"/>
          <p14:tracePt t="120684" x="4776788" y="1295400"/>
          <p14:tracePt t="120701" x="4867275" y="1312863"/>
          <p14:tracePt t="120717" x="4911725" y="1330325"/>
          <p14:tracePt t="120734" x="4973638" y="1339850"/>
          <p14:tracePt t="120751" x="5010150" y="1357313"/>
          <p14:tracePt t="120768" x="5018088" y="1357313"/>
          <p14:tracePt t="120839" x="5010150" y="1357313"/>
          <p14:tracePt t="120847" x="5000625" y="1357313"/>
          <p14:tracePt t="120855" x="4983163" y="1357313"/>
          <p14:tracePt t="120868" x="4956175" y="1357313"/>
          <p14:tracePt t="120884" x="4929188" y="1357313"/>
          <p14:tracePt t="120901" x="4813300" y="1357313"/>
          <p14:tracePt t="120919" x="4537075" y="1357313"/>
          <p14:tracePt t="120935" x="4384675" y="1357313"/>
          <p14:tracePt t="120952" x="4303713" y="1347788"/>
          <p14:tracePt t="120968" x="4268788" y="1347788"/>
          <p14:tracePt t="120985" x="4259263" y="1339850"/>
          <p14:tracePt t="121001" x="4251325" y="1339850"/>
          <p14:tracePt t="121127" x="4268788" y="1339850"/>
          <p14:tracePt t="121135" x="4295775" y="1339850"/>
          <p14:tracePt t="121143" x="4322763" y="1339850"/>
          <p14:tracePt t="121152" x="4375150" y="1339850"/>
          <p14:tracePt t="121169" x="4491038" y="1339850"/>
          <p14:tracePt t="121186" x="4652963" y="1347788"/>
          <p14:tracePt t="121203" x="4795838" y="1374775"/>
          <p14:tracePt t="121219" x="4911725" y="1393825"/>
          <p14:tracePt t="121236" x="5000625" y="1411288"/>
          <p14:tracePt t="121252" x="5027613" y="1419225"/>
          <p14:tracePt t="121270" x="5045075" y="1428750"/>
          <p14:tracePt t="121286" x="5054600" y="1428750"/>
          <p14:tracePt t="121302" x="5054600" y="1438275"/>
          <p14:tracePt t="121327" x="5045075" y="1438275"/>
          <p14:tracePt t="121343" x="5037138" y="1446213"/>
          <p14:tracePt t="121353" x="5027613" y="1446213"/>
          <p14:tracePt t="121370" x="5000625" y="1465263"/>
          <p14:tracePt t="121386" x="4946650" y="1509713"/>
          <p14:tracePt t="121404" x="4919663" y="1536700"/>
          <p14:tracePt t="121419" x="4830763" y="1608138"/>
          <p14:tracePt t="121436" x="4759325" y="1660525"/>
          <p14:tracePt t="121453" x="4724400" y="1687513"/>
          <p14:tracePt t="121471" x="4670425" y="1714500"/>
          <p14:tracePt t="121487" x="4608513" y="1758950"/>
          <p14:tracePt t="121504" x="4545013" y="1795463"/>
          <p14:tracePt t="121520" x="4527550" y="1803400"/>
          <p14:tracePt t="121537" x="4491038" y="1839913"/>
          <p14:tracePt t="121553" x="4465638" y="1866900"/>
          <p14:tracePt t="121570" x="4456113" y="1874838"/>
          <p14:tracePt t="121587" x="4456113" y="1884363"/>
          <p14:tracePt t="121620" x="4456113" y="1893888"/>
          <p14:tracePt t="121637" x="4446588" y="1893888"/>
          <p14:tracePt t="121654" x="4438650" y="1893888"/>
          <p14:tracePt t="121671" x="4429125" y="1901825"/>
          <p14:tracePt t="121687" x="4419600" y="1901825"/>
          <p14:tracePt t="121719" x="4419600" y="1893888"/>
          <p14:tracePt t="121727" x="4429125" y="1874838"/>
          <p14:tracePt t="121738" x="4438650" y="1857375"/>
          <p14:tracePt t="121754" x="4446588" y="1830388"/>
          <p14:tracePt t="121927" x="4456113" y="1830388"/>
          <p14:tracePt t="122487" x="4456113" y="1822450"/>
          <p14:tracePt t="122495" x="4456113" y="1812925"/>
          <p14:tracePt t="122511" x="4456113" y="1803400"/>
          <p14:tracePt t="122527" x="4446588" y="1803400"/>
          <p14:tracePt t="122540" x="4402138" y="1795463"/>
          <p14:tracePt t="122558" x="4224338" y="1785938"/>
          <p14:tracePt t="122574" x="4062413" y="1812925"/>
          <p14:tracePt t="122590" x="3911600" y="1884363"/>
          <p14:tracePt t="122607" x="3625850" y="2027238"/>
          <p14:tracePt t="122625" x="3429000" y="2133600"/>
          <p14:tracePt t="122641" x="3251200" y="2241550"/>
          <p14:tracePt t="122657" x="3187700" y="2286000"/>
          <p14:tracePt t="122674" x="3071813" y="2357438"/>
          <p14:tracePt t="122692" x="3054350" y="2366963"/>
          <p14:tracePt t="122707" x="3062288" y="2357438"/>
          <p14:tracePt t="122724" x="3133725" y="2295525"/>
          <p14:tracePt t="122741" x="3286125" y="2205038"/>
          <p14:tracePt t="122759" x="3500438" y="2116138"/>
          <p14:tracePt t="122774" x="3554413" y="2098675"/>
          <p14:tracePt t="122791" x="3608388" y="2071688"/>
          <p14:tracePt t="122808" x="3643313" y="2054225"/>
          <p14:tracePt t="122825" x="3670300" y="2036763"/>
          <p14:tracePt t="122841" x="3697288" y="2017713"/>
          <p14:tracePt t="122858" x="3714750" y="2009775"/>
          <p14:tracePt t="122927" x="3705225" y="2009775"/>
          <p14:tracePt t="122951" x="3697288" y="2009775"/>
          <p14:tracePt t="122975" x="3687763" y="2009775"/>
          <p14:tracePt t="123175" x="3687763" y="2017713"/>
          <p14:tracePt t="123192" x="3687763" y="2027238"/>
          <p14:tracePt t="123199" x="3697288" y="2044700"/>
          <p14:tracePt t="123209" x="3705225" y="2054225"/>
          <p14:tracePt t="123226" x="3724275" y="2071688"/>
          <p14:tracePt t="123243" x="3724275" y="2081213"/>
          <p14:tracePt t="123260" x="3697288" y="2071688"/>
          <p14:tracePt t="123276" x="3679825" y="2036763"/>
          <p14:tracePt t="123293" x="3643313" y="1938338"/>
          <p14:tracePt t="123310" x="3660775" y="1874838"/>
          <p14:tracePt t="123328" x="3679825" y="1866900"/>
          <p14:tracePt t="123343" x="3679825" y="1874838"/>
          <p14:tracePt t="123519" x="3670300" y="1874838"/>
          <p14:tracePt t="123535" x="3670300" y="1866900"/>
          <p14:tracePt t="123567" x="3670300" y="1857375"/>
          <p14:tracePt t="123575" x="3660775" y="1847850"/>
          <p14:tracePt t="123583" x="3652838" y="1847850"/>
          <p14:tracePt t="123595" x="3643313" y="1847850"/>
          <p14:tracePt t="123611" x="3625850" y="1847850"/>
          <p14:tracePt t="123644" x="3643313" y="1847850"/>
          <p14:tracePt t="123662" x="3660775" y="1847850"/>
          <p14:tracePt t="123678" x="3679825" y="1857375"/>
          <p14:tracePt t="123694" x="3687763" y="1857375"/>
          <p14:tracePt t="123711" x="3724275" y="1857375"/>
          <p14:tracePt t="123729" x="3732213" y="1857375"/>
          <p14:tracePt t="123745" x="3741738" y="1857375"/>
          <p14:tracePt t="123761" x="3741738" y="1866900"/>
          <p14:tracePt t="123778" x="3741738" y="1884363"/>
          <p14:tracePt t="123839" x="3741738" y="1893888"/>
          <p14:tracePt t="123848" x="3732213" y="1893888"/>
          <p14:tracePt t="123855" x="3724275" y="1901825"/>
          <p14:tracePt t="123863" x="3714750" y="1911350"/>
          <p14:tracePt t="123878" x="3687763" y="1928813"/>
          <p14:tracePt t="123895" x="3679825" y="1955800"/>
          <p14:tracePt t="123912" x="3679825" y="2009775"/>
          <p14:tracePt t="123929" x="3679825" y="2152650"/>
          <p14:tracePt t="123945" x="3732213" y="2384425"/>
          <p14:tracePt t="123962" x="3768725" y="2509838"/>
          <p14:tracePt t="123979" x="3830638" y="2732088"/>
          <p14:tracePt t="123996" x="3840163" y="2965450"/>
          <p14:tracePt t="124012" x="3751263" y="3170238"/>
          <p14:tracePt t="124029" x="3608388" y="3340100"/>
          <p14:tracePt t="124046" x="3438525" y="3473450"/>
          <p14:tracePt t="124063" x="3232150" y="3581400"/>
          <p14:tracePt t="124079" x="3116263" y="3633788"/>
          <p14:tracePt t="124096" x="3062288" y="3660775"/>
          <p14:tracePt t="124112" x="2884488" y="3768725"/>
          <p14:tracePt t="124130" x="2741613" y="3875088"/>
          <p14:tracePt t="124146" x="2687638" y="3946525"/>
          <p14:tracePt t="124163" x="2643188" y="4010025"/>
          <p14:tracePt t="124179" x="2625725" y="4054475"/>
          <p14:tracePt t="124197" x="2616200" y="4098925"/>
          <p14:tracePt t="124213" x="2616200" y="4133850"/>
          <p14:tracePt t="124246" x="2616200" y="4160838"/>
          <p14:tracePt t="124264" x="2633663" y="4179888"/>
          <p14:tracePt t="124280" x="2652713" y="4179888"/>
          <p14:tracePt t="124296" x="2670175" y="4179888"/>
          <p14:tracePt t="124313" x="2732088" y="4133850"/>
          <p14:tracePt t="124331" x="2830513" y="4071938"/>
          <p14:tracePt t="124347" x="2894013" y="4037013"/>
          <p14:tracePt t="124363" x="3054350" y="3946525"/>
          <p14:tracePt t="124380" x="3268663" y="3840163"/>
          <p14:tracePt t="124398" x="3455988" y="3724275"/>
          <p14:tracePt t="124414" x="3625850" y="3608388"/>
          <p14:tracePt t="124430" x="3795713" y="3473450"/>
          <p14:tracePt t="124447" x="4010025" y="3224213"/>
          <p14:tracePt t="124465" x="4133850" y="3089275"/>
          <p14:tracePt t="124480" x="4187825" y="3027363"/>
          <p14:tracePt t="124497" x="4303713" y="2874963"/>
          <p14:tracePt t="124514" x="4402138" y="2714625"/>
          <p14:tracePt t="124532" x="4456113" y="2571750"/>
          <p14:tracePt t="124547" x="4527550" y="2393950"/>
          <p14:tracePt t="124564" x="4581525" y="2241550"/>
          <p14:tracePt t="124581" x="4616450" y="2108200"/>
          <p14:tracePt t="124598" x="4625975" y="2000250"/>
          <p14:tracePt t="124614" x="4633913" y="1946275"/>
          <p14:tracePt t="124631" x="4633913" y="1697038"/>
          <p14:tracePt t="124648" x="4616450" y="1536700"/>
          <p14:tracePt t="124665" x="4598988" y="1419225"/>
          <p14:tracePt t="124681" x="4598988" y="1339850"/>
          <p14:tracePt t="124698" x="4598988" y="1285875"/>
          <p14:tracePt t="124715" x="4598988" y="1241425"/>
          <p14:tracePt t="124732" x="4598988" y="1223963"/>
          <p14:tracePt t="124748" x="4598988" y="1187450"/>
          <p14:tracePt t="124765" x="4598988" y="1169988"/>
          <p14:tracePt t="124781" x="4598988" y="1152525"/>
          <p14:tracePt t="125304" x="4589463" y="1152525"/>
          <p14:tracePt t="125328" x="4589463" y="1169988"/>
          <p14:tracePt t="125336" x="4589463" y="1204913"/>
          <p14:tracePt t="125343" x="4589463" y="1276350"/>
          <p14:tracePt t="125352" x="4589463" y="1357313"/>
          <p14:tracePt t="125367" x="4589463" y="1562100"/>
          <p14:tracePt t="125385" x="4589463" y="1660525"/>
          <p14:tracePt t="125401" x="4589463" y="1893888"/>
          <p14:tracePt t="125417" x="4581525" y="2133600"/>
          <p14:tracePt t="125434" x="4562475" y="2357438"/>
          <p14:tracePt t="125451" x="4510088" y="2633663"/>
          <p14:tracePt t="125467" x="4473575" y="2894013"/>
          <p14:tracePt t="125484" x="4446588" y="3089275"/>
          <p14:tracePt t="125501" x="4438650" y="3224213"/>
          <p14:tracePt t="125518" x="4429125" y="3286125"/>
          <p14:tracePt t="125534" x="4367213" y="3384550"/>
          <p14:tracePt t="125551" x="4268788" y="3429000"/>
          <p14:tracePt t="125568" x="4241800" y="3419475"/>
          <p14:tracePt t="125585" x="4224338" y="3446463"/>
          <p14:tracePt t="125601" x="4187825" y="3473450"/>
          <p14:tracePt t="125618" x="4152900" y="3473450"/>
          <p14:tracePt t="125635" x="4133850" y="3473450"/>
          <p14:tracePt t="125652" x="4125913" y="3465513"/>
          <p14:tracePt t="125668" x="4089400" y="3446463"/>
          <p14:tracePt t="125685" x="4044950" y="3411538"/>
          <p14:tracePt t="125702" x="4027488" y="3394075"/>
          <p14:tracePt t="125719" x="4000500" y="3394075"/>
          <p14:tracePt t="125735" x="3965575" y="3394075"/>
          <p14:tracePt t="125752" x="3919538" y="3394075"/>
          <p14:tracePt t="125768" x="3902075" y="3402013"/>
          <p14:tracePt t="125786" x="3867150" y="3402013"/>
          <p14:tracePt t="125802" x="3848100" y="3402013"/>
          <p14:tracePt t="125819" x="3857625" y="3402013"/>
          <p14:tracePt t="125835" x="3875088" y="3402013"/>
          <p14:tracePt t="125869" x="3848100" y="3402013"/>
          <p14:tracePt t="125885" x="3830638" y="3402013"/>
          <p14:tracePt t="125902" x="3813175" y="3402013"/>
          <p14:tracePt t="125920" x="3786188" y="3411538"/>
          <p14:tracePt t="125936" x="3786188" y="3419475"/>
          <p14:tracePt t="125952" x="3786188" y="3429000"/>
          <p14:tracePt t="125987" x="3776663" y="3429000"/>
          <p14:tracePt t="126003" x="3776663" y="3438525"/>
          <p14:tracePt t="126019" x="3768725" y="3438525"/>
          <p14:tracePt t="126056" x="3768725" y="3446463"/>
          <p14:tracePt t="126104" x="3759200" y="3446463"/>
          <p14:tracePt t="126120" x="3759200" y="3455988"/>
          <p14:tracePt t="126344" x="3751263" y="3455988"/>
          <p14:tracePt t="126360" x="3741738" y="3455988"/>
          <p14:tracePt t="126368" x="3741738" y="3465513"/>
          <p14:tracePt t="126440" x="3759200" y="3465513"/>
          <p14:tracePt t="126448" x="3776663" y="3455988"/>
          <p14:tracePt t="126456" x="3803650" y="3446463"/>
          <p14:tracePt t="126471" x="3840163" y="3438525"/>
          <p14:tracePt t="126488" x="3946525" y="3394075"/>
          <p14:tracePt t="126504" x="4108450" y="3322638"/>
          <p14:tracePt t="126522" x="4295775" y="3259138"/>
          <p14:tracePt t="126538" x="4419600" y="3187700"/>
          <p14:tracePt t="126554" x="4510088" y="3143250"/>
          <p14:tracePt t="126571" x="4589463" y="3089275"/>
          <p14:tracePt t="126589" x="4670425" y="3054350"/>
          <p14:tracePt t="126605" x="4741863" y="3000375"/>
          <p14:tracePt t="126622" x="4776788" y="2973388"/>
          <p14:tracePt t="126638" x="4830763" y="2901950"/>
          <p14:tracePt t="126640" x="4857750" y="2874963"/>
          <p14:tracePt t="126656" x="4884738" y="2803525"/>
          <p14:tracePt t="126672" x="4902200" y="2741613"/>
          <p14:tracePt t="126688" x="4938713" y="2660650"/>
          <p14:tracePt t="126705" x="4946650" y="2571750"/>
          <p14:tracePt t="126723" x="4965700" y="2500313"/>
          <p14:tracePt t="126738" x="4983163" y="2438400"/>
          <p14:tracePt t="126755" x="4983163" y="2411413"/>
          <p14:tracePt t="126772" x="5000625" y="2357438"/>
          <p14:tracePt t="126790" x="5027613" y="2303463"/>
          <p14:tracePt t="126806" x="5045075" y="2276475"/>
          <p14:tracePt t="126822" x="5072063" y="2259013"/>
          <p14:tracePt t="126839" x="5089525" y="2251075"/>
          <p14:tracePt t="126856" x="5099050" y="2232025"/>
          <p14:tracePt t="126889" x="5108575" y="2232025"/>
          <p14:tracePt t="126906" x="5116513" y="2224088"/>
          <p14:tracePt t="126924" x="5116513" y="2214563"/>
          <p14:tracePt t="126939" x="5116513" y="2205038"/>
          <p14:tracePt t="126984" x="5116513" y="2197100"/>
          <p14:tracePt t="127000" x="5108575" y="2197100"/>
          <p14:tracePt t="127008" x="5099050" y="2197100"/>
          <p14:tracePt t="127024" x="5072063" y="2205038"/>
          <p14:tracePt t="127040" x="5054600" y="2214563"/>
          <p14:tracePt t="127057" x="4983163" y="2241550"/>
          <p14:tracePt t="127073" x="4911725" y="2268538"/>
          <p14:tracePt t="127090" x="4875213" y="2286000"/>
          <p14:tracePt t="127106" x="4830763" y="2303463"/>
          <p14:tracePt t="127124" x="4813300" y="2312988"/>
          <p14:tracePt t="127140" x="4803775" y="2322513"/>
          <p14:tracePt t="127168" x="4803775" y="2330450"/>
          <p14:tracePt t="127184" x="4795838" y="2330450"/>
          <p14:tracePt t="127192" x="4795838" y="2339975"/>
          <p14:tracePt t="127207" x="4795838" y="2347913"/>
          <p14:tracePt t="127224" x="4786313" y="2357438"/>
          <p14:tracePt t="127240" x="4776788" y="2366963"/>
          <p14:tracePt t="127274" x="4768850" y="2374900"/>
          <p14:tracePt t="127291" x="4751388" y="2384425"/>
          <p14:tracePt t="127307" x="4714875" y="2393950"/>
          <p14:tracePt t="127325" x="4633913" y="2419350"/>
          <p14:tracePt t="127341" x="4562475" y="2428875"/>
          <p14:tracePt t="127357" x="4500563" y="2428875"/>
          <p14:tracePt t="127374" x="4446588" y="2428875"/>
          <p14:tracePt t="127392" x="4411663" y="2428875"/>
          <p14:tracePt t="127408" x="4402138" y="2428875"/>
          <p14:tracePt t="127488" x="4411663" y="2428875"/>
          <p14:tracePt t="127496" x="4419600" y="2428875"/>
          <p14:tracePt t="127508" x="4438650" y="2419350"/>
          <p14:tracePt t="127525" x="4500563" y="2401888"/>
          <p14:tracePt t="127541" x="4598988" y="2384425"/>
          <p14:tracePt t="127559" x="4705350" y="2357438"/>
          <p14:tracePt t="127575" x="4786313" y="2347913"/>
          <p14:tracePt t="127592" x="4830763" y="2339975"/>
          <p14:tracePt t="127608" x="4840288" y="2339975"/>
          <p14:tracePt t="127626" x="4840288" y="2347913"/>
          <p14:tracePt t="127642" x="4840288" y="2384425"/>
          <p14:tracePt t="127658" x="4830763" y="2446338"/>
          <p14:tracePt t="127675" x="4822825" y="2509838"/>
          <p14:tracePt t="127693" x="4813300" y="2589213"/>
          <p14:tracePt t="127709" x="4813300" y="2652713"/>
          <p14:tracePt t="127725" x="4813300" y="2679700"/>
          <p14:tracePt t="127742" x="4813300" y="2732088"/>
          <p14:tracePt t="127760" x="4848225" y="2813050"/>
          <p14:tracePt t="127776" x="4875213" y="2847975"/>
          <p14:tracePt t="127792" x="4919663" y="2874963"/>
          <p14:tracePt t="127809" x="4965700" y="2894013"/>
          <p14:tracePt t="127826" x="5000625" y="2894013"/>
          <p14:tracePt t="127842" x="5045075" y="2901950"/>
          <p14:tracePt t="127859" x="5054600" y="2901950"/>
          <p14:tracePt t="127876" x="5072063" y="2901950"/>
          <p14:tracePt t="127893" x="5081588" y="2884488"/>
          <p14:tracePt t="127909" x="5089525" y="2874963"/>
          <p14:tracePt t="127926" x="5089525" y="2857500"/>
          <p14:tracePt t="127943" x="5089525" y="2847975"/>
          <p14:tracePt t="127961" x="5089525" y="2840038"/>
          <p14:tracePt t="128072" x="5089525" y="2847975"/>
          <p14:tracePt t="128088" x="5081588" y="2847975"/>
          <p14:tracePt t="128096" x="5081588" y="2857500"/>
          <p14:tracePt t="128110" x="5072063" y="2857500"/>
          <p14:tracePt t="128127" x="5062538" y="2874963"/>
          <p14:tracePt t="128144" x="5062538" y="2884488"/>
          <p14:tracePt t="128200" x="5062538" y="2874963"/>
          <p14:tracePt t="128216" x="5062538" y="2857500"/>
          <p14:tracePt t="128224" x="5062538" y="2840038"/>
          <p14:tracePt t="128232" x="5072063" y="2822575"/>
          <p14:tracePt t="128244" x="5089525" y="2813050"/>
          <p14:tracePt t="128261" x="5089525" y="2795588"/>
          <p14:tracePt t="128277" x="5116513" y="2751138"/>
          <p14:tracePt t="128295" x="5143500" y="2697163"/>
          <p14:tracePt t="128311" x="5160963" y="2679700"/>
          <p14:tracePt t="128328" x="5160963" y="2660650"/>
          <p14:tracePt t="128344" x="5160963" y="2652713"/>
          <p14:tracePt t="128362" x="5160963" y="2643188"/>
          <p14:tracePt t="128378" x="5160963" y="2633663"/>
          <p14:tracePt t="128394" x="5160963" y="2625725"/>
          <p14:tracePt t="128411" x="5170488" y="2616200"/>
          <p14:tracePt t="128429" x="5170488" y="2608263"/>
          <p14:tracePt t="128445" x="5170488" y="2598738"/>
          <p14:tracePt t="128504" x="5170488" y="2608263"/>
          <p14:tracePt t="128512" x="5170488" y="2625725"/>
          <p14:tracePt t="128520" x="5170488" y="2660650"/>
          <p14:tracePt t="128528" x="5170488" y="2705100"/>
          <p14:tracePt t="128545" x="5170488" y="2795588"/>
          <p14:tracePt t="128562" x="5170488" y="2847975"/>
          <p14:tracePt t="128579" x="5170488" y="2867025"/>
          <p14:tracePt t="128595" x="5170488" y="2911475"/>
          <p14:tracePt t="128612" x="5170488" y="2946400"/>
          <p14:tracePt t="128629" x="5160963" y="2973388"/>
          <p14:tracePt t="128646" x="5153025" y="2990850"/>
          <p14:tracePt t="128648" x="5153025" y="3009900"/>
          <p14:tracePt t="128662" x="5143500" y="3009900"/>
          <p14:tracePt t="128679" x="5133975" y="3036888"/>
          <p14:tracePt t="128695" x="5126038" y="3062288"/>
          <p14:tracePt t="128713" x="5099050" y="3081338"/>
          <p14:tracePt t="128729" x="5089525" y="3098800"/>
          <p14:tracePt t="128746" x="5072063" y="3116263"/>
          <p14:tracePt t="128762" x="5054600" y="3133725"/>
          <p14:tracePt t="128780" x="5045075" y="3143250"/>
          <p14:tracePt t="128796" x="5037138" y="3143250"/>
          <p14:tracePt t="128812" x="5027613" y="3143250"/>
          <p14:tracePt t="129032" x="5027613" y="3133725"/>
          <p14:tracePt t="129040" x="5027613" y="3116263"/>
          <p14:tracePt t="129048" x="5027613" y="3098800"/>
          <p14:tracePt t="129064" x="5045075" y="3062288"/>
          <p14:tracePt t="129080" x="5045075" y="3036888"/>
          <p14:tracePt t="129097" x="5062538" y="3009900"/>
          <p14:tracePt t="129163" x="5089525" y="2884488"/>
          <p14:tracePt t="129168" x="5089525" y="2857500"/>
          <p14:tracePt t="129180" x="5089525" y="2830513"/>
          <p14:tracePt t="129196" x="5099050" y="2786063"/>
          <p14:tracePt t="129213" x="5099050" y="2741613"/>
          <p14:tracePt t="129230" x="5099050" y="2697163"/>
          <p14:tracePt t="129248" x="5108575" y="2643188"/>
          <p14:tracePt t="129264" x="5108575" y="2625725"/>
          <p14:tracePt t="129281" x="5116513" y="2608263"/>
          <p14:tracePt t="129298" x="5116513" y="2581275"/>
          <p14:tracePt t="129315" x="5116513" y="2562225"/>
          <p14:tracePt t="129331" x="5126038" y="2554288"/>
          <p14:tracePt t="129348" x="5126038" y="2544763"/>
          <p14:tracePt t="129365" x="5126038" y="2527300"/>
          <p14:tracePt t="129382" x="5126038" y="2509838"/>
          <p14:tracePt t="129398" x="5126038" y="2490788"/>
          <p14:tracePt t="129415" x="5126038" y="2473325"/>
          <p14:tracePt t="129432" x="5126038" y="2455863"/>
          <p14:tracePt t="129449" x="5126038" y="2446338"/>
          <p14:tracePt t="129465" x="5126038" y="2438400"/>
          <p14:tracePt t="129481" x="5133975" y="2428875"/>
          <p14:tracePt t="129498" x="5133975" y="2419350"/>
          <p14:tracePt t="129516" x="5133975" y="2411413"/>
          <p14:tracePt t="129532" x="5133975" y="2401888"/>
          <p14:tracePt t="129549" x="5133975" y="2393950"/>
          <p14:tracePt t="129565" x="5133975" y="2384425"/>
          <p14:tracePt t="129583" x="5133975" y="2374900"/>
          <p14:tracePt t="129599" x="5133975" y="2366963"/>
          <p14:tracePt t="129615" x="5133975" y="2357438"/>
          <p14:tracePt t="129640" x="5143500" y="2357438"/>
          <p14:tracePt t="129888" x="5143500" y="2374900"/>
          <p14:tracePt t="129904" x="5143500" y="2401888"/>
          <p14:tracePt t="129912" x="5143500" y="2455863"/>
          <p14:tracePt t="129920" x="5126038" y="2536825"/>
          <p14:tracePt t="129933" x="5116513" y="2608263"/>
          <p14:tracePt t="129950" x="5072063" y="2768600"/>
          <p14:tracePt t="129968" x="5027613" y="3017838"/>
          <p14:tracePt t="129984" x="5000625" y="3170238"/>
          <p14:tracePt t="130000" x="4983163" y="3276600"/>
          <p14:tracePt t="130017" x="4973638" y="3367088"/>
          <p14:tracePt t="130034" x="4973638" y="3419475"/>
          <p14:tracePt t="130050" x="4956175" y="3517900"/>
          <p14:tracePt t="130067" x="4946650" y="3589338"/>
          <p14:tracePt t="130084" x="4938713" y="3608388"/>
          <p14:tracePt t="130101" x="4938713" y="3616325"/>
          <p14:tracePt t="130137" x="4946650" y="3598863"/>
          <p14:tracePt t="130151" x="4956175" y="3571875"/>
          <p14:tracePt t="130168" x="5000625" y="3482975"/>
          <p14:tracePt t="130184" x="5054600" y="3367088"/>
          <p14:tracePt t="130201" x="5108575" y="3224213"/>
          <p14:tracePt t="130217" x="5160963" y="3062288"/>
          <p14:tracePt t="130235" x="5187950" y="2928938"/>
          <p14:tracePt t="130251" x="5205413" y="2803525"/>
          <p14:tracePt t="130268" x="5205413" y="2705100"/>
          <p14:tracePt t="130284" x="5205413" y="2608263"/>
          <p14:tracePt t="130302" x="5205413" y="2562225"/>
          <p14:tracePt t="130318" x="5197475" y="2473325"/>
          <p14:tracePt t="130335" x="5187950" y="2428875"/>
          <p14:tracePt t="130351" x="5187950" y="2411413"/>
          <p14:tracePt t="130369" x="5180013" y="2411413"/>
          <p14:tracePt t="130385" x="5180013" y="2428875"/>
          <p14:tracePt t="130401" x="5180013" y="2527300"/>
          <p14:tracePt t="130418" x="5180013" y="2633663"/>
          <p14:tracePt t="130436" x="5180013" y="2670175"/>
          <p14:tracePt t="130452" x="5180013" y="2697163"/>
          <p14:tracePt t="130468" x="5180013" y="2714625"/>
          <p14:tracePt t="130528" x="5187950" y="2714625"/>
          <p14:tracePt t="130552" x="5197475" y="2705100"/>
          <p14:tracePt t="130560" x="5197475" y="2697163"/>
          <p14:tracePt t="130570" x="5214938" y="2670175"/>
          <p14:tracePt t="130586" x="5232400" y="2616200"/>
          <p14:tracePt t="130602" x="5241925" y="2571750"/>
          <p14:tracePt t="130619" x="5259388" y="2500313"/>
          <p14:tracePt t="130637" x="5268913" y="2401888"/>
          <p14:tracePt t="130652" x="5268913" y="2330450"/>
          <p14:tracePt t="130669" x="5268913" y="2276475"/>
          <p14:tracePt t="130686" x="5268913" y="2232025"/>
          <p14:tracePt t="130703" x="5268913" y="2214563"/>
          <p14:tracePt t="130737" x="5268913" y="2224088"/>
          <p14:tracePt t="130753" x="5251450" y="2330450"/>
          <p14:tracePt t="130770" x="5205413" y="2509838"/>
          <p14:tracePt t="130786" x="5180013" y="2589213"/>
          <p14:tracePt t="130803" x="5170488" y="2625725"/>
          <p14:tracePt t="130820" x="5170488" y="2633663"/>
          <p14:tracePt t="130864" x="5170488" y="2625725"/>
          <p14:tracePt t="130872" x="5170488" y="2608263"/>
          <p14:tracePt t="130888" x="5170488" y="2581275"/>
          <p14:tracePt t="130904" x="5170488" y="2500313"/>
          <p14:tracePt t="130920" x="5170488" y="2428875"/>
          <p14:tracePt t="130937" x="5170488" y="2411413"/>
          <p14:tracePt t="130954" x="5170488" y="2401888"/>
          <p14:tracePt t="130987" x="5170488" y="2411413"/>
          <p14:tracePt t="131004" x="5187950" y="2455863"/>
          <p14:tracePt t="131020" x="5205413" y="2482850"/>
          <p14:tracePt t="131038" x="5232400" y="2517775"/>
          <p14:tracePt t="131054" x="5259388" y="2536825"/>
          <p14:tracePt t="131071" x="5268913" y="2544763"/>
          <p14:tracePt t="131087" x="5276850" y="2544763"/>
          <p14:tracePt t="131105" x="5286375" y="2536825"/>
          <p14:tracePt t="131121" x="5286375" y="2527300"/>
          <p14:tracePt t="131137" x="5286375" y="2490788"/>
          <p14:tracePt t="131154" x="5295900" y="2465388"/>
          <p14:tracePt t="131172" x="5303838" y="2401888"/>
          <p14:tracePt t="131188" x="5303838" y="2330450"/>
          <p14:tracePt t="131205" x="5303838" y="2286000"/>
          <p14:tracePt t="131221" x="5303838" y="2276475"/>
          <p14:tracePt t="131264" x="5303838" y="2295525"/>
          <p14:tracePt t="131272" x="5303838" y="2330450"/>
          <p14:tracePt t="131288" x="5303838" y="2384425"/>
          <p14:tracePt t="131306" x="5313363" y="2509838"/>
          <p14:tracePt t="131322" x="5330825" y="2598738"/>
          <p14:tracePt t="131338" x="5348288" y="2633663"/>
          <p14:tracePt t="131355" x="5357813" y="2660650"/>
          <p14:tracePt t="131373" x="5357813" y="2670175"/>
          <p14:tracePt t="131388" x="5367338" y="2687638"/>
          <p14:tracePt t="131405" x="5375275" y="2697163"/>
          <p14:tracePt t="131422" x="5375275" y="2705100"/>
          <p14:tracePt t="131439" x="5375275" y="2714625"/>
          <p14:tracePt t="131455" x="5394325" y="2732088"/>
          <p14:tracePt t="131473" x="5429250" y="2751138"/>
          <p14:tracePt t="131489" x="5473700" y="2751138"/>
          <p14:tracePt t="131506" x="5537200" y="2751138"/>
          <p14:tracePt t="131522" x="5616575" y="2724150"/>
          <p14:tracePt t="131539" x="5653088" y="2660650"/>
          <p14:tracePt t="131556" x="5653088" y="2643188"/>
          <p14:tracePt t="131573" x="5626100" y="2633663"/>
          <p14:tracePt t="131589" x="5581650" y="2687638"/>
          <p14:tracePt t="131606" x="5500688" y="2741613"/>
          <p14:tracePt t="131623" x="5456238" y="2741613"/>
          <p14:tracePt t="131640" x="5411788" y="2741613"/>
          <p14:tracePt t="131656" x="5384800" y="2759075"/>
          <p14:tracePt t="131673" x="5375275" y="2759075"/>
          <p14:tracePt t="131689" x="5375275" y="2768600"/>
          <p14:tracePt t="131707" x="5375275" y="2776538"/>
          <p14:tracePt t="131723" x="5375275" y="2786063"/>
          <p14:tracePt t="131740" x="5340350" y="2822575"/>
          <p14:tracePt t="131756" x="5330825" y="2857500"/>
          <p14:tracePt t="131774" x="5419725" y="2867025"/>
          <p14:tracePt t="131790" x="5483225" y="2874963"/>
          <p14:tracePt t="131807" x="5491163" y="2874963"/>
          <p14:tracePt t="131823" x="5483225" y="2857500"/>
          <p14:tracePt t="131841" x="5446713" y="2813050"/>
          <p14:tracePt t="131856" x="5419725" y="2803525"/>
          <p14:tracePt t="131889" x="5411788" y="2813050"/>
          <p14:tracePt t="131906" x="5411788" y="2822575"/>
          <p14:tracePt t="131923" x="5411788" y="2840038"/>
          <p14:tracePt t="131939" x="5411788" y="2847975"/>
          <p14:tracePt t="131956" x="5411788" y="2874963"/>
          <p14:tracePt t="131973" x="5411788" y="2911475"/>
          <p14:tracePt t="131990" x="5411788" y="2938463"/>
          <p14:tracePt t="132006" x="5411788" y="2955925"/>
          <p14:tracePt t="132024" x="5411788" y="2965450"/>
          <p14:tracePt t="132041" x="5411788" y="2973388"/>
          <p14:tracePt t="132057" x="5411788" y="2982913"/>
          <p14:tracePt t="132074" x="5411788" y="2990850"/>
          <p14:tracePt t="132091" x="5411788" y="3017838"/>
          <p14:tracePt t="132108" x="5411788" y="3036888"/>
          <p14:tracePt t="132124" x="5411788" y="3044825"/>
          <p14:tracePt t="132141" x="5411788" y="3062288"/>
          <p14:tracePt t="132158" x="5411788" y="3089275"/>
          <p14:tracePt t="132176" x="5411788" y="3125788"/>
          <p14:tracePt t="132207" x="5411788" y="3143250"/>
          <p14:tracePt t="132224" x="5411788" y="3170238"/>
          <p14:tracePt t="132241" x="5411788" y="3179763"/>
          <p14:tracePt t="132257" x="5411788" y="3187700"/>
          <p14:tracePt t="132274" x="5411788" y="3205163"/>
          <p14:tracePt t="132290" x="5411788" y="3214688"/>
          <p14:tracePt t="132417" x="5411788" y="3224213"/>
          <p14:tracePt t="132432" x="5402263" y="3224213"/>
          <p14:tracePt t="132473" x="5402263" y="3232150"/>
          <p14:tracePt t="132488" x="5402263" y="3241675"/>
          <p14:tracePt t="132512" x="5394325" y="3251200"/>
          <p14:tracePt t="132529" x="5394325" y="3259138"/>
          <p14:tracePt t="132544" x="5394325" y="3268663"/>
          <p14:tracePt t="132552" x="5394325" y="3276600"/>
          <p14:tracePt t="132568" x="5394325" y="3286125"/>
          <p14:tracePt t="132577" x="5394325" y="3303588"/>
          <p14:tracePt t="132593" x="5394325" y="3313113"/>
          <p14:tracePt t="132609" x="5394325" y="3330575"/>
          <p14:tracePt t="132627" x="5394325" y="3340100"/>
          <p14:tracePt t="132688" x="5394325" y="3348038"/>
          <p14:tracePt t="132712" x="5394325" y="3357563"/>
          <p14:tracePt t="133184" x="5394325" y="3348038"/>
          <p14:tracePt t="133192" x="5402263" y="3340100"/>
          <p14:tracePt t="133200" x="5402263" y="3330575"/>
          <p14:tracePt t="133211" x="5411788" y="3322638"/>
          <p14:tracePt t="133840" x="5411788" y="3313113"/>
          <p14:tracePt t="133856" x="5419725" y="3313113"/>
          <p14:tracePt t="133864" x="5429250" y="3295650"/>
          <p14:tracePt t="133872" x="5456238" y="3286125"/>
          <p14:tracePt t="133880" x="5483225" y="3259138"/>
          <p14:tracePt t="133896" x="5510213" y="3224213"/>
          <p14:tracePt t="133913" x="5510213" y="3133725"/>
          <p14:tracePt t="133931" x="5473700" y="2973388"/>
          <p14:tracePt t="133947" x="5402263" y="2803525"/>
          <p14:tracePt t="133964" x="5348288" y="2660650"/>
          <p14:tracePt t="133982" x="5330825" y="2589213"/>
          <p14:tracePt t="133998" x="5268913" y="2438400"/>
          <p14:tracePt t="134014" x="5224463" y="2268538"/>
          <p14:tracePt t="134031" x="5180013" y="2143125"/>
          <p14:tracePt t="134049" x="5153025" y="2044700"/>
          <p14:tracePt t="134065" x="5143500" y="2027238"/>
          <p14:tracePt t="134081" x="5133975" y="2009775"/>
          <p14:tracePt t="134098" x="5133975" y="2000250"/>
          <p14:tracePt t="134132" x="5126038" y="2000250"/>
          <p14:tracePt t="134148" x="5099050" y="2000250"/>
          <p14:tracePt t="134165" x="5054600" y="2000250"/>
          <p14:tracePt t="134183" x="4973638" y="1973263"/>
          <p14:tracePt t="134198" x="4875213" y="1955800"/>
          <p14:tracePt t="134215" x="4786313" y="1928813"/>
          <p14:tracePt t="134232" x="4705350" y="1901825"/>
          <p14:tracePt t="134250" x="4633913" y="1866900"/>
          <p14:tracePt t="134265" x="4608513" y="1839913"/>
          <p14:tracePt t="134282" x="4608513" y="1812925"/>
          <p14:tracePt t="134299" x="4608513" y="1758950"/>
          <p14:tracePt t="134316" x="4616450" y="1687513"/>
          <p14:tracePt t="134332" x="4652963" y="1598613"/>
          <p14:tracePt t="134349" x="4679950" y="1517650"/>
          <p14:tracePt t="134366" x="4687888" y="1490663"/>
          <p14:tracePt t="134383" x="4714875" y="1419225"/>
          <p14:tracePt t="134399" x="4768850" y="1330325"/>
          <p14:tracePt t="134415" x="4822825" y="1250950"/>
          <p14:tracePt t="134432" x="4857750" y="1196975"/>
          <p14:tracePt t="134449" x="4884738" y="1152525"/>
          <p14:tracePt t="134465" x="4902200" y="1133475"/>
          <p14:tracePt t="134482" x="4902200" y="1125538"/>
          <p14:tracePt t="134544" x="4902200" y="1133475"/>
          <p14:tracePt t="134552" x="4902200" y="1143000"/>
          <p14:tracePt t="134560" x="4902200" y="1160463"/>
          <p14:tracePt t="134568" x="4902200" y="1187450"/>
          <p14:tracePt t="134583" x="4902200" y="1223963"/>
          <p14:tracePt t="134599" x="4857750" y="1322388"/>
          <p14:tracePt t="134617" x="4776788" y="1527175"/>
          <p14:tracePt t="134633" x="4679950" y="1704975"/>
          <p14:tracePt t="134651" x="4616450" y="1776413"/>
          <p14:tracePt t="134667" x="4500563" y="1946275"/>
          <p14:tracePt t="134683" x="4394200" y="2098675"/>
          <p14:tracePt t="134700" x="4322763" y="2205038"/>
          <p14:tracePt t="134718" x="4268788" y="2312988"/>
          <p14:tracePt t="134734" x="4205288" y="2438400"/>
          <p14:tracePt t="134750" x="4108450" y="2608263"/>
          <p14:tracePt t="134767" x="3990975" y="2768600"/>
          <p14:tracePt t="134785" x="3848100" y="2919413"/>
          <p14:tracePt t="134801" x="3670300" y="3054350"/>
          <p14:tracePt t="134817" x="3490913" y="3179763"/>
          <p14:tracePt t="134834" x="3348038" y="3259138"/>
          <p14:tracePt t="134852" x="3205163" y="3357563"/>
          <p14:tracePt t="134867" x="3071813" y="3438525"/>
          <p14:tracePt t="134884" x="2928938" y="3536950"/>
          <p14:tracePt t="134901" x="2795588" y="3625850"/>
          <p14:tracePt t="134918" x="2724150" y="3652838"/>
          <p14:tracePt t="134934" x="2643188" y="3687763"/>
          <p14:tracePt t="134951" x="2625725" y="3697288"/>
          <p14:tracePt t="135017" x="2643188" y="3697288"/>
          <p14:tracePt t="135025" x="2679700" y="3697288"/>
          <p14:tracePt t="135035" x="2741613" y="3679825"/>
          <p14:tracePt t="135052" x="2938463" y="3652838"/>
          <p14:tracePt t="135068" x="3197225" y="3589338"/>
          <p14:tracePt t="135085" x="3375025" y="3562350"/>
          <p14:tracePt t="135102" x="4000500" y="3411538"/>
          <p14:tracePt t="135119" x="4572000" y="3187700"/>
          <p14:tracePt t="135135" x="4884738" y="2990850"/>
          <p14:tracePt t="135152" x="5081588" y="2830513"/>
          <p14:tracePt t="135168" x="5205413" y="2625725"/>
          <p14:tracePt t="135185" x="5322888" y="2268538"/>
          <p14:tracePt t="135201" x="5348288" y="2133600"/>
          <p14:tracePt t="135218" x="5367338" y="1839913"/>
          <p14:tracePt t="135234" x="5375275" y="1571625"/>
          <p14:tracePt t="135252" x="5411788" y="1411288"/>
          <p14:tracePt t="135268" x="5438775" y="1347788"/>
          <p14:tracePt t="135285" x="5465763" y="1312863"/>
          <p14:tracePt t="135302" x="5473700" y="1295400"/>
          <p14:tracePt t="135320" x="5483225" y="1295400"/>
          <p14:tracePt t="135353" x="5483225" y="1303338"/>
          <p14:tracePt t="135369" x="5483225" y="1374775"/>
          <p14:tracePt t="135387" x="5465763" y="1509713"/>
          <p14:tracePt t="135403" x="5419725" y="1652588"/>
          <p14:tracePt t="135419" x="5367338" y="1812925"/>
          <p14:tracePt t="135436" x="5286375" y="2009775"/>
          <p14:tracePt t="135454" x="5205413" y="2224088"/>
          <p14:tracePt t="135470" x="5160963" y="2322513"/>
          <p14:tracePt t="135486" x="5116513" y="2482850"/>
          <p14:tracePt t="135503" x="5108575" y="2571750"/>
          <p14:tracePt t="135521" x="5187950" y="2616200"/>
          <p14:tracePt t="135537" x="5303838" y="2643188"/>
          <p14:tracePt t="135553" x="5438775" y="2652713"/>
          <p14:tracePt t="135570" x="5581650" y="2660650"/>
          <p14:tracePt t="135588" x="5715000" y="2660650"/>
          <p14:tracePt t="135603" x="5759450" y="2670175"/>
          <p14:tracePt t="135620" x="5840413" y="2687638"/>
          <p14:tracePt t="135637" x="5867400" y="2697163"/>
          <p14:tracePt t="135654" x="5867400" y="2705100"/>
          <p14:tracePt t="135670" x="5867400" y="2714625"/>
          <p14:tracePt t="135687" x="5848350" y="2732088"/>
          <p14:tracePt t="135689" x="5822950" y="2751138"/>
          <p14:tracePt t="135704" x="5803900" y="2759075"/>
          <p14:tracePt t="135721" x="5768975" y="2776538"/>
          <p14:tracePt t="135737" x="5741988" y="2776538"/>
          <p14:tracePt t="135754" x="5705475" y="2768600"/>
          <p14:tracePt t="135771" x="5688013" y="2714625"/>
          <p14:tracePt t="135788" x="5670550" y="2652713"/>
          <p14:tracePt t="135804" x="5661025" y="2554288"/>
          <p14:tracePt t="135821" x="5653088" y="2446338"/>
          <p14:tracePt t="135837" x="5634038" y="2312988"/>
          <p14:tracePt t="135855" x="5616575" y="2251075"/>
          <p14:tracePt t="135871" x="5608638" y="2133600"/>
          <p14:tracePt t="135888" x="5608638" y="2036763"/>
          <p14:tracePt t="135905" x="5608638" y="1982788"/>
          <p14:tracePt t="135960" x="5608638" y="2009775"/>
          <p14:tracePt t="135968" x="5599113" y="2044700"/>
          <p14:tracePt t="135976" x="5589588" y="2108200"/>
          <p14:tracePt t="135988" x="5572125" y="2197100"/>
          <p14:tracePt t="136004" x="5554663" y="2276475"/>
          <p14:tracePt t="136021" x="5537200" y="2411413"/>
          <p14:tracePt t="136037" x="5537200" y="2473325"/>
          <p14:tracePt t="136054" x="5537200" y="2500313"/>
          <p14:tracePt t="136071" x="5537200" y="2517775"/>
          <p14:tracePt t="136087" x="5537200" y="2554288"/>
          <p14:tracePt t="136104" x="5537200" y="2598738"/>
          <p14:tracePt t="136122" x="5537200" y="2616200"/>
          <p14:tracePt t="136138" x="5527675" y="2633663"/>
          <p14:tracePt t="136155" x="5527675" y="2652713"/>
          <p14:tracePt t="136172" x="5518150" y="2660650"/>
          <p14:tracePt t="136190" x="5500688" y="2670175"/>
          <p14:tracePt t="136206" x="5465763" y="2679700"/>
          <p14:tracePt t="136222" x="5411788" y="2679700"/>
          <p14:tracePt t="136239" x="5313363" y="2687638"/>
          <p14:tracePt t="136257" x="5232400" y="2687638"/>
          <p14:tracePt t="136272" x="5143500" y="2633663"/>
          <p14:tracePt t="136289" x="5089525" y="2517775"/>
          <p14:tracePt t="136306" x="5072063" y="2366963"/>
          <p14:tracePt t="136322" x="5072063" y="2214563"/>
          <p14:tracePt t="136338" x="5089525" y="2116138"/>
          <p14:tracePt t="136355" x="5108575" y="2044700"/>
          <p14:tracePt t="136372" x="5126038" y="2000250"/>
          <p14:tracePt t="136389" x="5133975" y="1982788"/>
          <p14:tracePt t="136405" x="5153025" y="1928813"/>
          <p14:tracePt t="136422" x="5170488" y="1847850"/>
          <p14:tracePt t="136439" x="5180013" y="1776413"/>
          <p14:tracePt t="136456" x="5205413" y="1633538"/>
          <p14:tracePt t="136472" x="5232400" y="1544638"/>
          <p14:tracePt t="136489" x="5251450" y="1455738"/>
          <p14:tracePt t="136506" x="5259388" y="1419225"/>
          <p14:tracePt t="136524" x="5268913" y="1347788"/>
          <p14:tracePt t="136540" x="5276850" y="1322388"/>
          <p14:tracePt t="136557" x="5286375" y="1322388"/>
          <p14:tracePt t="136591" x="5286375" y="1339850"/>
          <p14:tracePt t="136607" x="5251450" y="1473200"/>
          <p14:tracePt t="136624" x="5133975" y="1751013"/>
          <p14:tracePt t="136641" x="4894263" y="2214563"/>
          <p14:tracePt t="136658" x="4813300" y="2357438"/>
          <p14:tracePt t="136674" x="4527550" y="2751138"/>
          <p14:tracePt t="136691" x="4160838" y="3160713"/>
          <p14:tracePt t="136707" x="3795713" y="3500438"/>
          <p14:tracePt t="136725" x="3330575" y="3830638"/>
          <p14:tracePt t="136740" x="2874963" y="4089400"/>
          <p14:tracePt t="136757" x="2544763" y="4214813"/>
          <p14:tracePt t="136773" x="2366963" y="4268788"/>
          <p14:tracePt t="136791" x="2303463" y="4286250"/>
          <p14:tracePt t="136807" x="2205038" y="4295775"/>
          <p14:tracePt t="136823" x="2179638" y="4295775"/>
          <p14:tracePt t="136857" x="2197100" y="4286250"/>
          <p14:tracePt t="136874" x="2224088" y="4259263"/>
          <p14:tracePt t="136890" x="2330450" y="4197350"/>
          <p14:tracePt t="136907" x="2411413" y="4170363"/>
          <p14:tracePt t="136926" x="2687638" y="4054475"/>
          <p14:tracePt t="136941" x="3232150" y="3830638"/>
          <p14:tracePt t="136958" x="3840163" y="3554413"/>
          <p14:tracePt t="136975" x="4214813" y="3357563"/>
          <p14:tracePt t="136993" x="4643438" y="2965450"/>
          <p14:tracePt t="137009" x="4884738" y="2660650"/>
          <p14:tracePt t="137025" x="5027613" y="2384425"/>
          <p14:tracePt t="137042" x="5054600" y="2251075"/>
          <p14:tracePt t="137060" x="5108575" y="1857375"/>
          <p14:tracePt t="137075" x="5133975" y="1527175"/>
          <p14:tracePt t="137092" x="5133975" y="1357313"/>
          <p14:tracePt t="137109" x="5153025" y="1250950"/>
          <p14:tracePt t="137126" x="5160963" y="1179513"/>
          <p14:tracePt t="137142" x="5180013" y="1143000"/>
          <p14:tracePt t="137159" x="5197475" y="1116013"/>
          <p14:tracePt t="137194" x="5205413" y="1108075"/>
          <p14:tracePt t="137209" x="5205413" y="1125538"/>
          <p14:tracePt t="137226" x="5205413" y="1187450"/>
          <p14:tracePt t="137243" x="5197475" y="1347788"/>
          <p14:tracePt t="137260" x="5133975" y="1598613"/>
          <p14:tracePt t="137276" x="5027613" y="1928813"/>
          <p14:tracePt t="137293" x="4956175" y="2062163"/>
          <p14:tracePt t="137309" x="4724400" y="2482850"/>
          <p14:tracePt t="137327" x="4394200" y="2946400"/>
          <p14:tracePt t="137343" x="4010025" y="3367088"/>
          <p14:tracePt t="137360" x="3660775" y="3714750"/>
          <p14:tracePt t="137377" x="3133725" y="4133850"/>
          <p14:tracePt t="137394" x="2813050" y="4340225"/>
          <p14:tracePt t="137410" x="2589213" y="4438650"/>
          <p14:tracePt t="137427" x="2490788" y="4483100"/>
          <p14:tracePt t="137443" x="2322513" y="4545013"/>
          <p14:tracePt t="137461" x="2241550" y="4581525"/>
          <p14:tracePt t="137477" x="2232025" y="4589463"/>
          <p14:tracePt t="137493" x="2232025" y="4598988"/>
          <p14:tracePt t="137529" x="2241550" y="4598988"/>
          <p14:tracePt t="137544" x="2268538" y="4589463"/>
          <p14:tracePt t="137561" x="2482850" y="4491038"/>
          <p14:tracePt t="137577" x="2589213" y="4456113"/>
          <p14:tracePt t="137595" x="3027363" y="4276725"/>
          <p14:tracePt t="137610" x="3616325" y="4044950"/>
          <p14:tracePt t="137627" x="4143375" y="3830638"/>
          <p14:tracePt t="137644" x="4598988" y="3589338"/>
          <p14:tracePt t="137661" x="4938713" y="3330575"/>
          <p14:tracePt t="137677" x="5214938" y="3089275"/>
          <p14:tracePt t="137694" x="5394325" y="2874963"/>
          <p14:tracePt t="137711" x="5446713" y="2776538"/>
          <p14:tracePt t="137729" x="5589588" y="2411413"/>
          <p14:tracePt t="137745" x="5626100" y="2232025"/>
          <p14:tracePt t="137761" x="5634038" y="2098675"/>
          <p14:tracePt t="137778" x="5661025" y="1973263"/>
          <p14:tracePt t="137796" x="5697538" y="1839913"/>
          <p14:tracePt t="137811" x="5732463" y="1731963"/>
          <p14:tracePt t="137828" x="5751513" y="1687513"/>
          <p14:tracePt t="137845" x="5795963" y="1598613"/>
          <p14:tracePt t="137862" x="5840413" y="1482725"/>
          <p14:tracePt t="137878" x="5867400" y="1384300"/>
          <p14:tracePt t="137895" x="5894388" y="1312863"/>
          <p14:tracePt t="137912" x="5911850" y="1268413"/>
          <p14:tracePt t="137929" x="5919788" y="1204913"/>
          <p14:tracePt t="137945" x="5929313" y="1179513"/>
          <p14:tracePt t="137978" x="5929313" y="1169988"/>
          <p14:tracePt t="137997" x="5929313" y="1160463"/>
          <p14:tracePt t="138012" x="5929313" y="1152525"/>
          <p14:tracePt t="138089" x="5929313" y="1160463"/>
          <p14:tracePt t="138097" x="5929313" y="1179513"/>
          <p14:tracePt t="138105" x="5911850" y="1196975"/>
          <p14:tracePt t="138113" x="5894388" y="1231900"/>
          <p14:tracePt t="138129" x="5857875" y="1330325"/>
          <p14:tracePt t="138146" x="5830888" y="1366838"/>
          <p14:tracePt t="138163" x="5795963" y="1473200"/>
          <p14:tracePt t="138179" x="5776913" y="1517650"/>
          <p14:tracePt t="138196" x="5776913" y="1527175"/>
          <p14:tracePt t="138213" x="5776913" y="1536700"/>
          <p14:tracePt t="138305" x="5768975" y="1536700"/>
          <p14:tracePt t="138313" x="5768975" y="1544638"/>
          <p14:tracePt t="138330" x="5759450" y="1544638"/>
          <p14:tracePt t="138347" x="5759450" y="1554163"/>
          <p14:tracePt t="138369" x="5751513" y="1571625"/>
          <p14:tracePt t="138381" x="5741988" y="1581150"/>
          <p14:tracePt t="138397" x="5705475" y="1625600"/>
          <p14:tracePt t="138415" x="5680075" y="1660525"/>
          <p14:tracePt t="138430" x="5634038" y="1714500"/>
          <p14:tracePt t="138448" x="5581650" y="1785938"/>
          <p14:tracePt t="138465" x="5473700" y="1911350"/>
          <p14:tracePt t="138481" x="5394325" y="2027238"/>
          <p14:tracePt t="138497" x="5348288" y="2071688"/>
          <p14:tracePt t="138515" x="5205413" y="2214563"/>
          <p14:tracePt t="138531" x="5045075" y="2347913"/>
          <p14:tracePt t="138547" x="4929188" y="2455863"/>
          <p14:tracePt t="138564" x="4840288" y="2509838"/>
          <p14:tracePt t="138581" x="4803775" y="2527300"/>
          <p14:tracePt t="138597" x="4803775" y="2536825"/>
          <p14:tracePt t="138631" x="4803775" y="2544763"/>
          <p14:tracePt t="138648" x="4813300" y="2544763"/>
          <p14:tracePt t="138665" x="4840288" y="2554288"/>
          <p14:tracePt t="138681" x="4867275" y="2598738"/>
          <p14:tracePt t="138698" x="4911725" y="2633663"/>
          <p14:tracePt t="138715" x="4919663" y="2643188"/>
          <p14:tracePt t="138731" x="4938713" y="2643188"/>
          <p14:tracePt t="138825" x="4946650" y="2660650"/>
          <p14:tracePt t="138833" x="4956175" y="2670175"/>
          <p14:tracePt t="138841" x="4991100" y="2687638"/>
          <p14:tracePt t="138849" x="5027613" y="2724150"/>
          <p14:tracePt t="138865" x="5108575" y="2741613"/>
          <p14:tracePt t="138882" x="5153025" y="2759075"/>
          <p14:tracePt t="138899" x="5197475" y="2759075"/>
          <p14:tracePt t="138915" x="5259388" y="2768600"/>
          <p14:tracePt t="138932" x="5303838" y="2786063"/>
          <p14:tracePt t="138949" x="5322888" y="2786063"/>
          <p14:tracePt t="138966" x="5367338" y="2786063"/>
          <p14:tracePt t="138982" x="5394325" y="2786063"/>
          <p14:tracePt t="138999" x="5411788" y="2786063"/>
          <p14:tracePt t="139016" x="5419725" y="2786063"/>
          <p14:tracePt t="139033" x="5429250" y="2786063"/>
          <p14:tracePt t="139049" x="5446713" y="2786063"/>
          <p14:tracePt t="139066" x="5456238" y="2795588"/>
          <p14:tracePt t="139082" x="5473700" y="2847975"/>
          <p14:tracePt t="139100" x="5483225" y="2928938"/>
          <p14:tracePt t="139116" x="5483225" y="2982913"/>
          <p14:tracePt t="139133" x="5483225" y="3009900"/>
          <p14:tracePt t="139149" x="5473700" y="3009900"/>
          <p14:tracePt t="139167" x="5456238" y="3009900"/>
          <p14:tracePt t="139183" x="5429250" y="2973388"/>
          <p14:tracePt t="139200" x="5402263" y="2928938"/>
          <p14:tracePt t="139217" x="5357813" y="2776538"/>
          <p14:tracePt t="139234" x="5340350" y="2643188"/>
          <p14:tracePt t="139250" x="5340350" y="2544763"/>
          <p14:tracePt t="139266" x="5340350" y="2446338"/>
          <p14:tracePt t="139283" x="5367338" y="2374900"/>
          <p14:tracePt t="139301" x="5411788" y="2303463"/>
          <p14:tracePt t="139317" x="5446713" y="2268538"/>
          <p14:tracePt t="139333" x="5456238" y="2251075"/>
          <p14:tracePt t="139350" x="5491163" y="2232025"/>
          <p14:tracePt t="139368" x="5510213" y="2232025"/>
          <p14:tracePt t="139400" x="5518150" y="2232025"/>
          <p14:tracePt t="139417" x="5527675" y="2322513"/>
          <p14:tracePt t="139435" x="5537200" y="2411413"/>
          <p14:tracePt t="139450" x="5537200" y="2455863"/>
          <p14:tracePt t="139467" x="5527675" y="2536825"/>
          <p14:tracePt t="139484" x="5483225" y="2616200"/>
          <p14:tracePt t="139501" x="5429250" y="2660650"/>
          <p14:tracePt t="139517" x="5394325" y="2679700"/>
          <p14:tracePt t="139534" x="5367338" y="2679700"/>
          <p14:tracePt t="139551" x="5348288" y="2670175"/>
          <p14:tracePt t="139568" x="5340350" y="2643188"/>
          <p14:tracePt t="139584" x="5330825" y="2616200"/>
          <p14:tracePt t="139601" x="5313363" y="2490788"/>
          <p14:tracePt t="139618" x="5303838" y="2374900"/>
          <p14:tracePt t="139635" x="5303838" y="2303463"/>
          <p14:tracePt t="139651" x="5322888" y="2232025"/>
          <p14:tracePt t="139668" x="5348288" y="2179638"/>
          <p14:tracePt t="139685" x="5375275" y="2152650"/>
          <p14:tracePt t="139702" x="5394325" y="2133600"/>
          <p14:tracePt t="139718" x="5402263" y="2125663"/>
          <p14:tracePt t="139735" x="5419725" y="2125663"/>
          <p14:tracePt t="139752" x="5438775" y="2143125"/>
          <p14:tracePt t="139753" x="5456238" y="2160588"/>
          <p14:tracePt t="139769" x="5483225" y="2251075"/>
          <p14:tracePt t="139785" x="5510213" y="2347913"/>
          <p14:tracePt t="139802" x="5510213" y="2438400"/>
          <p14:tracePt t="139818" x="5510213" y="2482850"/>
          <p14:tracePt t="139836" x="5510213" y="2509838"/>
          <p14:tracePt t="139852" x="5491163" y="2544763"/>
          <p14:tracePt t="139869" x="5456238" y="2562225"/>
          <p14:tracePt t="139885" x="5419725" y="2571750"/>
          <p14:tracePt t="139903" x="5402263" y="2571750"/>
          <p14:tracePt t="139919" x="5357813" y="2554288"/>
          <p14:tracePt t="139935" x="5313363" y="2527300"/>
          <p14:tracePt t="139952" x="5276850" y="2473325"/>
          <p14:tracePt t="139970" x="5232400" y="2401888"/>
          <p14:tracePt t="139986" x="5187950" y="2303463"/>
          <p14:tracePt t="140003" x="5180013" y="2232025"/>
          <p14:tracePt t="140019" x="5180013" y="2187575"/>
          <p14:tracePt t="140037" x="5197475" y="2143125"/>
          <p14:tracePt t="140053" x="5224463" y="2098675"/>
          <p14:tracePt t="140069" x="5259388" y="2071688"/>
          <p14:tracePt t="140086" x="5295900" y="2054225"/>
          <p14:tracePt t="140104" x="5313363" y="2044700"/>
          <p14:tracePt t="140119" x="5340350" y="2044700"/>
          <p14:tracePt t="140137" x="5375275" y="2062163"/>
          <p14:tracePt t="140153" x="5419725" y="2170113"/>
          <p14:tracePt t="140170" x="5429250" y="2322513"/>
          <p14:tracePt t="140186" x="5429250" y="2465388"/>
          <p14:tracePt t="140203" x="5419725" y="2608263"/>
          <p14:tracePt t="140220" x="5394325" y="2670175"/>
          <p14:tracePt t="140237" x="5340350" y="2741613"/>
          <p14:tracePt t="140253" x="5268913" y="2776538"/>
          <p14:tracePt t="140270" x="5205413" y="2786063"/>
          <p14:tracePt t="140287" x="5170488" y="2768600"/>
          <p14:tracePt t="140304" x="5133975" y="2714625"/>
          <p14:tracePt t="140320" x="5089525" y="2625725"/>
          <p14:tracePt t="140337" x="5054600" y="2482850"/>
          <p14:tracePt t="140354" x="5054600" y="2455863"/>
          <p14:tracePt t="140371" x="5072063" y="2393950"/>
          <p14:tracePt t="140387" x="5116513" y="2339975"/>
          <p14:tracePt t="140404" x="5133975" y="2330450"/>
          <p14:tracePt t="140421" x="5153025" y="2330450"/>
          <p14:tracePt t="140438" x="5160963" y="2330450"/>
          <p14:tracePt t="140454" x="5180013" y="2339975"/>
          <p14:tracePt t="140471" x="5180013" y="2374900"/>
          <p14:tracePt t="140487" x="5180013" y="2401888"/>
          <p14:tracePt t="140505" x="5180013" y="2446338"/>
          <p14:tracePt t="140521" x="5180013" y="2465388"/>
          <p14:tracePt t="140538" x="5180013" y="2473325"/>
          <p14:tracePt t="140572" x="5170488" y="2482850"/>
          <p14:tracePt t="140588" x="5160963" y="2482850"/>
          <p14:tracePt t="140729" x="5160963" y="2490788"/>
          <p14:tracePt t="140753" x="5143500" y="2509838"/>
          <p14:tracePt t="140761" x="5133975" y="2544763"/>
          <p14:tracePt t="140772" x="5108575" y="2581275"/>
          <p14:tracePt t="140789" x="5045075" y="2670175"/>
          <p14:tracePt t="140806" x="4973638" y="2732088"/>
          <p14:tracePt t="140822" x="4911725" y="2776538"/>
          <p14:tracePt t="140839" x="4840288" y="2803525"/>
          <p14:tracePt t="140855" x="4768850" y="2813050"/>
          <p14:tracePt t="140873" x="4679950" y="2813050"/>
          <p14:tracePt t="140889" x="4581525" y="2803525"/>
          <p14:tracePt t="140906" x="4537075" y="2795588"/>
          <p14:tracePt t="140922" x="4527550" y="2776538"/>
          <p14:tracePt t="141018" x="4527550" y="2786063"/>
          <p14:tracePt t="141033" x="4527550" y="2795588"/>
          <p14:tracePt t="141042" x="4518025" y="2795588"/>
          <p14:tracePt t="141056" x="4518025" y="2813050"/>
          <p14:tracePt t="141073" x="4500563" y="2822575"/>
          <p14:tracePt t="141090" x="4465638" y="2847975"/>
          <p14:tracePt t="141106" x="4402138" y="2894013"/>
          <p14:tracePt t="141123" x="4340225" y="2928938"/>
          <p14:tracePt t="141140" x="4295775" y="2946400"/>
          <p14:tracePt t="141157" x="4251325" y="2965450"/>
          <p14:tracePt t="141173" x="4205288" y="2965450"/>
          <p14:tracePt t="141190" x="4170363" y="2965450"/>
          <p14:tracePt t="141207" x="4152900" y="2965450"/>
          <p14:tracePt t="141224" x="4125913" y="2973388"/>
          <p14:tracePt t="141240" x="4089400" y="2990850"/>
          <p14:tracePt t="141257" x="4037013" y="3017838"/>
          <p14:tracePt t="141274" x="4027488" y="3017838"/>
          <p14:tracePt t="141297" x="4027488" y="3009900"/>
          <p14:tracePt t="141307" x="4027488" y="2990850"/>
          <p14:tracePt t="141324" x="4089400" y="2874963"/>
          <p14:tracePt t="141340" x="4125913" y="2803525"/>
          <p14:tracePt t="141358" x="4268788" y="2527300"/>
          <p14:tracePt t="141374" x="4402138" y="2276475"/>
          <p14:tracePt t="141391" x="4465638" y="2133600"/>
          <p14:tracePt t="141407" x="4500563" y="2044700"/>
          <p14:tracePt t="141425" x="4518025" y="1990725"/>
          <p14:tracePt t="141490" x="4518025" y="2009775"/>
          <p14:tracePt t="141497" x="4500563" y="2054225"/>
          <p14:tracePt t="141508" x="4473575" y="2116138"/>
          <p14:tracePt t="141524" x="4419600" y="2268538"/>
          <p14:tracePt t="141541" x="4384675" y="2357438"/>
          <p14:tracePt t="141559" x="4357688" y="2438400"/>
          <p14:tracePt t="141575" x="4348163" y="2490788"/>
          <p14:tracePt t="141591" x="4340225" y="2544763"/>
          <p14:tracePt t="141608" x="4340225" y="2581275"/>
          <p14:tracePt t="141626" x="4340225" y="2608263"/>
          <p14:tracePt t="141642" x="4340225" y="2633663"/>
          <p14:tracePt t="141658" x="4340225" y="2660650"/>
          <p14:tracePt t="141675" x="4348163" y="2679700"/>
          <p14:tracePt t="141692" x="4357688" y="2705100"/>
          <p14:tracePt t="141708" x="4375150" y="2732088"/>
          <p14:tracePt t="141725" x="4394200" y="2759075"/>
          <p14:tracePt t="141742" x="4402138" y="2759075"/>
          <p14:tracePt t="141760" x="4402138" y="2768600"/>
          <p14:tracePt t="141776" x="4402138" y="2786063"/>
          <p14:tracePt t="141792" x="4429125" y="2803525"/>
          <p14:tracePt t="141809" x="4446588" y="2813050"/>
          <p14:tracePt t="142042" x="4446588" y="2822575"/>
          <p14:tracePt t="142058" x="4438650" y="2822575"/>
          <p14:tracePt t="142066" x="4438650" y="2830513"/>
          <p14:tracePt t="142076" x="4429125" y="2840038"/>
          <p14:tracePt t="142093" x="4419600" y="2847975"/>
          <p14:tracePt t="142110" x="4411663" y="2867025"/>
          <p14:tracePt t="142170" x="4402138" y="2867025"/>
          <p14:tracePt t="142186" x="4394200" y="2867025"/>
          <p14:tracePt t="142202" x="4384675" y="2867025"/>
          <p14:tracePt t="142258" x="4375150" y="2867025"/>
          <p14:tracePt t="142274" x="4375150" y="2857500"/>
          <p14:tracePt t="142666" x="4367213" y="2857500"/>
          <p14:tracePt t="142682" x="4367213" y="2867025"/>
          <p14:tracePt t="142698" x="4357688" y="2867025"/>
          <p14:tracePt t="142706" x="4348163" y="2867025"/>
          <p14:tracePt t="142714" x="4340225" y="2874963"/>
          <p14:tracePt t="142730" x="4322763" y="2884488"/>
          <p14:tracePt t="142747" x="4313238" y="2901950"/>
          <p14:tracePt t="142762" x="4313238" y="2911475"/>
          <p14:tracePt t="142779" x="4303713" y="2911475"/>
          <p14:tracePt t="143106" x="4303713" y="2919413"/>
          <p14:tracePt t="143130" x="4303713" y="2928938"/>
          <p14:tracePt t="143138" x="4313238" y="2928938"/>
          <p14:tracePt t="143147" x="4322763" y="2928938"/>
          <p14:tracePt t="143164" x="4357688" y="2928938"/>
          <p14:tracePt t="143181" x="4384675" y="2928938"/>
          <p14:tracePt t="143197" x="4411663" y="2928938"/>
          <p14:tracePt t="143214" x="4438650" y="2928938"/>
          <p14:tracePt t="143230" x="4456113" y="2928938"/>
          <p14:tracePt t="143248" x="4465638" y="2928938"/>
          <p14:tracePt t="143498" x="4465638" y="2919413"/>
          <p14:tracePt t="143506" x="4473575" y="2919413"/>
          <p14:tracePt t="143522" x="4473575" y="2911475"/>
          <p14:tracePt t="143610" x="4483100" y="2911475"/>
          <p14:tracePt t="143618" x="4491038" y="2911475"/>
          <p14:tracePt t="143632" x="4518025" y="2894013"/>
          <p14:tracePt t="143649" x="4589463" y="2840038"/>
          <p14:tracePt t="143666" x="4633913" y="2813050"/>
          <p14:tracePt t="143683" x="4643438" y="2813050"/>
          <p14:tracePt t="143699" x="4697413" y="2786063"/>
          <p14:tracePt t="143716" x="4768850" y="2741613"/>
          <p14:tracePt t="143732" x="4840288" y="2705100"/>
          <p14:tracePt t="143750" x="4919663" y="2670175"/>
          <p14:tracePt t="143766" x="5000625" y="2643188"/>
          <p14:tracePt t="143782" x="5045075" y="2616200"/>
          <p14:tracePt t="143799" x="5081588" y="2608263"/>
          <p14:tracePt t="143817" x="5089525" y="2598738"/>
          <p14:tracePt t="143833" x="5116513" y="2589213"/>
          <p14:tracePt t="143850" x="5133975" y="2581275"/>
          <p14:tracePt t="143866" x="5143500" y="2581275"/>
          <p14:tracePt t="143884" x="5153025" y="2571750"/>
          <p14:tracePt t="143899" x="5153025" y="2562225"/>
          <p14:tracePt t="143916" x="5160963" y="2562225"/>
          <p14:tracePt t="143970" x="5160963" y="2571750"/>
          <p14:tracePt t="143994" x="5143500" y="2589213"/>
          <p14:tracePt t="144002" x="5116513" y="2598738"/>
          <p14:tracePt t="144010" x="5062538" y="2616200"/>
          <p14:tracePt t="144018" x="5010150" y="2625725"/>
          <p14:tracePt t="144034" x="4938713" y="2633663"/>
          <p14:tracePt t="144050" x="4875213" y="2625725"/>
          <p14:tracePt t="144067" x="4840288" y="2598738"/>
          <p14:tracePt t="144084" x="4813300" y="2562225"/>
          <p14:tracePt t="144100" x="4803775" y="2517775"/>
          <p14:tracePt t="144117" x="4803775" y="2500313"/>
          <p14:tracePt t="144134" x="4822825" y="2446338"/>
          <p14:tracePt t="144152" x="4875213" y="2428875"/>
          <p14:tracePt t="144167" x="4929188" y="2438400"/>
          <p14:tracePt t="144184" x="4973638" y="2500313"/>
          <p14:tracePt t="144201" x="5000625" y="2616200"/>
          <p14:tracePt t="144218" x="4956175" y="2768600"/>
          <p14:tracePt t="144234" x="4919663" y="2795588"/>
          <p14:tracePt t="144251" x="4848225" y="2813050"/>
          <p14:tracePt t="144268" x="4803775" y="2813050"/>
          <p14:tracePt t="144285" x="4759325" y="2795588"/>
          <p14:tracePt t="144301" x="4751388" y="2741613"/>
          <p14:tracePt t="144318" x="4732338" y="2714625"/>
          <p14:tracePt t="144334" x="4732338" y="2687638"/>
          <p14:tracePt t="144352" x="4741863" y="2679700"/>
          <p14:tracePt t="144368" x="4751388" y="2679700"/>
          <p14:tracePt t="144385" x="4776788" y="2679700"/>
          <p14:tracePt t="144402" x="4813300" y="2724150"/>
          <p14:tracePt t="144419" x="4830763" y="2741613"/>
          <p14:tracePt t="144435" x="4848225" y="2741613"/>
          <p14:tracePt t="144452" x="4884738" y="2741613"/>
          <p14:tracePt t="144468" x="4911725" y="2741613"/>
          <p14:tracePt t="144486" x="4946650" y="2741613"/>
          <p14:tracePt t="144502" x="4965700" y="2741613"/>
          <p14:tracePt t="144518" x="5037138" y="2724150"/>
          <p14:tracePt t="144535" x="5089525" y="2697163"/>
          <p14:tracePt t="144553" x="5108575" y="2687638"/>
          <p14:tracePt t="144569" x="5108575" y="2679700"/>
          <p14:tracePt t="144586" x="5116513" y="2670175"/>
          <p14:tracePt t="144602" x="5126038" y="2670175"/>
          <p14:tracePt t="144620" x="5126038" y="2660650"/>
          <p14:tracePt t="144635" x="5133975" y="2660650"/>
          <p14:tracePt t="144653" x="5160963" y="2660650"/>
          <p14:tracePt t="144669" x="5205413" y="2660650"/>
          <p14:tracePt t="144687" x="5232400" y="2660650"/>
          <p14:tracePt t="144702" x="5241925" y="2670175"/>
          <p14:tracePt t="144719" x="5251450" y="2670175"/>
          <p14:tracePt t="144736" x="5251450" y="2679700"/>
          <p14:tracePt t="144753" x="5251450" y="2687638"/>
          <p14:tracePt t="144770" x="5232400" y="2687638"/>
          <p14:tracePt t="144786" x="5214938" y="2687638"/>
          <p14:tracePt t="144803" x="5205413" y="2687638"/>
          <p14:tracePt t="144820" x="5197475" y="2679700"/>
          <p14:tracePt t="144836" x="5187950" y="2660650"/>
          <p14:tracePt t="144853" x="5180013" y="2652713"/>
          <p14:tracePt t="144870" x="5180013" y="2643188"/>
          <p14:tracePt t="144887" x="5180013" y="2633663"/>
          <p14:tracePt t="144903" x="5224463" y="2633663"/>
          <p14:tracePt t="144920" x="5286375" y="2633663"/>
          <p14:tracePt t="144937" x="5340350" y="2633663"/>
          <p14:tracePt t="144954" x="5348288" y="2633663"/>
          <p14:tracePt t="144970" x="5348288" y="2625725"/>
          <p14:tracePt t="145010" x="5340350" y="2616200"/>
          <p14:tracePt t="145021" x="5322888" y="2616200"/>
          <p14:tracePt t="145037" x="5313363" y="2608263"/>
          <p14:tracePt t="145054" x="5268913" y="2589213"/>
          <p14:tracePt t="145070" x="5205413" y="2554288"/>
          <p14:tracePt t="145088" x="5180013" y="2536825"/>
          <p14:tracePt t="145104" x="5180013" y="2527300"/>
          <p14:tracePt t="145121" x="5180013" y="2509838"/>
          <p14:tracePt t="145137" x="5180013" y="2490788"/>
          <p14:tracePt t="145226" x="5187950" y="2490788"/>
          <p14:tracePt t="145234" x="5205413" y="2490788"/>
          <p14:tracePt t="145242" x="5224463" y="2509838"/>
          <p14:tracePt t="145254" x="5232400" y="2509838"/>
          <p14:tracePt t="145271" x="5268913" y="2517775"/>
          <p14:tracePt t="145288" x="5295900" y="2527300"/>
          <p14:tracePt t="145306" x="5330825" y="2536825"/>
          <p14:tracePt t="145321" x="5348288" y="2536825"/>
          <p14:tracePt t="145338" x="5357813" y="2536825"/>
          <p14:tracePt t="145355" x="5375275" y="2509838"/>
          <p14:tracePt t="145372" x="5402263" y="2473325"/>
          <p14:tracePt t="145388" x="5419725" y="2455863"/>
          <p14:tracePt t="145405" x="5419725" y="2428875"/>
          <p14:tracePt t="145422" x="5429250" y="2419350"/>
          <p14:tracePt t="145439" x="5438775" y="2411413"/>
          <p14:tracePt t="145456" x="5446713" y="2411413"/>
          <p14:tracePt t="145472" x="5456238" y="2411413"/>
          <p14:tracePt t="145489" x="5465763" y="2411413"/>
          <p14:tracePt t="145506" x="5473700" y="2446338"/>
          <p14:tracePt t="145522" x="5491163" y="2517775"/>
          <p14:tracePt t="145539" x="5500688" y="2608263"/>
          <p14:tracePt t="145555" x="5500688" y="2714625"/>
          <p14:tracePt t="145573" x="5500688" y="2786063"/>
          <p14:tracePt t="145589" x="5491163" y="2803525"/>
          <p14:tracePt t="145606" x="5456238" y="2857500"/>
          <p14:tracePt t="145622" x="5419725" y="2874963"/>
          <p14:tracePt t="145640" x="5394325" y="2884488"/>
          <p14:tracePt t="145656" x="5367338" y="2884488"/>
          <p14:tracePt t="145673" x="5340350" y="2874963"/>
          <p14:tracePt t="145690" x="5303838" y="2822575"/>
          <p14:tracePt t="145707" x="5276850" y="2768600"/>
          <p14:tracePt t="145723" x="5276850" y="2751138"/>
          <p14:tracePt t="145739" x="5259388" y="2652713"/>
          <p14:tracePt t="145756" x="5251450" y="2571750"/>
          <p14:tracePt t="145774" x="5251450" y="2490788"/>
          <p14:tracePt t="145790" x="5251450" y="2428875"/>
          <p14:tracePt t="145806" x="5259388" y="2374900"/>
          <p14:tracePt t="145823" x="5268913" y="2330450"/>
          <p14:tracePt t="145841" x="5276850" y="2295525"/>
          <p14:tracePt t="145857" x="5286375" y="2276475"/>
          <p14:tracePt t="145874" x="5322888" y="2214563"/>
          <p14:tracePt t="145890" x="5340350" y="2197100"/>
          <p14:tracePt t="145908" x="5357813" y="2170113"/>
          <p14:tracePt t="145924" x="5375275" y="2160588"/>
          <p14:tracePt t="145940" x="5394325" y="2152650"/>
          <p14:tracePt t="145957" x="5411788" y="2133600"/>
          <p14:tracePt t="145975" x="5419725" y="2133600"/>
          <p14:tracePt t="145990" x="5438775" y="2133600"/>
          <p14:tracePt t="146007" x="5446713" y="2133600"/>
          <p14:tracePt t="146024" x="5465763" y="2133600"/>
          <p14:tracePt t="146041" x="5473700" y="2133600"/>
          <p14:tracePt t="146058" x="5491163" y="2133600"/>
          <p14:tracePt t="146074" x="5500688" y="2152650"/>
          <p14:tracePt t="146091" x="5518150" y="2170113"/>
          <p14:tracePt t="146108" x="5518150" y="2179638"/>
          <p14:tracePt t="146124" x="5527675" y="2197100"/>
          <p14:tracePt t="146141" x="5545138" y="2232025"/>
          <p14:tracePt t="146158" x="5554663" y="2259013"/>
          <p14:tracePt t="146175" x="5554663" y="2286000"/>
          <p14:tracePt t="146191" x="5562600" y="2312988"/>
          <p14:tracePt t="146208" x="5572125" y="2330450"/>
          <p14:tracePt t="146225" x="5572125" y="2374900"/>
          <p14:tracePt t="146242" x="5581650" y="2428875"/>
          <p14:tracePt t="146258" x="5589588" y="2500313"/>
          <p14:tracePt t="146275" x="5589588" y="2562225"/>
          <p14:tracePt t="146291" x="5589588" y="2643188"/>
          <p14:tracePt t="146309" x="5562600" y="2705100"/>
          <p14:tracePt t="146325" x="5518150" y="2759075"/>
          <p14:tracePt t="146342" x="5483225" y="2803525"/>
          <p14:tracePt t="146358" x="5465763" y="2813050"/>
          <p14:tracePt t="146376" x="5429250" y="2830513"/>
          <p14:tracePt t="146392" x="5411788" y="2830513"/>
          <p14:tracePt t="146409" x="5384800" y="2830513"/>
          <p14:tracePt t="146426" x="5322888" y="2741613"/>
          <p14:tracePt t="146443" x="5259388" y="2652713"/>
          <p14:tracePt t="146459" x="5214938" y="2562225"/>
          <p14:tracePt t="146475" x="5197475" y="2482850"/>
          <p14:tracePt t="146492" x="5197475" y="2438400"/>
          <p14:tracePt t="146510" x="5205413" y="2322513"/>
          <p14:tracePt t="146526" x="5232400" y="2224088"/>
          <p14:tracePt t="146542" x="5286375" y="2160588"/>
          <p14:tracePt t="146559" x="5322888" y="2133600"/>
          <p14:tracePt t="146577" x="5348288" y="2133600"/>
          <p14:tracePt t="146593" x="5375275" y="2133600"/>
          <p14:tracePt t="146609" x="5419725" y="2197100"/>
          <p14:tracePt t="146626" x="5465763" y="2330450"/>
          <p14:tracePt t="146644" x="5491163" y="2536825"/>
          <p14:tracePt t="146660" x="5500688" y="2705100"/>
          <p14:tracePt t="146676" x="5491163" y="2795588"/>
          <p14:tracePt t="146693" x="5465763" y="2847975"/>
          <p14:tracePt t="146710" x="5419725" y="2874963"/>
          <p14:tracePt t="146726" x="5384800" y="2884488"/>
          <p14:tracePt t="146743" x="5367338" y="2894013"/>
          <p14:tracePt t="146760" x="5348288" y="2894013"/>
          <p14:tracePt t="146778" x="5313363" y="2884488"/>
          <p14:tracePt t="146793" x="5276850" y="2847975"/>
          <p14:tracePt t="146810" x="5259388" y="2776538"/>
          <p14:tracePt t="146827" x="5259388" y="2732088"/>
          <p14:tracePt t="146844" x="5259388" y="2714625"/>
          <p14:tracePt t="146898" x="5259388" y="2741613"/>
          <p14:tracePt t="146906" x="5268913" y="2786063"/>
          <p14:tracePt t="146914" x="5268913" y="2830513"/>
          <p14:tracePt t="146927" x="5268913" y="2884488"/>
          <p14:tracePt t="146944" x="5251450" y="2919413"/>
          <p14:tracePt t="146961" x="5241925" y="2928938"/>
          <p14:tracePt t="146978" x="5214938" y="2928938"/>
          <p14:tracePt t="146994" x="5170488" y="2874963"/>
          <p14:tracePt t="147011" x="5153025" y="2830513"/>
          <p14:tracePt t="147027" x="5099050" y="2741613"/>
          <p14:tracePt t="147045" x="5072063" y="2608263"/>
          <p14:tracePt t="147061" x="5062538" y="2490788"/>
          <p14:tracePt t="147078" x="5062538" y="2438400"/>
          <p14:tracePt t="147094" x="5081588" y="2401888"/>
          <p14:tracePt t="147112" x="5099050" y="2374900"/>
          <p14:tracePt t="147128" x="5116513" y="2374900"/>
          <p14:tracePt t="147161" x="5143500" y="2411413"/>
          <p14:tracePt t="147179" x="5187950" y="2581275"/>
          <p14:tracePt t="147195" x="5187950" y="2670175"/>
          <p14:tracePt t="147211" x="5170488" y="2714625"/>
          <p14:tracePt t="147228" x="5133975" y="2741613"/>
          <p14:tracePt t="147246" x="5089525" y="2759075"/>
          <p14:tracePt t="147262" x="5045075" y="2751138"/>
          <p14:tracePt t="147278" x="5018088" y="2741613"/>
          <p14:tracePt t="147295" x="4973638" y="2643188"/>
          <p14:tracePt t="147312" x="4938713" y="2536825"/>
          <p14:tracePt t="147328" x="4938713" y="2446338"/>
          <p14:tracePt t="147346" x="4983163" y="2374900"/>
          <p14:tracePt t="147362" x="5054600" y="2357438"/>
          <p14:tracePt t="147379" x="5116513" y="2374900"/>
          <p14:tracePt t="147395" x="5143500" y="2393950"/>
          <p14:tracePt t="147412" x="5180013" y="2473325"/>
          <p14:tracePt t="147429" x="5197475" y="2554288"/>
          <p14:tracePt t="147446" x="5197475" y="2589213"/>
          <p14:tracePt t="147462" x="5187950" y="2608263"/>
          <p14:tracePt t="147479" x="5187950" y="2616200"/>
          <p14:tracePt t="147514" x="5187950" y="2608263"/>
          <p14:tracePt t="147530" x="5187950" y="2598738"/>
          <p14:tracePt t="147546" x="5187950" y="2589213"/>
          <p14:tracePt t="147563" x="5187950" y="2571750"/>
          <p14:tracePt t="147580" x="5187950" y="2562225"/>
          <p14:tracePt t="147596" x="5187950" y="2554288"/>
          <p14:tracePt t="147690" x="5187950" y="2562225"/>
          <p14:tracePt t="147698" x="5187950" y="2571750"/>
          <p14:tracePt t="147714" x="5187950" y="2581275"/>
          <p14:tracePt t="147730" x="5187950" y="2608263"/>
          <p14:tracePt t="147738" x="5187950" y="2625725"/>
          <p14:tracePt t="147747" x="5187950" y="2633663"/>
          <p14:tracePt t="147764" x="5170488" y="2670175"/>
          <p14:tracePt t="147780" x="5160963" y="2679700"/>
          <p14:tracePt t="147797" x="5143500" y="2679700"/>
          <p14:tracePt t="147831" x="5143500" y="2660650"/>
          <p14:tracePt t="147847" x="5143500" y="2598738"/>
          <p14:tracePt t="147864" x="5143500" y="2562225"/>
          <p14:tracePt t="147880" x="5170488" y="2482850"/>
          <p14:tracePt t="147898" x="5214938" y="2446338"/>
          <p14:tracePt t="147914" x="5232400" y="2438400"/>
          <p14:tracePt t="147947" x="5241925" y="2482850"/>
          <p14:tracePt t="147965" x="5241925" y="2554288"/>
          <p14:tracePt t="147981" x="5241925" y="2598738"/>
          <p14:tracePt t="147998" x="5197475" y="2687638"/>
          <p14:tracePt t="148014" x="5133975" y="2741613"/>
          <p14:tracePt t="148032" x="5072063" y="2759075"/>
          <p14:tracePt t="148048" x="5027613" y="2759075"/>
          <p14:tracePt t="148064" x="4991100" y="2714625"/>
          <p14:tracePt t="148081" x="4983163" y="2660650"/>
          <p14:tracePt t="148099" x="5010150" y="2517775"/>
          <p14:tracePt t="148115" x="5037138" y="2490788"/>
          <p14:tracePt t="148131" x="5187950" y="2428875"/>
          <p14:tracePt t="148148" x="5330825" y="2428875"/>
          <p14:tracePt t="148166" x="5419725" y="2500313"/>
          <p14:tracePt t="148181" x="5438775" y="2589213"/>
          <p14:tracePt t="148198" x="5367338" y="2697163"/>
          <p14:tracePt t="148215" x="5205413" y="2813050"/>
          <p14:tracePt t="148233" x="5000625" y="2884488"/>
          <p14:tracePt t="148248" x="4894263" y="2901950"/>
          <p14:tracePt t="148265" x="4714875" y="2911475"/>
          <p14:tracePt t="148267" x="4652963" y="2911475"/>
          <p14:tracePt t="148282" x="4608513" y="2894013"/>
          <p14:tracePt t="148300" x="4598988" y="2847975"/>
          <p14:tracePt t="148315" x="4616450" y="2786063"/>
          <p14:tracePt t="148332" x="4652963" y="2714625"/>
          <p14:tracePt t="148349" x="4679950" y="2687638"/>
          <p14:tracePt t="148366" x="4679950" y="2670175"/>
          <p14:tracePt t="148382" x="4652963" y="2670175"/>
          <p14:tracePt t="148399" x="4510088" y="2643188"/>
          <p14:tracePt t="148416" x="4276725" y="2581275"/>
          <p14:tracePt t="148433" x="4089400" y="2490788"/>
          <p14:tracePt t="148449" x="3973513" y="2374900"/>
          <p14:tracePt t="148466" x="3894138" y="2197100"/>
          <p14:tracePt t="148483" x="3884613" y="2116138"/>
          <p14:tracePt t="148500" x="3875088" y="2062163"/>
          <p14:tracePt t="148516" x="3867150" y="1955800"/>
          <p14:tracePt t="148533" x="3822700" y="1822450"/>
          <p14:tracePt t="148549" x="3741738" y="1731963"/>
          <p14:tracePt t="148567" x="3598863" y="1633538"/>
          <p14:tracePt t="148583" x="3419475" y="1527175"/>
          <p14:tracePt t="148600" x="3259138" y="1455738"/>
          <p14:tracePt t="148616" x="3143250" y="1419225"/>
          <p14:tracePt t="148634" x="3081338" y="1411288"/>
          <p14:tracePt t="148650" x="3044825" y="1401763"/>
          <p14:tracePt t="148683" x="3044825" y="1455738"/>
          <p14:tracePt t="148701" x="3062288" y="1633538"/>
          <p14:tracePt t="148717" x="3116263" y="1857375"/>
          <p14:tracePt t="148733" x="3160713" y="2179638"/>
          <p14:tracePt t="148750" x="3170238" y="2374900"/>
          <p14:tracePt t="148768" x="3152775" y="2901950"/>
          <p14:tracePt t="148784" x="3027363" y="3473450"/>
          <p14:tracePt t="148800" x="2928938" y="3786188"/>
          <p14:tracePt t="148817" x="2874963" y="3946525"/>
          <p14:tracePt t="148835" x="2822575" y="4071938"/>
          <p14:tracePt t="148851" x="2822575" y="4089400"/>
          <p14:tracePt t="148867" x="2813050" y="4108450"/>
          <p14:tracePt t="148902" x="2857500" y="4108450"/>
          <p14:tracePt t="148917" x="3017838" y="4098925"/>
          <p14:tracePt t="148934" x="3251200" y="4054475"/>
          <p14:tracePt t="148951" x="3554413" y="3990975"/>
          <p14:tracePt t="148968" x="3884613" y="3919538"/>
          <p14:tracePt t="148984" x="4179888" y="3822700"/>
          <p14:tracePt t="149001" x="4438650" y="3660775"/>
          <p14:tracePt t="149018" x="4732338" y="3357563"/>
          <p14:tracePt t="149036" x="4991100" y="2884488"/>
          <p14:tracePt t="149051" x="5116513" y="2473325"/>
          <p14:tracePt t="149068" x="5126038" y="2187575"/>
          <p14:tracePt t="149085" x="5126038" y="1965325"/>
          <p14:tracePt t="149102" x="5081588" y="1776413"/>
          <p14:tracePt t="149118" x="5037138" y="1643063"/>
          <p14:tracePt t="149135" x="5027613" y="1589088"/>
          <p14:tracePt t="149152" x="5018088" y="1527175"/>
          <p14:tracePt t="149169" x="5018088" y="1500188"/>
          <p14:tracePt t="149202" x="5018088" y="1517650"/>
          <p14:tracePt t="149219" x="5018088" y="1616075"/>
          <p14:tracePt t="149236" x="4991100" y="1812925"/>
          <p14:tracePt t="149252" x="4840288" y="2170113"/>
          <p14:tracePt t="149269" x="4687888" y="2411413"/>
          <p14:tracePt t="149286" x="4251325" y="2911475"/>
          <p14:tracePt t="149303" x="3848100" y="3214688"/>
          <p14:tracePt t="149319" x="3608388" y="3303588"/>
          <p14:tracePt t="149336" x="3402013" y="3348038"/>
          <p14:tracePt t="149352" x="3286125" y="3367088"/>
          <p14:tracePt t="149370" x="3251200" y="3367088"/>
          <p14:tracePt t="149403" x="3276600" y="3357563"/>
          <p14:tracePt t="149419" x="3402013" y="3348038"/>
          <p14:tracePt t="149437" x="3598863" y="3367088"/>
          <p14:tracePt t="149453" x="3822700" y="3446463"/>
          <p14:tracePt t="149469" x="4017963" y="3527425"/>
          <p14:tracePt t="149486" x="4160838" y="3581400"/>
          <p14:tracePt t="149504" x="4241800" y="3608388"/>
          <p14:tracePt t="149520" x="4268788" y="3616325"/>
          <p14:tracePt t="149537" x="4295775" y="3625850"/>
          <p14:tracePt t="149553" x="4303713" y="3633788"/>
          <p14:tracePt t="149627" x="4313238" y="3633788"/>
          <p14:tracePt t="149643" x="4313238" y="3643313"/>
          <p14:tracePt t="149650" x="4322763" y="3643313"/>
          <p14:tracePt t="149659" x="4330700" y="3652838"/>
          <p14:tracePt t="149670" x="4340225" y="3660775"/>
          <p14:tracePt t="149687" x="4375150" y="3687763"/>
          <p14:tracePt t="149704" x="4419600" y="3714750"/>
          <p14:tracePt t="149721" x="4446588" y="3724275"/>
          <p14:tracePt t="149737" x="4510088" y="3724275"/>
          <p14:tracePt t="149754" x="4608513" y="3705225"/>
          <p14:tracePt t="149771" x="4687888" y="3643313"/>
          <p14:tracePt t="149788" x="4768850" y="3554413"/>
          <p14:tracePt t="149804" x="4822825" y="3482975"/>
          <p14:tracePt t="149821" x="4840288" y="3394075"/>
          <p14:tracePt t="149837" x="4857750" y="3259138"/>
          <p14:tracePt t="149855" x="4867275" y="3170238"/>
          <p14:tracePt t="149871" x="4884738" y="2830513"/>
          <p14:tracePt t="149888" x="4919663" y="2357438"/>
          <p14:tracePt t="149904" x="5000625" y="1973263"/>
          <p14:tracePt t="149922" x="5072063" y="1536700"/>
          <p14:tracePt t="149938" x="5116513" y="1357313"/>
          <p14:tracePt t="149955" x="5143500" y="1250950"/>
          <p14:tracePt t="149971" x="5153025" y="1214438"/>
          <p14:tracePt t="149989" x="5160963" y="1204913"/>
          <p14:tracePt t="150005" x="5160963" y="1214438"/>
          <p14:tracePt t="150021" x="5126038" y="1330325"/>
          <p14:tracePt t="150038" x="5010150" y="1616075"/>
          <p14:tracePt t="150056" x="4732338" y="2116138"/>
          <p14:tracePt t="150072" x="4340225" y="2652713"/>
          <p14:tracePt t="150088" x="3956050" y="3000375"/>
          <p14:tracePt t="150105" x="3813175" y="3081338"/>
          <p14:tracePt t="150123" x="3633788" y="3197225"/>
          <p14:tracePt t="150139" x="3616325" y="3232150"/>
          <p14:tracePt t="150156" x="3625850" y="3268663"/>
          <p14:tracePt t="150172" x="3687763" y="3330575"/>
          <p14:tracePt t="150189" x="3795713" y="3411538"/>
          <p14:tracePt t="150205" x="3902075" y="3509963"/>
          <p14:tracePt t="150222" x="4027488" y="3598863"/>
          <p14:tracePt t="150239" x="4089400" y="3660775"/>
          <p14:tracePt t="150256" x="4276725" y="3768725"/>
          <p14:tracePt t="150273" x="4491038" y="3848100"/>
          <p14:tracePt t="150275" x="4562475" y="3867150"/>
          <p14:tracePt t="150289" x="4625975" y="3884613"/>
          <p14:tracePt t="150306" x="4724400" y="3894138"/>
          <p14:tracePt t="150323" x="4768850" y="3902075"/>
          <p14:tracePt t="150339" x="4803775" y="3902075"/>
          <p14:tracePt t="150356" x="4813300" y="3902075"/>
          <p14:tracePt t="150373" x="4867275" y="3911600"/>
          <p14:tracePt t="150390" x="4911725" y="3919538"/>
          <p14:tracePt t="150406" x="4938713" y="3919538"/>
          <p14:tracePt t="150423" x="4965700" y="3919538"/>
          <p14:tracePt t="150440" x="4991100" y="3919538"/>
          <p14:tracePt t="150457" x="5027613" y="3919538"/>
          <p14:tracePt t="150473" x="5081588" y="3919538"/>
          <p14:tracePt t="150490" x="5133975" y="3919538"/>
          <p14:tracePt t="150507" x="5224463" y="3919538"/>
          <p14:tracePt t="150524" x="5340350" y="3902075"/>
          <p14:tracePt t="150540" x="5411788" y="3867150"/>
          <p14:tracePt t="150557" x="5491163" y="3822700"/>
          <p14:tracePt t="150573" x="5653088" y="3848100"/>
          <p14:tracePt t="150591" x="5768975" y="3911600"/>
          <p14:tracePt t="150607" x="5776913" y="3919538"/>
          <p14:tracePt t="150624" x="5776913" y="3929063"/>
          <p14:tracePt t="150658" x="5688013" y="3946525"/>
          <p14:tracePt t="150674" x="5589588" y="3973513"/>
          <p14:tracePt t="150691" x="5491163" y="4017963"/>
          <p14:tracePt t="150707" x="5429250" y="4054475"/>
          <p14:tracePt t="150725" x="5402263" y="4062413"/>
          <p14:tracePt t="150741" x="5394325" y="4062413"/>
          <p14:tracePt t="150757" x="5367338" y="4062413"/>
          <p14:tracePt t="150774" x="5357813" y="4062413"/>
          <p14:tracePt t="150795" x="5357813" y="4044950"/>
          <p14:tracePt t="150811" x="5348288" y="4027488"/>
          <p14:tracePt t="150824" x="5340350" y="4010025"/>
          <p14:tracePt t="150841" x="5295900" y="3983038"/>
          <p14:tracePt t="150859" x="5241925" y="3938588"/>
          <p14:tracePt t="150875" x="5224463" y="3929063"/>
          <p14:tracePt t="150891" x="5224463" y="3902075"/>
          <p14:tracePt t="150908" x="5197475" y="3857625"/>
          <p14:tracePt t="150926" x="5099050" y="3732213"/>
          <p14:tracePt t="150941" x="5037138" y="3633788"/>
          <p14:tracePt t="150958" x="4991100" y="3571875"/>
          <p14:tracePt t="150975" x="4938713" y="3517900"/>
          <p14:tracePt t="150992" x="4929188" y="3482975"/>
          <p14:tracePt t="151025" x="4965700" y="3455988"/>
          <p14:tracePt t="151042" x="5062538" y="3446463"/>
          <p14:tracePt t="151060" x="5180013" y="3446463"/>
          <p14:tracePt t="151075" x="5241925" y="3419475"/>
          <p14:tracePt t="151092" x="5313363" y="3394075"/>
          <p14:tracePt t="151109" x="5384800" y="3367088"/>
          <p14:tracePt t="151126" x="5419725" y="3357563"/>
          <p14:tracePt t="151142" x="5500688" y="3322638"/>
          <p14:tracePt t="151159" x="5608638" y="3295650"/>
          <p14:tracePt t="151176" x="5680075" y="3276600"/>
          <p14:tracePt t="151193" x="5732463" y="3276600"/>
          <p14:tracePt t="151209" x="5776913" y="3268663"/>
          <p14:tracePt t="151226" x="5857875" y="3268663"/>
          <p14:tracePt t="151242" x="5911850" y="3268663"/>
          <p14:tracePt t="151260" x="5946775" y="3268663"/>
          <p14:tracePt t="151276" x="6018213" y="3268663"/>
          <p14:tracePt t="151293" x="6089650" y="3268663"/>
          <p14:tracePt t="151309" x="6143625" y="3268663"/>
          <p14:tracePt t="151327" x="6170613" y="3268663"/>
          <p14:tracePt t="151343" x="6205538" y="3268663"/>
          <p14:tracePt t="151360" x="6224588" y="3268663"/>
          <p14:tracePt t="151376" x="6251575" y="3268663"/>
          <p14:tracePt t="151394" x="6269038" y="3268663"/>
          <p14:tracePt t="151410" x="6286500" y="3268663"/>
          <p14:tracePt t="151427" x="6330950" y="3268663"/>
          <p14:tracePt t="151443" x="6375400" y="3268663"/>
          <p14:tracePt t="151461" x="6429375" y="3268663"/>
          <p14:tracePt t="151476" x="6500813" y="3268663"/>
          <p14:tracePt t="151493" x="6572250" y="3268663"/>
          <p14:tracePt t="151510" x="6608763" y="3268663"/>
          <p14:tracePt t="151528" x="6705600" y="3268663"/>
          <p14:tracePt t="151543" x="6813550" y="3268663"/>
          <p14:tracePt t="151560" x="6911975" y="3268663"/>
          <p14:tracePt t="151577" x="6983413" y="3268663"/>
          <p14:tracePt t="151595" x="7126288" y="3268663"/>
          <p14:tracePt t="151611" x="7232650" y="3268663"/>
          <p14:tracePt t="151627" x="7331075" y="3259138"/>
          <p14:tracePt t="151644" x="7375525" y="3259138"/>
          <p14:tracePt t="151661" x="7500938" y="3259138"/>
          <p14:tracePt t="151677" x="7581900" y="3259138"/>
          <p14:tracePt t="151694" x="7626350" y="3251200"/>
          <p14:tracePt t="151711" x="7661275" y="3241675"/>
          <p14:tracePt t="151729" x="7688263" y="3224213"/>
          <p14:tracePt t="151744" x="7697788" y="3214688"/>
          <p14:tracePt t="151761" x="7715250" y="3187700"/>
          <p14:tracePt t="151778" x="7724775" y="3170238"/>
          <p14:tracePt t="151795" x="7751763" y="3036888"/>
          <p14:tracePt t="151811" x="7786688" y="2946400"/>
          <p14:tracePt t="151828" x="7813675" y="2867025"/>
          <p14:tracePt t="151845" x="7823200" y="2803525"/>
          <p14:tracePt t="151862" x="7840663" y="2759075"/>
          <p14:tracePt t="151878" x="7840663" y="2714625"/>
          <p14:tracePt t="151895" x="7840663" y="2697163"/>
          <p14:tracePt t="151911" x="7840663" y="2679700"/>
          <p14:tracePt t="151929" x="7840663" y="2670175"/>
          <p14:tracePt t="151995" x="7831138" y="2670175"/>
          <p14:tracePt t="152003" x="7813675" y="2670175"/>
          <p14:tracePt t="152012" x="7786688" y="2670175"/>
          <p14:tracePt t="152029" x="7688263" y="2687638"/>
          <p14:tracePt t="152045" x="7581900" y="2714625"/>
          <p14:tracePt t="152062" x="7537450" y="2724150"/>
          <p14:tracePt t="152079" x="7439025" y="2732088"/>
          <p14:tracePt t="152096" x="7367588" y="2741613"/>
          <p14:tracePt t="152112" x="7348538" y="2751138"/>
          <p14:tracePt t="152129" x="7331075" y="2759075"/>
          <p14:tracePt t="152147" x="7304088" y="2786063"/>
          <p14:tracePt t="152163" x="7277100" y="2822575"/>
          <p14:tracePt t="152179" x="7242175" y="2884488"/>
          <p14:tracePt t="152196" x="7215188" y="2938463"/>
          <p14:tracePt t="152213" x="7180263" y="3036888"/>
          <p14:tracePt t="152229" x="7143750" y="3116263"/>
          <p14:tracePt t="152246" x="7134225" y="3160713"/>
          <p14:tracePt t="152263" x="7116763" y="3187700"/>
          <p14:tracePt t="152280" x="7108825" y="3224213"/>
          <p14:tracePt t="152296" x="7081838" y="3251200"/>
          <p14:tracePt t="152313" x="7054850" y="3276600"/>
          <p14:tracePt t="152330" x="7037388" y="3286125"/>
          <p14:tracePt t="152347" x="6973888" y="3322638"/>
          <p14:tracePt t="152363" x="6946900" y="3330575"/>
          <p14:tracePt t="152380" x="6929438" y="3340100"/>
          <p14:tracePt t="152396" x="6919913" y="3340100"/>
          <p14:tracePt t="152414" x="6902450" y="3348038"/>
          <p14:tracePt t="152430" x="6894513" y="3357563"/>
          <p14:tracePt t="152447" x="6884988" y="3357563"/>
          <p14:tracePt t="152463" x="6875463" y="3367088"/>
          <p14:tracePt t="152481" x="6867525" y="3367088"/>
          <p14:tracePt t="152497" x="6858000" y="3367088"/>
          <p14:tracePt t="152547" x="6858000" y="3375025"/>
          <p14:tracePt t="152555" x="6848475" y="3375025"/>
          <p14:tracePt t="152579" x="6840538" y="3375025"/>
          <p14:tracePt t="152587" x="6831013" y="3384550"/>
          <p14:tracePt t="152597" x="6823075" y="3394075"/>
          <p14:tracePt t="152614" x="6804025" y="3394075"/>
          <p14:tracePt t="152631" x="6796088" y="3402013"/>
          <p14:tracePt t="152647" x="6751638" y="3411538"/>
          <p14:tracePt t="152664" x="6715125" y="3429000"/>
          <p14:tracePt t="152681" x="6688138" y="3429000"/>
          <p14:tracePt t="152699" x="6661150" y="3429000"/>
          <p14:tracePt t="152771" x="6653213" y="3429000"/>
          <p14:tracePt t="152971" x="6670675" y="3419475"/>
          <p14:tracePt t="152979" x="6680200" y="3419475"/>
          <p14:tracePt t="152987" x="6705600" y="3419475"/>
          <p14:tracePt t="152999" x="6732588" y="3419475"/>
          <p14:tracePt t="153015" x="6804025" y="3419475"/>
          <p14:tracePt t="153032" x="6894513" y="3419475"/>
          <p14:tracePt t="153050" x="6965950" y="3419475"/>
          <p14:tracePt t="153066" x="7027863" y="3419475"/>
          <p14:tracePt t="153082" x="7072313" y="3419475"/>
          <p14:tracePt t="153099" x="7108825" y="3419475"/>
          <p14:tracePt t="153117" x="7116763" y="3419475"/>
          <p14:tracePt t="153133" x="7126288" y="3419475"/>
          <p14:tracePt t="153149" x="7134225" y="3419475"/>
          <p14:tracePt t="153166" x="7143750" y="3419475"/>
          <p14:tracePt t="153183" x="7153275" y="3419475"/>
          <p14:tracePt t="153199" x="7180263" y="3419475"/>
          <p14:tracePt t="153216" x="7215188" y="3419475"/>
          <p14:tracePt t="153233" x="7232650" y="3419475"/>
          <p14:tracePt t="153251" x="7323138" y="3419475"/>
          <p14:tracePt t="153267" x="7412038" y="3419475"/>
          <p14:tracePt t="153283" x="7491413" y="3419475"/>
          <p14:tracePt t="153300" x="7572375" y="3419475"/>
          <p14:tracePt t="153317" x="7653338" y="3419475"/>
          <p14:tracePt t="153333" x="7715250" y="3419475"/>
          <p14:tracePt t="153350" x="7742238" y="3419475"/>
          <p14:tracePt t="153367" x="7786688" y="3419475"/>
          <p14:tracePt t="153384" x="7823200" y="3419475"/>
          <p14:tracePt t="153400" x="7858125" y="3411538"/>
          <p14:tracePt t="153417" x="7867650" y="3402013"/>
          <p14:tracePt t="153434" x="7894638" y="3402013"/>
          <p14:tracePt t="153451" x="7947025" y="3394075"/>
          <p14:tracePt t="153467" x="7966075" y="3394075"/>
          <p14:tracePt t="153484" x="7974013" y="3394075"/>
          <p14:tracePt t="153500" x="8010525" y="3394075"/>
          <p14:tracePt t="153518" x="8062913" y="3394075"/>
          <p14:tracePt t="153534" x="8108950" y="3394075"/>
          <p14:tracePt t="153551" x="8143875" y="3394075"/>
          <p14:tracePt t="153567" x="8161338" y="3394075"/>
          <p14:tracePt t="153585" x="8170863" y="3394075"/>
          <p14:tracePt t="153601" x="8180388" y="3394075"/>
          <p14:tracePt t="153618" x="8188325" y="3394075"/>
          <p14:tracePt t="153635" x="8224838" y="3357563"/>
          <p14:tracePt t="153652" x="8251825" y="3313113"/>
          <p14:tracePt t="153668" x="8286750" y="3251200"/>
          <p14:tracePt t="153684" x="8331200" y="3187700"/>
          <p14:tracePt t="153701" x="8358188" y="3143250"/>
          <p14:tracePt t="153719" x="8375650" y="3081338"/>
          <p14:tracePt t="153735" x="8385175" y="3062288"/>
          <p14:tracePt t="153751" x="8402638" y="3000375"/>
          <p14:tracePt t="153768" x="8412163" y="2955925"/>
          <p14:tracePt t="153786" x="8412163" y="2946400"/>
          <p14:tracePt t="153819" x="8412163" y="2973388"/>
          <p14:tracePt t="153835" x="8412163" y="3062288"/>
          <p14:tracePt t="153853" x="8412163" y="3179763"/>
          <p14:tracePt t="153868" x="8412163" y="3276600"/>
          <p14:tracePt t="153885" x="8412163" y="3313113"/>
          <p14:tracePt t="153902" x="8412163" y="3375025"/>
          <p14:tracePt t="153919" x="8412163" y="3394075"/>
          <p14:tracePt t="154003" x="8420100" y="3394075"/>
          <p14:tracePt t="154011" x="8429625" y="3394075"/>
          <p14:tracePt t="154027" x="8439150" y="3394075"/>
          <p14:tracePt t="154036" x="8447088" y="3394075"/>
          <p14:tracePt t="154059" x="8456613" y="3384550"/>
          <p14:tracePt t="154069" x="8466138" y="3384550"/>
          <p14:tracePt t="154131" x="8474075" y="3384550"/>
          <p14:tracePt t="154155" x="8483600" y="3384550"/>
          <p14:tracePt t="154211" x="8491538" y="3384550"/>
          <p14:tracePt t="154220" x="8501063" y="3384550"/>
          <p14:tracePt t="154235" x="8510588" y="3384550"/>
          <p14:tracePt t="154252" x="8518525" y="3384550"/>
          <p14:tracePt t="154267" x="8528050" y="3384550"/>
          <p14:tracePt t="154283" x="8537575" y="3384550"/>
          <p14:tracePt t="154291" x="8545513" y="3384550"/>
          <p14:tracePt t="154304" x="8562975" y="3384550"/>
          <p14:tracePt t="154320" x="8589963" y="3384550"/>
          <p14:tracePt t="154337" x="8609013" y="3375025"/>
          <p14:tracePt t="154354" x="8626475" y="3375025"/>
          <p14:tracePt t="154371" x="8643938" y="3367088"/>
          <p14:tracePt t="154387" x="8653463" y="3367088"/>
          <p14:tracePt t="154420" x="8661400" y="3367088"/>
          <p14:tracePt t="154438" x="8680450" y="3357563"/>
          <p14:tracePt t="154454" x="8688388" y="3357563"/>
          <p14:tracePt t="154471" x="8697913" y="3357563"/>
          <p14:tracePt t="154487" x="8715375" y="3357563"/>
          <p14:tracePt t="154505" x="8732838" y="3348038"/>
          <p14:tracePt t="154521" x="8751888" y="3340100"/>
          <p14:tracePt t="154739" x="8732838" y="3340100"/>
          <p14:tracePt t="154747" x="8688388" y="3340100"/>
          <p14:tracePt t="154756" x="8599488" y="3330575"/>
          <p14:tracePt t="154772" x="8232775" y="3330575"/>
          <p14:tracePt t="154788" x="7769225" y="3330575"/>
          <p14:tracePt t="154805" x="7323138" y="3348038"/>
          <p14:tracePt t="154823" x="6894513" y="3429000"/>
          <p14:tracePt t="154839" x="6527800" y="3473450"/>
          <p14:tracePt t="154855" x="6394450" y="3500438"/>
          <p14:tracePt t="154872" x="6205538" y="3509963"/>
          <p14:tracePt t="154889" x="6143625" y="3509963"/>
          <p14:tracePt t="154979" x="6153150" y="3509963"/>
          <p14:tracePt t="154987" x="6161088" y="3509963"/>
          <p14:tracePt t="154995" x="6170613" y="3509963"/>
          <p14:tracePt t="155006" x="6188075" y="3509963"/>
          <p14:tracePt t="155023" x="6251575" y="3509963"/>
          <p14:tracePt t="155039" x="6276975" y="3500438"/>
          <p14:tracePt t="155057" x="6340475" y="3482975"/>
          <p14:tracePt t="155073" x="6384925" y="3455988"/>
          <p14:tracePt t="155089" x="6402388" y="3455988"/>
          <p14:tracePt t="155106" x="6402388" y="3438525"/>
          <p14:tracePt t="155124" x="6402388" y="3429000"/>
          <p14:tracePt t="155140" x="6394450" y="3394075"/>
          <p14:tracePt t="155156" x="6348413" y="3357563"/>
          <p14:tracePt t="155173" x="6323013" y="3322638"/>
          <p14:tracePt t="155191" x="6286500" y="3286125"/>
          <p14:tracePt t="155207" x="6269038" y="3286125"/>
          <p14:tracePt t="155275" x="6276975" y="3286125"/>
          <p14:tracePt t="155283" x="6303963" y="3286125"/>
          <p14:tracePt t="155291" x="6367463" y="3286125"/>
          <p14:tracePt t="155307" x="6562725" y="3313113"/>
          <p14:tracePt t="155324" x="6813550" y="3340100"/>
          <p14:tracePt t="155340" x="6946900" y="3357563"/>
          <p14:tracePt t="155358" x="7170738" y="3367088"/>
          <p14:tracePt t="155374" x="7348538" y="3367088"/>
          <p14:tracePt t="155391" x="7402513" y="3367088"/>
          <p14:tracePt t="155451" x="7394575" y="3357563"/>
          <p14:tracePt t="155459" x="7385050" y="3357563"/>
          <p14:tracePt t="155467" x="7358063" y="3357563"/>
          <p14:tracePt t="155475" x="7348538" y="3357563"/>
          <p14:tracePt t="155492" x="7331075" y="3357563"/>
          <p14:tracePt t="155508" x="7296150" y="3348038"/>
          <p14:tracePt t="155524" x="7232650" y="3330575"/>
          <p14:tracePt t="155541" x="7205663" y="3322638"/>
          <p14:tracePt t="155559" x="7188200" y="3313113"/>
          <p14:tracePt t="155574" x="7180263" y="3313113"/>
          <p14:tracePt t="155611" x="7170738" y="3313113"/>
          <p14:tracePt t="155635" x="7161213" y="3313113"/>
          <p14:tracePt t="155651" x="7153275" y="3313113"/>
          <p14:tracePt t="155667" x="7143750" y="3313113"/>
          <p14:tracePt t="155675" x="7134225" y="3313113"/>
          <p14:tracePt t="155692" x="7116763" y="3313113"/>
          <p14:tracePt t="155708" x="7108825" y="3313113"/>
          <p14:tracePt t="155725" x="7089775" y="3313113"/>
          <p14:tracePt t="155742" x="7081838" y="3313113"/>
          <p14:tracePt t="155759" x="7062788" y="3313113"/>
          <p14:tracePt t="155775" x="7054850" y="3313113"/>
          <p14:tracePt t="155792" x="7045325" y="3313113"/>
          <p14:tracePt t="155809" x="7027863" y="3313113"/>
          <p14:tracePt t="155827" x="7010400" y="3313113"/>
          <p14:tracePt t="155860" x="7000875" y="3313113"/>
          <p14:tracePt t="155883" x="6991350" y="3313113"/>
          <p14:tracePt t="155899" x="6983413" y="3313113"/>
          <p14:tracePt t="155909" x="6973888" y="3322638"/>
          <p14:tracePt t="155926" x="6956425" y="3330575"/>
          <p14:tracePt t="155943" x="6946900" y="3330575"/>
          <p14:tracePt t="155960" x="6919913" y="3330575"/>
          <p14:tracePt t="155976" x="6884988" y="3330575"/>
          <p14:tracePt t="155993" x="6848475" y="3330575"/>
          <p14:tracePt t="156009" x="6813550" y="3330575"/>
          <p14:tracePt t="156027" x="6751638" y="3313113"/>
          <p14:tracePt t="156043" x="6742113" y="3313113"/>
          <p14:tracePt t="156060" x="6724650" y="3303588"/>
          <p14:tracePt t="156076" x="6715125" y="3295650"/>
          <p14:tracePt t="156139" x="6705600" y="3295650"/>
          <p14:tracePt t="156155" x="6697663" y="3303588"/>
          <p14:tracePt t="156171" x="6697663" y="3313113"/>
          <p14:tracePt t="156187" x="6688138" y="3313113"/>
          <p14:tracePt t="156195" x="6688138" y="3322638"/>
          <p14:tracePt t="156251" x="6688138" y="3313113"/>
          <p14:tracePt t="156267" x="6688138" y="3295650"/>
          <p14:tracePt t="156291" x="6688138" y="3286125"/>
          <p14:tracePt t="156299" x="6688138" y="3276600"/>
          <p14:tracePt t="156331" x="6697663" y="3276600"/>
          <p14:tracePt t="156339" x="6705600" y="3276600"/>
          <p14:tracePt t="156355" x="6715125" y="3276600"/>
          <p14:tracePt t="156363" x="6732588" y="3286125"/>
          <p14:tracePt t="156377" x="6751638" y="3295650"/>
          <p14:tracePt t="156394" x="6786563" y="3313113"/>
          <p14:tracePt t="156412" x="6813550" y="3322638"/>
          <p14:tracePt t="156428" x="6858000" y="3303588"/>
          <p14:tracePt t="156444" x="6894513" y="3268663"/>
          <p14:tracePt t="156461" x="6919913" y="3232150"/>
          <p14:tracePt t="156479" x="6929438" y="3205163"/>
          <p14:tracePt t="156494" x="6946900" y="3197225"/>
          <p14:tracePt t="156563" x="6956425" y="3197225"/>
          <p14:tracePt t="156571" x="6956425" y="3205163"/>
          <p14:tracePt t="156587" x="6973888" y="3214688"/>
          <p14:tracePt t="156596" x="6983413" y="3232150"/>
          <p14:tracePt t="156612" x="7010400" y="3251200"/>
          <p14:tracePt t="156629" x="7027863" y="3259138"/>
          <p14:tracePt t="156646" x="7045325" y="3268663"/>
          <p14:tracePt t="156662" x="7072313" y="3286125"/>
          <p14:tracePt t="156678" x="7116763" y="3295650"/>
          <p14:tracePt t="156695" x="7153275" y="3313113"/>
          <p14:tracePt t="156713" x="7170738" y="3313113"/>
          <p14:tracePt t="156729" x="7205663" y="3322638"/>
          <p14:tracePt t="156745" x="7215188" y="3330575"/>
          <p14:tracePt t="156762" x="7232650" y="3330575"/>
          <p14:tracePt t="156780" x="7251700" y="3330575"/>
          <p14:tracePt t="156796" x="7259638" y="3330575"/>
          <p14:tracePt t="156812" x="7269163" y="3330575"/>
          <p14:tracePt t="156829" x="7277100" y="3330575"/>
          <p14:tracePt t="156847" x="7286625" y="3330575"/>
          <p14:tracePt t="156862" x="7296150" y="3330575"/>
          <p14:tracePt t="157219" x="7296150" y="3340100"/>
          <p14:tracePt t="157227" x="7296150" y="3357563"/>
          <p14:tracePt t="157235" x="7296150" y="3375025"/>
          <p14:tracePt t="157247" x="7286625" y="3402013"/>
          <p14:tracePt t="157264" x="7269163" y="3473450"/>
          <p14:tracePt t="157281" x="7242175" y="3527425"/>
          <p14:tracePt t="157298" x="7224713" y="3581400"/>
          <p14:tracePt t="157314" x="7197725" y="3633788"/>
          <p14:tracePt t="157331" x="7170738" y="3679825"/>
          <p14:tracePt t="157348" x="7143750" y="3705225"/>
          <p14:tracePt t="157365" x="7126288" y="3724275"/>
          <p14:tracePt t="157381" x="7108825" y="3741738"/>
          <p14:tracePt t="157398" x="7099300" y="3751263"/>
          <p14:tracePt t="157415" x="7062788" y="3768725"/>
          <p14:tracePt t="157432" x="7027863" y="3786188"/>
          <p14:tracePt t="157448" x="7000875" y="3795713"/>
          <p14:tracePt t="157465" x="6929438" y="3822700"/>
          <p14:tracePt t="157481" x="6848475" y="3857625"/>
          <p14:tracePt t="157499" x="6759575" y="3894138"/>
          <p14:tracePt t="157515" x="6715125" y="3911600"/>
          <p14:tracePt t="157532" x="6680200" y="3929063"/>
          <p14:tracePt t="157548" x="6661150" y="3938588"/>
          <p14:tracePt t="157566" x="6643688" y="3946525"/>
          <p14:tracePt t="157582" x="6643688" y="3956050"/>
          <p14:tracePt t="157598" x="6626225" y="3973513"/>
          <p14:tracePt t="157615" x="6608763" y="3990975"/>
          <p14:tracePt t="157633" x="6599238" y="4010025"/>
          <p14:tracePt t="157649" x="6589713" y="4017963"/>
          <p14:tracePt t="157665" x="6581775" y="4017963"/>
          <p14:tracePt t="157700" x="6581775" y="4027488"/>
          <p14:tracePt t="157716" x="6572250" y="4037013"/>
          <p14:tracePt t="157732" x="6572250" y="4044950"/>
          <p14:tracePt t="157749" x="6537325" y="4044950"/>
          <p14:tracePt t="157766" x="6483350" y="4044950"/>
          <p14:tracePt t="157782" x="6483350" y="4037013"/>
          <p14:tracePt t="157799" x="6491288" y="3983038"/>
          <p14:tracePt t="157816" x="6491288" y="3938588"/>
          <p14:tracePt t="157834" x="6510338" y="3919538"/>
          <p14:tracePt t="157849" x="6518275" y="3902075"/>
          <p14:tracePt t="157866" x="6527800" y="3894138"/>
          <p14:tracePt t="157883" x="6500813" y="3776663"/>
          <p14:tracePt t="157900" x="6473825" y="3741738"/>
          <p14:tracePt t="157916" x="6473825" y="3732213"/>
          <p14:tracePt t="157933" x="6473825" y="3714750"/>
          <p14:tracePt t="157950" x="6483350" y="3697288"/>
          <p14:tracePt t="157967" x="6510338" y="3670300"/>
          <p14:tracePt t="157983" x="6537325" y="3652838"/>
          <p14:tracePt t="158000" x="6653213" y="3589338"/>
          <p14:tracePt t="158017" x="6769100" y="3500438"/>
          <p14:tracePt t="158034" x="6867525" y="3375025"/>
          <p14:tracePt t="158050" x="6946900" y="3179763"/>
          <p14:tracePt t="158067" x="7010400" y="3054350"/>
          <p14:tracePt t="158084" x="7010400" y="3062288"/>
          <p14:tracePt t="158101" x="7010400" y="3081338"/>
          <p14:tracePt t="158139" x="7010400" y="3089275"/>
          <p14:tracePt t="158156" x="7010400" y="3098800"/>
          <p14:tracePt t="158188" x="7010400" y="3108325"/>
          <p14:tracePt t="158196" x="7010400" y="3116263"/>
          <p14:tracePt t="158212" x="7010400" y="3125788"/>
          <p14:tracePt t="158243" x="7010400" y="3133725"/>
          <p14:tracePt t="158267" x="7010400" y="3143250"/>
          <p14:tracePt t="158275" x="7010400" y="3152775"/>
          <p14:tracePt t="158284" x="7010400" y="3160713"/>
          <p14:tracePt t="158301" x="7010400" y="3179763"/>
          <p14:tracePt t="158318" x="7010400" y="3187700"/>
          <p14:tracePt t="158334" x="7010400" y="3205163"/>
          <p14:tracePt t="158351" x="7000875" y="3214688"/>
          <p14:tracePt t="158368" x="6991350" y="3241675"/>
          <p14:tracePt t="158385" x="6983413" y="3251200"/>
          <p14:tracePt t="158401" x="6965950" y="3303588"/>
          <p14:tracePt t="158418" x="6929438" y="3357563"/>
          <p14:tracePt t="158435" x="6919913" y="3465513"/>
          <p14:tracePt t="158452" x="6929438" y="3562350"/>
          <p14:tracePt t="158468" x="6991350" y="3705225"/>
          <p14:tracePt t="158485" x="7054850" y="3830638"/>
          <p14:tracePt t="158502" x="7089775" y="3894138"/>
          <p14:tracePt t="158535" x="7134225" y="3938588"/>
          <p14:tracePt t="158552" x="7224713" y="4010025"/>
          <p14:tracePt t="158569" x="7269163" y="4044950"/>
          <p14:tracePt t="158586" x="7304088" y="4071938"/>
          <p14:tracePt t="158602" x="7331075" y="4108450"/>
          <p14:tracePt t="158619" x="7348538" y="4143375"/>
          <p14:tracePt t="158635" x="7358063" y="4143375"/>
          <p14:tracePt t="158924" x="7358063" y="4152900"/>
          <p14:tracePt t="158932" x="7348538" y="4160838"/>
          <p14:tracePt t="158956" x="7340600" y="4160838"/>
          <p14:tracePt t="158964" x="7340600" y="4152900"/>
          <p14:tracePt t="158980" x="7331075" y="4152900"/>
          <p14:tracePt t="158996" x="7331075" y="4143375"/>
          <p14:tracePt t="159005" x="7323138" y="4143375"/>
          <p14:tracePt t="159028" x="7313613" y="4143375"/>
          <p14:tracePt t="159060" x="7304088" y="4133850"/>
          <p14:tracePt t="159068" x="7296150" y="4133850"/>
          <p14:tracePt t="159076" x="7286625" y="4125913"/>
          <p14:tracePt t="159087" x="7286625" y="4116388"/>
          <p14:tracePt t="159104" x="7269163" y="4098925"/>
          <p14:tracePt t="159120" x="7251700" y="4071938"/>
          <p14:tracePt t="159138" x="7224713" y="4044950"/>
          <p14:tracePt t="159154" x="7205663" y="4017963"/>
          <p14:tracePt t="159171" x="7188200" y="4000500"/>
          <p14:tracePt t="159188" x="7170738" y="3990975"/>
          <p14:tracePt t="159205" x="7153275" y="3973513"/>
          <p14:tracePt t="159221" x="7143750" y="3965575"/>
          <p14:tracePt t="159238" x="7134225" y="3946525"/>
          <p14:tracePt t="159254" x="7126288" y="3938588"/>
          <p14:tracePt t="159272" x="7116763" y="3938588"/>
          <p14:tracePt t="159288" x="7089775" y="3938588"/>
          <p14:tracePt t="159308" x="7072313" y="3929063"/>
          <p14:tracePt t="159321" x="7054850" y="3929063"/>
          <p14:tracePt t="159339" x="6973888" y="3911600"/>
          <p14:tracePt t="159355" x="6946900" y="3911600"/>
          <p14:tracePt t="159371" x="6884988" y="3894138"/>
          <p14:tracePt t="159388" x="6848475" y="3875088"/>
          <p14:tracePt t="159406" x="6831013" y="3867150"/>
          <p14:tracePt t="159422" x="6804025" y="3857625"/>
          <p14:tracePt t="159438" x="6796088" y="3857625"/>
          <p14:tracePt t="159455" x="6786563" y="3848100"/>
          <p14:tracePt t="159473" x="6759575" y="3840163"/>
          <p14:tracePt t="159488" x="6732588" y="3830638"/>
          <p14:tracePt t="159505" x="6688138" y="3822700"/>
          <p14:tracePt t="159522" x="6634163" y="3803650"/>
          <p14:tracePt t="159540" x="6518275" y="3786188"/>
          <p14:tracePt t="159555" x="6483350" y="3776663"/>
          <p14:tracePt t="159572" x="6402388" y="3776663"/>
          <p14:tracePt t="159589" x="6340475" y="3776663"/>
          <p14:tracePt t="159607" x="6296025" y="3776663"/>
          <p14:tracePt t="159622" x="6269038" y="3768725"/>
          <p14:tracePt t="159639" x="6232525" y="3768725"/>
          <p14:tracePt t="159656" x="6197600" y="3768725"/>
          <p14:tracePt t="159673" x="6161088" y="3768725"/>
          <p14:tracePt t="159689" x="6134100" y="3768725"/>
          <p14:tracePt t="159706" x="6081713" y="3768725"/>
          <p14:tracePt t="159723" x="6018213" y="3768725"/>
          <p14:tracePt t="159741" x="5946775" y="3768725"/>
          <p14:tracePt t="159756" x="5902325" y="3768725"/>
          <p14:tracePt t="159773" x="5857875" y="3768725"/>
          <p14:tracePt t="159790" x="5803900" y="3768725"/>
          <p14:tracePt t="159807" x="5751513" y="3768725"/>
          <p14:tracePt t="159823" x="5724525" y="3768725"/>
          <p14:tracePt t="159840" x="5680075" y="3768725"/>
          <p14:tracePt t="159856" x="5634038" y="3768725"/>
          <p14:tracePt t="159874" x="5599113" y="3768725"/>
          <p14:tracePt t="159890" x="5554663" y="3786188"/>
          <p14:tracePt t="159907" x="5537200" y="3786188"/>
          <p14:tracePt t="159924" x="5537200" y="3795713"/>
          <p14:tracePt t="159941" x="5527675" y="3795713"/>
          <p14:tracePt t="159958" x="5527675" y="3803650"/>
          <p14:tracePt t="159974" x="5518150" y="3803650"/>
          <p14:tracePt t="159990" x="5510213" y="3803650"/>
          <p14:tracePt t="160008" x="5510213" y="3813175"/>
          <p14:tracePt t="160024" x="5500688" y="3822700"/>
          <p14:tracePt t="160040" x="5491163" y="3830638"/>
          <p14:tracePt t="160057" x="5473700" y="3830638"/>
          <p14:tracePt t="160075" x="5465763" y="3840163"/>
          <p14:tracePt t="160091" x="5456238" y="3840163"/>
          <p14:tracePt t="160108" x="5419725" y="3857625"/>
          <p14:tracePt t="160124" x="5402263" y="3867150"/>
          <p14:tracePt t="160142" x="5384800" y="3875088"/>
          <p14:tracePt t="160157" x="5348288" y="3875088"/>
          <p14:tracePt t="160174" x="5322888" y="3884613"/>
          <p14:tracePt t="160191" x="5295900" y="3894138"/>
          <p14:tracePt t="160209" x="5286375" y="3902075"/>
          <p14:tracePt t="160225" x="5251450" y="3919538"/>
          <p14:tracePt t="160241" x="5214938" y="3938588"/>
          <p14:tracePt t="160258" x="5205413" y="3946525"/>
          <p14:tracePt t="160276" x="5197475" y="3965575"/>
          <p14:tracePt t="160292" x="5197475" y="3990975"/>
          <p14:tracePt t="160308" x="5197475" y="4010025"/>
          <p14:tracePt t="160325" x="5197475" y="4037013"/>
          <p14:tracePt t="160342" x="5197475" y="4044950"/>
          <p14:tracePt t="160358" x="5205413" y="4108450"/>
          <p14:tracePt t="160375" x="5241925" y="4205288"/>
          <p14:tracePt t="160392" x="5303838" y="4286250"/>
          <p14:tracePt t="160409" x="5384800" y="4367213"/>
          <p14:tracePt t="160425" x="5438775" y="4402138"/>
          <p14:tracePt t="160442" x="5500688" y="4429125"/>
          <p14:tracePt t="160459" x="5537200" y="4438650"/>
          <p14:tracePt t="160476" x="5572125" y="4446588"/>
          <p14:tracePt t="160492" x="5643563" y="4465638"/>
          <p14:tracePt t="160509" x="5724525" y="4465638"/>
          <p14:tracePt t="160525" x="5822950" y="4465638"/>
          <p14:tracePt t="160543" x="5946775" y="4465638"/>
          <p14:tracePt t="160559" x="6054725" y="4465638"/>
          <p14:tracePt t="160576" x="6180138" y="4465638"/>
          <p14:tracePt t="160592" x="6232525" y="4456113"/>
          <p14:tracePt t="160610" x="6367463" y="4456113"/>
          <p14:tracePt t="160626" x="6527800" y="4456113"/>
          <p14:tracePt t="160643" x="6680200" y="4456113"/>
          <p14:tracePt t="160660" x="6867525" y="4446588"/>
          <p14:tracePt t="160677" x="6973888" y="4438650"/>
          <p14:tracePt t="160693" x="7054850" y="4429125"/>
          <p14:tracePt t="160709" x="7143750" y="4419600"/>
          <p14:tracePt t="160726" x="7180263" y="4419600"/>
          <p14:tracePt t="160744" x="7313613" y="4419600"/>
          <p14:tracePt t="160760" x="7429500" y="4419600"/>
          <p14:tracePt t="160776" x="7510463" y="4419600"/>
          <p14:tracePt t="160793" x="7581900" y="4419600"/>
          <p14:tracePt t="160811" x="7653338" y="4419600"/>
          <p14:tracePt t="160812" x="7697788" y="4429125"/>
          <p14:tracePt t="160827" x="7732713" y="4438650"/>
          <p14:tracePt t="160843" x="7813675" y="4456113"/>
          <p14:tracePt t="160860" x="7885113" y="4465638"/>
          <p14:tracePt t="160877" x="7920038" y="4473575"/>
          <p14:tracePt t="160893" x="7920038" y="4483100"/>
          <p14:tracePt t="160910" x="7920038" y="4491038"/>
          <p14:tracePt t="160927" x="7920038" y="4510088"/>
          <p14:tracePt t="160944" x="7894638" y="4527550"/>
          <p14:tracePt t="160960" x="7848600" y="4554538"/>
          <p14:tracePt t="160977" x="7831138" y="4554538"/>
          <p14:tracePt t="160994" x="7804150" y="4572000"/>
          <p14:tracePt t="161011" x="7786688" y="4581525"/>
          <p14:tracePt t="161044" x="7777163" y="4581525"/>
          <p14:tracePt t="161076" x="7786688" y="4589463"/>
          <p14:tracePt t="161084" x="7804150" y="4598988"/>
          <p14:tracePt t="161094" x="7831138" y="4608513"/>
          <p14:tracePt t="161111" x="7875588" y="4616450"/>
          <p14:tracePt t="161128" x="7885113" y="4616450"/>
          <p14:tracePt t="161145" x="7902575" y="4616450"/>
          <p14:tracePt t="161161" x="7920038" y="4616450"/>
          <p14:tracePt t="161178" x="7947025" y="4616450"/>
          <p14:tracePt t="161195" x="7974013" y="4616450"/>
          <p14:tracePt t="161428" x="7974013" y="4608513"/>
          <p14:tracePt t="161452" x="7974013" y="4598988"/>
          <p14:tracePt t="161468" x="7974013" y="4589463"/>
          <p14:tracePt t="161484" x="7974013" y="4581525"/>
          <p14:tracePt t="161500" x="7974013" y="4562475"/>
          <p14:tracePt t="161508" x="7966075" y="4562475"/>
          <p14:tracePt t="161516" x="7956550" y="4554538"/>
          <p14:tracePt t="161529" x="7947025" y="4537075"/>
          <p14:tracePt t="161546" x="7929563" y="4518025"/>
          <p14:tracePt t="161563" x="7902575" y="4500563"/>
          <p14:tracePt t="161580" x="7885113" y="4491038"/>
          <p14:tracePt t="161596" x="7875588" y="4483100"/>
          <p14:tracePt t="161629" x="7867650" y="4473575"/>
          <p14:tracePt t="161647" x="7858125" y="4473575"/>
          <p14:tracePt t="161663" x="7858125" y="4465638"/>
          <p14:tracePt t="161680" x="7848600" y="4465638"/>
          <p14:tracePt t="161696" x="7840663" y="4456113"/>
          <p14:tracePt t="161714" x="7831138" y="4456113"/>
          <p14:tracePt t="161730" x="7813675" y="4446588"/>
          <p14:tracePt t="161746" x="7796213" y="4446588"/>
          <p14:tracePt t="161763" x="7759700" y="4429125"/>
          <p14:tracePt t="161781" x="7751763" y="4429125"/>
          <p14:tracePt t="161797" x="7732713" y="4419600"/>
          <p14:tracePt t="161813" x="7724775" y="4419600"/>
          <p14:tracePt t="161830" x="7715250" y="4411663"/>
          <p14:tracePt t="161848" x="7705725" y="4402138"/>
          <p14:tracePt t="161880" x="7697788" y="4394200"/>
          <p14:tracePt t="161897" x="7688263" y="4384675"/>
          <p14:tracePt t="161914" x="7680325" y="4384675"/>
          <p14:tracePt t="161931" x="7670800" y="4367213"/>
          <p14:tracePt t="161947" x="7653338" y="4357688"/>
          <p14:tracePt t="161964" x="7643813" y="4357688"/>
          <p14:tracePt t="161981" x="7634288" y="4348163"/>
          <p14:tracePt t="161997" x="7616825" y="4340225"/>
          <p14:tracePt t="162014" x="7608888" y="4340225"/>
          <p14:tracePt t="163148" x="7608888" y="4330700"/>
          <p14:tracePt t="163156" x="7599363" y="4330700"/>
          <p14:tracePt t="163172" x="7599363" y="4322763"/>
          <p14:tracePt t="163185" x="7589838" y="4322763"/>
          <p14:tracePt t="163202" x="7572375" y="4303713"/>
          <p14:tracePt t="163219" x="7562850" y="4303713"/>
          <p14:tracePt t="163236" x="7554913" y="4303713"/>
          <p14:tracePt t="163252" x="7537450" y="4303713"/>
          <p14:tracePt t="163269" x="7527925" y="4303713"/>
          <p14:tracePt t="163286" x="7518400" y="4303713"/>
          <p14:tracePt t="163302" x="7510463" y="4303713"/>
          <p14:tracePt t="163319" x="7500938" y="4303713"/>
          <p14:tracePt t="163335" x="7491413" y="4303713"/>
          <p14:tracePt t="163484" x="7491413" y="4313238"/>
          <p14:tracePt t="163500" x="7491413" y="4322763"/>
          <p14:tracePt t="163508" x="7491413" y="4340225"/>
          <p14:tracePt t="163520" x="7500938" y="4348163"/>
          <p14:tracePt t="163536" x="7518400" y="4384675"/>
          <p14:tracePt t="163553" x="7537450" y="4402138"/>
          <p14:tracePt t="163570" x="7537450" y="4429125"/>
          <p14:tracePt t="163586" x="7545388" y="4446588"/>
          <p14:tracePt t="163603" x="7554913" y="4456113"/>
          <p14:tracePt t="163796" x="7554913" y="4446588"/>
          <p14:tracePt t="163804" x="7562850" y="4438650"/>
          <p14:tracePt t="163812" x="7572375" y="4429125"/>
          <p14:tracePt t="163821" x="7581900" y="4411663"/>
          <p14:tracePt t="163837" x="7589838" y="4402138"/>
          <p14:tracePt t="164764" x="7599363" y="4402138"/>
          <p14:tracePt t="164780" x="7608888" y="4394200"/>
          <p14:tracePt t="164788" x="7634288" y="4384675"/>
          <p14:tracePt t="164796" x="7653338" y="4384675"/>
          <p14:tracePt t="164808" x="7680325" y="4384675"/>
          <p14:tracePt t="164824" x="7705725" y="4375150"/>
          <p14:tracePt t="164841" x="7786688" y="4375150"/>
          <p14:tracePt t="164858" x="7902575" y="4375150"/>
          <p14:tracePt t="164875" x="7974013" y="4375150"/>
          <p14:tracePt t="164891" x="8001000" y="4375150"/>
          <p14:tracePt t="164908" x="8010525" y="4375150"/>
          <p14:tracePt t="164973" x="8010525" y="4367213"/>
          <p14:tracePt t="164988" x="8010525" y="4348163"/>
          <p14:tracePt t="164996" x="7991475" y="4340225"/>
          <p14:tracePt t="165008" x="7966075" y="4313238"/>
          <p14:tracePt t="165025" x="7947025" y="4303713"/>
          <p14:tracePt t="165042" x="7875588" y="4268788"/>
          <p14:tracePt t="165058" x="7796213" y="4232275"/>
          <p14:tracePt t="165075" x="7742238" y="4224338"/>
          <p14:tracePt t="165092" x="7715250" y="4224338"/>
          <p14:tracePt t="165109" x="7705725" y="4224338"/>
          <p14:tracePt t="165125" x="7697788" y="4224338"/>
          <p14:tracePt t="165142" x="7670800" y="4224338"/>
          <p14:tracePt t="165159" x="7653338" y="4224338"/>
          <p14:tracePt t="165176" x="7599363" y="4224338"/>
          <p14:tracePt t="165192" x="7545388" y="4224338"/>
          <p14:tracePt t="165209" x="7527925" y="4224338"/>
          <p14:tracePt t="165226" x="7500938" y="4224338"/>
          <p14:tracePt t="165243" x="7483475" y="4214813"/>
          <p14:tracePt t="165259" x="7466013" y="4205288"/>
          <p14:tracePt t="165276" x="7446963" y="4197350"/>
          <p14:tracePt t="165292" x="7412038" y="4187825"/>
          <p14:tracePt t="165310" x="7375525" y="4187825"/>
          <p14:tracePt t="165326" x="7348538" y="4187825"/>
          <p14:tracePt t="165343" x="7331075" y="4205288"/>
          <p14:tracePt t="165360" x="7251700" y="4224338"/>
          <p14:tracePt t="165377" x="7232650" y="4259263"/>
          <p14:tracePt t="165393" x="7242175" y="4286250"/>
          <p14:tracePt t="165410" x="7251700" y="4286250"/>
          <p14:tracePt t="165692" x="7251700" y="4295775"/>
          <p14:tracePt t="165724" x="7251700" y="4303713"/>
          <p14:tracePt t="165740" x="7242175" y="4303713"/>
          <p14:tracePt t="165756" x="7232650" y="4303713"/>
          <p14:tracePt t="165828" x="7224713" y="4303713"/>
          <p14:tracePt t="165836" x="7224713" y="4313238"/>
          <p14:tracePt t="165860" x="7215188" y="4313238"/>
          <p14:tracePt t="165885" x="7205663" y="4313238"/>
          <p14:tracePt t="165916" x="7197725" y="4313238"/>
          <p14:tracePt t="165932" x="7188200" y="4313238"/>
          <p14:tracePt t="165948" x="7180263" y="4313238"/>
          <p14:tracePt t="165973" x="7170738" y="4313238"/>
          <p14:tracePt t="165989" x="7161213" y="4313238"/>
          <p14:tracePt t="165996" x="7153275" y="4313238"/>
          <p14:tracePt t="166004" x="7143750" y="4313238"/>
          <p14:tracePt t="166012" x="7134225" y="4313238"/>
          <p14:tracePt t="166029" x="7126288" y="4313238"/>
          <p14:tracePt t="166045" x="7099300" y="4313238"/>
          <p14:tracePt t="166063" x="7081838" y="4303713"/>
          <p14:tracePt t="166157" x="7072313" y="4303713"/>
          <p14:tracePt t="166164" x="7072313" y="4295775"/>
          <p14:tracePt t="166172" x="7062788" y="4295775"/>
          <p14:tracePt t="166180" x="7054850" y="4295775"/>
          <p14:tracePt t="166196" x="7045325" y="4295775"/>
          <p14:tracePt t="166212" x="7027863" y="4276725"/>
          <p14:tracePt t="166230" x="7010400" y="4276725"/>
          <p14:tracePt t="166246" x="6973888" y="4268788"/>
          <p14:tracePt t="166263" x="6938963" y="4259263"/>
          <p14:tracePt t="166279" x="6911975" y="4259263"/>
          <p14:tracePt t="166297" x="6894513" y="4259263"/>
          <p14:tracePt t="166313" x="6884988" y="4259263"/>
          <p14:tracePt t="166329" x="6875463" y="4259263"/>
          <p14:tracePt t="166346" x="6867525" y="4259263"/>
          <p14:tracePt t="166364" x="6858000" y="4259263"/>
          <p14:tracePt t="166380" x="6848475" y="4259263"/>
          <p14:tracePt t="166397" x="6831013" y="4259263"/>
          <p14:tracePt t="166413" x="6813550" y="4259263"/>
          <p14:tracePt t="166431" x="6796088" y="4259263"/>
          <p14:tracePt t="166447" x="6786563" y="4268788"/>
          <p14:tracePt t="166463" x="6769100" y="4276725"/>
          <p14:tracePt t="166480" x="6759575" y="4286250"/>
          <p14:tracePt t="166514" x="6751638" y="4286250"/>
          <p14:tracePt t="167085" x="6742113" y="4286250"/>
          <p14:tracePt t="167093" x="6732588" y="4286250"/>
          <p14:tracePt t="167101" x="6715125" y="4286250"/>
          <p14:tracePt t="167116" x="6688138" y="4286250"/>
          <p14:tracePt t="167133" x="6554788" y="4276725"/>
          <p14:tracePt t="167149" x="6438900" y="4276725"/>
          <p14:tracePt t="167167" x="6303963" y="4268788"/>
          <p14:tracePt t="167183" x="6205538" y="4259263"/>
          <p14:tracePt t="167199" x="6170613" y="4251325"/>
          <p14:tracePt t="167216" x="6126163" y="4251325"/>
          <p14:tracePt t="167234" x="6108700" y="4251325"/>
          <p14:tracePt t="167250" x="6099175" y="4251325"/>
          <p14:tracePt t="167266" x="6072188" y="4259263"/>
          <p14:tracePt t="167283" x="6037263" y="4276725"/>
          <p14:tracePt t="167301" x="5956300" y="4295775"/>
          <p14:tracePt t="167316" x="5929313" y="4295775"/>
          <p14:tracePt t="167333" x="5875338" y="4303713"/>
          <p14:tracePt t="167350" x="5822950" y="4322763"/>
          <p14:tracePt t="167367" x="5786438" y="4322763"/>
          <p14:tracePt t="167383" x="5751513" y="4330700"/>
          <p14:tracePt t="167400" x="5724525" y="4340225"/>
          <p14:tracePt t="167417" x="5705475" y="4340225"/>
          <p14:tracePt t="167434" x="5697538" y="4348163"/>
          <p14:tracePt t="167450" x="5688013" y="4348163"/>
          <p14:tracePt t="167467" x="5688013" y="4340225"/>
          <p14:tracePt t="167484" x="5680075" y="4330700"/>
          <p14:tracePt t="167501" x="5680075" y="4303713"/>
          <p14:tracePt t="167517" x="5670550" y="4286250"/>
          <p14:tracePt t="167534" x="5670550" y="4268788"/>
          <p14:tracePt t="167551" x="5670550" y="4232275"/>
          <p14:tracePt t="167568" x="5670550" y="4205288"/>
          <p14:tracePt t="167584" x="5661025" y="4179888"/>
          <p14:tracePt t="167601" x="5661025" y="4170363"/>
          <p14:tracePt t="167617" x="5661025" y="4160838"/>
          <p14:tracePt t="167661" x="5661025" y="4170363"/>
          <p14:tracePt t="167669" x="5661025" y="4179888"/>
          <p14:tracePt t="167684" x="5661025" y="4224338"/>
          <p14:tracePt t="167702" x="5661025" y="4251325"/>
          <p14:tracePt t="167718" x="5670550" y="4251325"/>
          <p14:tracePt t="167734" x="5688013" y="4259263"/>
          <p14:tracePt t="167769" x="5715000" y="4268788"/>
          <p14:tracePt t="167785" x="5741988" y="4268788"/>
          <p14:tracePt t="167801" x="5768975" y="4259263"/>
          <p14:tracePt t="167818" x="5813425" y="4224338"/>
          <p14:tracePt t="167836" x="5867400" y="4170363"/>
          <p14:tracePt t="167852" x="5919788" y="4054475"/>
          <p14:tracePt t="167868" x="5938838" y="4017963"/>
          <p14:tracePt t="167885" x="5965825" y="3938588"/>
          <p14:tracePt t="167903" x="5991225" y="3884613"/>
          <p14:tracePt t="167918" x="5991225" y="3875088"/>
          <p14:tracePt t="167935" x="5991225" y="3884613"/>
          <p14:tracePt t="167952" x="5991225" y="3929063"/>
          <p14:tracePt t="167970" x="5991225" y="3990975"/>
          <p14:tracePt t="167985" x="5991225" y="4037013"/>
          <p14:tracePt t="168002" x="5991225" y="4054475"/>
          <p14:tracePt t="168019" x="6000750" y="4062413"/>
          <p14:tracePt t="168037" x="6027738" y="4081463"/>
          <p14:tracePt t="168052" x="6045200" y="4081463"/>
          <p14:tracePt t="168069" x="6072188" y="4081463"/>
          <p14:tracePt t="168086" x="6108700" y="4081463"/>
          <p14:tracePt t="168103" x="6116638" y="4081463"/>
          <p14:tracePt t="168120" x="6143625" y="4081463"/>
          <p14:tracePt t="168153" x="6161088" y="4081463"/>
          <p14:tracePt t="168170" x="6188075" y="4089400"/>
          <p14:tracePt t="168186" x="6215063" y="4108450"/>
          <p14:tracePt t="168203" x="6251575" y="4116388"/>
          <p14:tracePt t="168220" x="6276975" y="4125913"/>
          <p14:tracePt t="168238" x="6313488" y="4133850"/>
          <p14:tracePt t="168253" x="6323013" y="4133850"/>
          <p14:tracePt t="168270" x="6340475" y="4133850"/>
          <p14:tracePt t="168286" x="6357938" y="4143375"/>
          <p14:tracePt t="168304" x="6367463" y="4143375"/>
          <p14:tracePt t="168320" x="6375400" y="4152900"/>
          <p14:tracePt t="168337" x="6384925" y="4160838"/>
          <p14:tracePt t="168353" x="6394450" y="4170363"/>
          <p14:tracePt t="168371" x="6402388" y="4179888"/>
          <p14:tracePt t="168389" x="6411913" y="4197350"/>
          <p14:tracePt t="168404" x="6419850" y="4205288"/>
          <p14:tracePt t="168420" x="6429375" y="4241800"/>
          <p14:tracePt t="168438" x="6438900" y="4259263"/>
          <p14:tracePt t="168454" x="6438900" y="4276725"/>
          <p14:tracePt t="168471" x="6446838" y="4286250"/>
          <p14:tracePt t="168487" x="6446838" y="4295775"/>
          <p14:tracePt t="168505" x="6446838" y="4303713"/>
          <p14:tracePt t="168565" x="6446838" y="4313238"/>
          <p14:tracePt t="168573" x="6446838" y="4322763"/>
          <p14:tracePt t="168581" x="6438900" y="4322763"/>
          <p14:tracePt t="168597" x="6429375" y="4322763"/>
          <p14:tracePt t="168605" x="6402388" y="4330700"/>
          <p14:tracePt t="168621" x="6330950" y="4340225"/>
          <p14:tracePt t="168638" x="6224588" y="4348163"/>
          <p14:tracePt t="168655" x="6099175" y="4357688"/>
          <p14:tracePt t="168671" x="6027738" y="4357688"/>
          <p14:tracePt t="168688" x="5884863" y="4357688"/>
          <p14:tracePt t="168705" x="5751513" y="4367213"/>
          <p14:tracePt t="168722" x="5661025" y="4375150"/>
          <p14:tracePt t="168738" x="5626100" y="4384675"/>
          <p14:tracePt t="168755" x="5599113" y="4394200"/>
          <p14:tracePt t="168772" x="5581650" y="4402138"/>
          <p14:tracePt t="168789" x="5562600" y="4411663"/>
          <p14:tracePt t="168805" x="5554663" y="4419600"/>
          <p14:tracePt t="168822" x="5545138" y="4419600"/>
          <p14:tracePt t="168838" x="5510213" y="4438650"/>
          <p14:tracePt t="168856" x="5483225" y="4446588"/>
          <p14:tracePt t="168872" x="5473700" y="4456113"/>
          <p14:tracePt t="168889" x="5465763" y="4465638"/>
          <p14:tracePt t="168905" x="5446713" y="4465638"/>
          <p14:tracePt t="168923" x="5438775" y="4465638"/>
          <p14:tracePt t="168939" x="5438775" y="4473575"/>
          <p14:tracePt t="168956" x="5419725" y="4473575"/>
          <p14:tracePt t="168973" x="5394325" y="4473575"/>
          <p14:tracePt t="169006" x="5384800" y="4465638"/>
          <p14:tracePt t="169022" x="5384800" y="4411663"/>
          <p14:tracePt t="169039" x="5384800" y="4367213"/>
          <p14:tracePt t="169057" x="5384800" y="4357688"/>
          <p14:tracePt t="169073" x="5384800" y="4348163"/>
          <p14:tracePt t="171517" x="5367338" y="4348163"/>
          <p14:tracePt t="171525" x="5340350" y="4340225"/>
          <p14:tracePt t="171533" x="5313363" y="4340225"/>
          <p14:tracePt t="171548" x="5276850" y="4340225"/>
          <p14:tracePt t="171565" x="5180013" y="4330700"/>
          <p14:tracePt t="171582" x="5126038" y="4322763"/>
          <p14:tracePt t="171599" x="5062538" y="4322763"/>
          <p14:tracePt t="171615" x="5045075" y="4313238"/>
          <p14:tracePt t="171632" x="4991100" y="4295775"/>
          <p14:tracePt t="171648" x="4938713" y="4268788"/>
          <p14:tracePt t="171666" x="4884738" y="4251325"/>
          <p14:tracePt t="171682" x="4840288" y="4232275"/>
          <p14:tracePt t="171699" x="4803775" y="4232275"/>
          <p14:tracePt t="171715" x="4786313" y="4232275"/>
          <p14:tracePt t="171733" x="4759325" y="4232275"/>
          <p14:tracePt t="171749" x="4670425" y="4232275"/>
          <p14:tracePt t="171766" x="4429125" y="4232275"/>
          <p14:tracePt t="171782" x="4232275" y="4241800"/>
          <p14:tracePt t="171800" x="4179888" y="4241800"/>
          <p14:tracePt t="171816" x="4170363" y="4232275"/>
          <p14:tracePt t="171832" x="4170363" y="4224338"/>
          <p14:tracePt t="171849" x="4170363" y="4214813"/>
          <p14:tracePt t="171883" x="4179888" y="4197350"/>
          <p14:tracePt t="171899" x="4187825" y="4179888"/>
          <p14:tracePt t="171916" x="4187825" y="4170363"/>
          <p14:tracePt t="171934" x="4214813" y="4133850"/>
          <p14:tracePt t="171950" x="4224338" y="4116388"/>
          <p14:tracePt t="171966" x="4224338" y="4098925"/>
          <p14:tracePt t="171982" x="4224338" y="4089400"/>
          <p14:tracePt t="171999" x="4224338" y="4081463"/>
          <p14:tracePt t="172017" x="4224338" y="4071938"/>
          <p14:tracePt t="172033" x="4224338" y="4062413"/>
          <p14:tracePt t="172181" x="4224338" y="4054475"/>
          <p14:tracePt t="172189" x="4214813" y="4054475"/>
          <p14:tracePt t="172205" x="4205288" y="4054475"/>
          <p14:tracePt t="172217" x="4187825" y="4054475"/>
          <p14:tracePt t="172234" x="4116388" y="4108450"/>
          <p14:tracePt t="172251" x="4044950" y="4179888"/>
          <p14:tracePt t="172268" x="4027488" y="4205288"/>
          <p14:tracePt t="172284" x="4000500" y="4251325"/>
          <p14:tracePt t="172301" x="3965575" y="4303713"/>
          <p14:tracePt t="172318" x="3956050" y="4322763"/>
          <p14:tracePt t="172351" x="3946525" y="4322763"/>
          <p14:tracePt t="172368" x="3946525" y="4330700"/>
          <p14:tracePt t="172384" x="3938588" y="4340225"/>
          <p14:tracePt t="172402" x="3929063" y="4348163"/>
          <p14:tracePt t="172418" x="3911600" y="4348163"/>
          <p14:tracePt t="172435" x="3894138" y="4357688"/>
          <p14:tracePt t="172437" x="3875088" y="4357688"/>
          <p14:tracePt t="172452" x="3867150" y="4367213"/>
          <p14:tracePt t="172469" x="3848100" y="4367213"/>
          <p14:tracePt t="172565" x="3840163" y="4367213"/>
          <p14:tracePt t="172581" x="3830638" y="4367213"/>
          <p14:tracePt t="172589" x="3822700" y="4367213"/>
          <p14:tracePt t="172605" x="3813175" y="4367213"/>
          <p14:tracePt t="172637" x="3803650" y="4367213"/>
          <p14:tracePt t="172653" x="3795713" y="4367213"/>
          <p14:tracePt t="172661" x="3786188" y="4367213"/>
          <p14:tracePt t="173029" x="3786188" y="4357688"/>
          <p14:tracePt t="173045" x="3786188" y="4348163"/>
          <p14:tracePt t="173053" x="3795713" y="4340225"/>
          <p14:tracePt t="173061" x="3803650" y="4322763"/>
          <p14:tracePt t="173071" x="3822700" y="4303713"/>
          <p14:tracePt t="173087" x="3840163" y="4286250"/>
          <p14:tracePt t="173105" x="3840163" y="4276725"/>
          <p14:tracePt t="173120" x="3840163" y="4268788"/>
          <p14:tracePt t="173565" x="3840163" y="4259263"/>
          <p14:tracePt t="173573" x="3830638" y="4259263"/>
          <p14:tracePt t="173589" x="3795713" y="4241800"/>
          <p14:tracePt t="173605" x="3759200" y="4214813"/>
          <p14:tracePt t="173622" x="3732213" y="4205288"/>
          <p14:tracePt t="173640" x="3724275" y="4197350"/>
          <p14:tracePt t="173656" x="3724275" y="4170363"/>
          <p14:tracePt t="173672" x="3724275" y="4152900"/>
          <p14:tracePt t="173689" x="3759200" y="4108450"/>
          <p14:tracePt t="173707" x="3867150" y="4062413"/>
          <p14:tracePt t="173723" x="3983038" y="4062413"/>
          <p14:tracePt t="173739" x="4116388" y="4062413"/>
          <p14:tracePt t="173756" x="4224338" y="4125913"/>
          <p14:tracePt t="173774" x="4276725" y="4251325"/>
          <p14:tracePt t="173789" x="4276725" y="4286250"/>
          <p14:tracePt t="173806" x="4232275" y="4394200"/>
          <p14:tracePt t="173823" x="4143375" y="4456113"/>
          <p14:tracePt t="173840" x="4081463" y="4473575"/>
          <p14:tracePt t="173856" x="4017963" y="4465638"/>
          <p14:tracePt t="173873" x="3965575" y="4419600"/>
          <p14:tracePt t="173890" x="3911600" y="4340225"/>
          <p14:tracePt t="173907" x="3884613" y="4241800"/>
          <p14:tracePt t="173923" x="3884613" y="4187825"/>
          <p14:tracePt t="173940" x="3884613" y="4089400"/>
          <p14:tracePt t="173942" x="3894138" y="4044950"/>
          <p14:tracePt t="173957" x="3946525" y="3956050"/>
          <p14:tracePt t="173974" x="4010025" y="3919538"/>
          <p14:tracePt t="173990" x="4071938" y="3894138"/>
          <p14:tracePt t="174007" x="4152900" y="3894138"/>
          <p14:tracePt t="174024" x="4241800" y="3946525"/>
          <p14:tracePt t="174041" x="4313238" y="4054475"/>
          <p14:tracePt t="174057" x="4322763" y="4108450"/>
          <p14:tracePt t="174074" x="4322763" y="4286250"/>
          <p14:tracePt t="174090" x="4251325" y="4438650"/>
          <p14:tracePt t="174108" x="4170363" y="4510088"/>
          <p14:tracePt t="174124" x="4081463" y="4545013"/>
          <p14:tracePt t="174141" x="3894138" y="4537075"/>
          <p14:tracePt t="174157" x="3751263" y="4438650"/>
          <p14:tracePt t="174175" x="3697288" y="4384675"/>
          <p14:tracePt t="174191" x="3633788" y="4295775"/>
          <p14:tracePt t="174208" x="3608388" y="4197350"/>
          <p14:tracePt t="174224" x="3608388" y="4125913"/>
          <p14:tracePt t="174242" x="3670300" y="4037013"/>
          <p14:tracePt t="174258" x="3776663" y="3983038"/>
          <p14:tracePt t="174275" x="3902075" y="3965575"/>
          <p14:tracePt t="174291" x="4044950" y="3973513"/>
          <p14:tracePt t="174309" x="4170363" y="4054475"/>
          <p14:tracePt t="174325" x="4251325" y="4197350"/>
          <p14:tracePt t="174341" x="4259263" y="4348163"/>
          <p14:tracePt t="174359" x="4187825" y="4446588"/>
          <p14:tracePt t="174376" x="4071938" y="4510088"/>
          <p14:tracePt t="174392" x="3983038" y="4527550"/>
          <p14:tracePt t="174408" x="3902075" y="4527550"/>
          <p14:tracePt t="174425" x="3857625" y="4465638"/>
          <p14:tracePt t="174443" x="3840163" y="4429125"/>
          <p14:tracePt t="174458" x="3813175" y="4384675"/>
          <p14:tracePt t="174475" x="3803650" y="4357688"/>
          <p14:tracePt t="174492" x="3803650" y="4348163"/>
          <p14:tracePt t="174605" x="3795713" y="4348163"/>
          <p14:tracePt t="174621" x="3786188" y="4348163"/>
          <p14:tracePt t="174630" x="3776663" y="4348163"/>
          <p14:tracePt t="174643" x="3759200" y="4348163"/>
          <p14:tracePt t="174659" x="3697288" y="4367213"/>
          <p14:tracePt t="174677" x="3625850" y="4419600"/>
          <p14:tracePt t="174693" x="3571875" y="4483100"/>
          <p14:tracePt t="174710" x="3446463" y="4554538"/>
          <p14:tracePt t="174726" x="3313113" y="4643438"/>
          <p14:tracePt t="174743" x="3170238" y="4741863"/>
          <p14:tracePt t="174760" x="2965450" y="4875213"/>
          <p14:tracePt t="174776" x="2670175" y="5054600"/>
          <p14:tracePt t="174793" x="2411413" y="5214938"/>
          <p14:tracePt t="174811" x="2312988" y="5276850"/>
          <p14:tracePt t="174826" x="2125663" y="5402263"/>
          <p14:tracePt t="174843" x="1965325" y="5510213"/>
          <p14:tracePt t="174860" x="1847850" y="5572125"/>
          <p14:tracePt t="174878" x="1768475" y="5589588"/>
          <p14:tracePt t="174894" x="1714500" y="5589588"/>
          <p14:tracePt t="174910" x="1652588" y="5589588"/>
          <p14:tracePt t="174927" x="1608138" y="5581650"/>
          <p14:tracePt t="174944" x="1581150" y="5581650"/>
          <p14:tracePt t="174960" x="1571625" y="5581650"/>
          <p14:tracePt t="174977" x="1562100" y="5581650"/>
          <p14:tracePt t="174994" x="1554163" y="5581650"/>
          <p14:tracePt t="175011" x="1544638" y="5581650"/>
          <p14:tracePt t="175027" x="1527175" y="5572125"/>
          <p14:tracePt t="175044" x="1490663" y="5562600"/>
          <p14:tracePt t="175061" x="1473200" y="5562600"/>
          <p14:tracePt t="175078" x="1465263" y="5562600"/>
          <p14:tracePt t="175094" x="1438275" y="5554663"/>
          <p14:tracePt t="175111" x="1411288" y="5545138"/>
          <p14:tracePt t="175127" x="1384300" y="5527675"/>
          <p14:tracePt t="175145" x="1357313" y="5500688"/>
          <p14:tracePt t="175161" x="1339850" y="5456238"/>
          <p14:tracePt t="175178" x="1322388" y="5419725"/>
          <p14:tracePt t="175194" x="1312863" y="5375275"/>
          <p14:tracePt t="175212" x="1312863" y="5357813"/>
          <p14:tracePt t="175228" x="1303338" y="5295900"/>
          <p14:tracePt t="175245" x="1303338" y="5232400"/>
          <p14:tracePt t="175262" x="1303338" y="5143500"/>
          <p14:tracePt t="175279" x="1303338" y="5099050"/>
          <p14:tracePt t="175295" x="1303338" y="5072063"/>
          <p14:tracePt t="175312" x="1303338" y="5037138"/>
          <p14:tracePt t="175328" x="1303338" y="5018088"/>
          <p14:tracePt t="175346" x="1303338" y="5000625"/>
          <p14:tracePt t="175362" x="1276350" y="4965700"/>
          <p14:tracePt t="175378" x="1231900" y="4911725"/>
          <p14:tracePt t="175395" x="1204913" y="4875213"/>
          <p14:tracePt t="175413" x="1187450" y="4830763"/>
          <p14:tracePt t="175429" x="1160463" y="4759325"/>
          <p14:tracePt t="175446" x="1152525" y="4714875"/>
          <p14:tracePt t="175462" x="1152525" y="4705350"/>
          <p14:tracePt t="175480" x="1152525" y="4687888"/>
          <p14:tracePt t="175495" x="1187450" y="4660900"/>
          <p14:tracePt t="175512" x="1231900" y="4633913"/>
          <p14:tracePt t="175529" x="1285875" y="4616450"/>
          <p14:tracePt t="175546" x="1366838" y="4616450"/>
          <p14:tracePt t="175562" x="1446213" y="4616450"/>
          <p14:tracePt t="175579" x="1500188" y="4625975"/>
          <p14:tracePt t="175596" x="1509713" y="4633913"/>
          <p14:tracePt t="175614" x="1517650" y="4687888"/>
          <p14:tracePt t="175629" x="1527175" y="4724400"/>
          <p14:tracePt t="175670" x="1536700" y="4724400"/>
          <p14:tracePt t="175686" x="1544638" y="4724400"/>
          <p14:tracePt t="175702" x="1554163" y="4714875"/>
          <p14:tracePt t="175713" x="1562100" y="4697413"/>
          <p14:tracePt t="175730" x="1598613" y="4652963"/>
          <p14:tracePt t="175747" x="1616075" y="4616450"/>
          <p14:tracePt t="175763" x="1660525" y="4572000"/>
          <p14:tracePt t="175780" x="1724025" y="4510088"/>
          <p14:tracePt t="175797" x="1776413" y="4500563"/>
          <p14:tracePt t="175814" x="1830388" y="4491038"/>
          <p14:tracePt t="175830" x="1857375" y="4491038"/>
          <p14:tracePt t="175847" x="1893888" y="4537075"/>
          <p14:tracePt t="175863" x="1919288" y="4608513"/>
          <p14:tracePt t="175881" x="1938338" y="4643438"/>
          <p14:tracePt t="175897" x="1955800" y="4732338"/>
          <p14:tracePt t="175914" x="1973263" y="4803775"/>
          <p14:tracePt t="175930" x="1973263" y="4840288"/>
          <p14:tracePt t="175948" x="1982788" y="4875213"/>
          <p14:tracePt t="175964" x="1990725" y="4894263"/>
          <p14:tracePt t="175966" x="1990725" y="4902200"/>
          <p14:tracePt t="175982" x="2000250" y="4902200"/>
          <p14:tracePt t="176006" x="2009775" y="4902200"/>
          <p14:tracePt t="176015" x="2017713" y="4902200"/>
          <p14:tracePt t="176031" x="2044700" y="4902200"/>
          <p14:tracePt t="176047" x="2054225" y="4902200"/>
          <p14:tracePt t="176064" x="2071688" y="4902200"/>
          <p14:tracePt t="176082" x="2089150" y="4902200"/>
          <p14:tracePt t="176098" x="2098675" y="4902200"/>
          <p14:tracePt t="176115" x="2108200" y="4919663"/>
          <p14:tracePt t="176131" x="2108200" y="4929188"/>
          <p14:tracePt t="176149" x="2116138" y="4956175"/>
          <p14:tracePt t="176165" x="2125663" y="4973638"/>
          <p14:tracePt t="176181" x="2125663" y="4983163"/>
          <p14:tracePt t="176270" x="2116138" y="4983163"/>
          <p14:tracePt t="176294" x="2108200" y="4983163"/>
          <p14:tracePt t="176318" x="2098675" y="4973638"/>
          <p14:tracePt t="176325" x="2098675" y="4965700"/>
          <p14:tracePt t="176333" x="2089150" y="4965700"/>
          <p14:tracePt t="176349" x="2081213" y="4956175"/>
          <p14:tracePt t="177316" x="2081213" y="4973638"/>
          <p14:tracePt t="177335" x="2081213" y="4983163"/>
          <p14:tracePt t="177352" x="2081213" y="4991100"/>
          <p14:tracePt t="177369" x="2089150" y="5010150"/>
          <p14:tracePt t="177386" x="2098675" y="5018088"/>
          <p14:tracePt t="177403" x="2098675" y="5027613"/>
          <p14:tracePt t="177419" x="2098675" y="5037138"/>
          <p14:tracePt t="177542" x="2098675" y="5027613"/>
          <p14:tracePt t="177558" x="2098675" y="5018088"/>
          <p14:tracePt t="177574" x="2098675" y="5010150"/>
          <p14:tracePt t="177590" x="2098675" y="4991100"/>
          <p14:tracePt t="177606" x="2098675" y="4983163"/>
          <p14:tracePt t="177622" x="2098675" y="4973638"/>
          <p14:tracePt t="177630" x="2098675" y="4965700"/>
          <p14:tracePt t="177654" x="2098675" y="4956175"/>
          <p14:tracePt t="177702" x="2108200" y="4956175"/>
          <p14:tracePt t="177710" x="2116138" y="4956175"/>
          <p14:tracePt t="177726" x="2125663" y="4956175"/>
          <p14:tracePt t="177742" x="2133600" y="4956175"/>
          <p14:tracePt t="177758" x="2143125" y="4956175"/>
          <p14:tracePt t="177771" x="2152650" y="4956175"/>
          <p14:tracePt t="177787" x="2160588" y="4956175"/>
          <p14:tracePt t="177804" x="2170113" y="4956175"/>
          <p14:tracePt t="177822" x="2187575" y="4956175"/>
          <p14:tracePt t="177838" x="2197100" y="4956175"/>
          <p14:tracePt t="177854" x="2224088" y="4956175"/>
          <p14:tracePt t="177871" x="2232025" y="4965700"/>
          <p14:tracePt t="178038" x="2241550" y="4965700"/>
          <p14:tracePt t="178054" x="2251075" y="4965700"/>
          <p14:tracePt t="178062" x="2251075" y="4973638"/>
          <p14:tracePt t="178071" x="2268538" y="4983163"/>
          <p14:tracePt t="178088" x="2303463" y="5000625"/>
          <p14:tracePt t="178105" x="2339975" y="5018088"/>
          <p14:tracePt t="178123" x="2446338" y="5062538"/>
          <p14:tracePt t="178138" x="2625725" y="5126038"/>
          <p14:tracePt t="178155" x="2795588" y="5187950"/>
          <p14:tracePt t="178172" x="2928938" y="5241925"/>
          <p14:tracePt t="178189" x="3017838" y="5268913"/>
          <p14:tracePt t="178205" x="3036888" y="5268913"/>
          <p14:tracePt t="178239" x="3044825" y="5268913"/>
          <p14:tracePt t="178270" x="3054350" y="5259388"/>
          <p14:tracePt t="178278" x="3062288" y="5251450"/>
          <p14:tracePt t="178289" x="3071813" y="5241925"/>
          <p14:tracePt t="178306" x="3125788" y="5205413"/>
          <p14:tracePt t="178323" x="3179763" y="5170488"/>
          <p14:tracePt t="178339" x="3214688" y="5133975"/>
          <p14:tracePt t="178356" x="3251200" y="5099050"/>
          <p14:tracePt t="178372" x="3295650" y="5062538"/>
          <p14:tracePt t="178390" x="3348038" y="5037138"/>
          <p14:tracePt t="178406" x="3394075" y="5018088"/>
          <p14:tracePt t="178423" x="3438525" y="5010150"/>
          <p14:tracePt t="178439" x="3465513" y="5010150"/>
          <p14:tracePt t="178457" x="3490913" y="5010150"/>
          <p14:tracePt t="178473" x="3509963" y="5010150"/>
          <p14:tracePt t="178489" x="3527425" y="5000625"/>
          <p14:tracePt t="178506" x="3554413" y="5000625"/>
          <p14:tracePt t="178524" x="3571875" y="5000625"/>
          <p14:tracePt t="178540" x="3589338" y="4991100"/>
          <p14:tracePt t="178556" x="3616325" y="5000625"/>
          <p14:tracePt t="178573" x="3633788" y="5037138"/>
          <p14:tracePt t="178591" x="3633788" y="5081588"/>
          <p14:tracePt t="178607" x="3633788" y="5116513"/>
          <p14:tracePt t="178623" x="3608388" y="5143500"/>
          <p14:tracePt t="178640" x="3598863" y="5143500"/>
          <p14:tracePt t="178658" x="3554413" y="5160963"/>
          <p14:tracePt t="178673" x="3465513" y="5180013"/>
          <p14:tracePt t="178690" x="3357563" y="5180013"/>
          <p14:tracePt t="178707" x="3241675" y="5153025"/>
          <p14:tracePt t="178724" x="3152775" y="5116513"/>
          <p14:tracePt t="178740" x="3098800" y="5072063"/>
          <p14:tracePt t="178757" x="3044825" y="4983163"/>
          <p14:tracePt t="178774" x="3036888" y="4946650"/>
          <p14:tracePt t="178792" x="3027363" y="4867275"/>
          <p14:tracePt t="178807" x="3027363" y="4813300"/>
          <p14:tracePt t="178824" x="3027363" y="4776788"/>
          <p14:tracePt t="178841" x="3054350" y="4732338"/>
          <p14:tracePt t="178858" x="3098800" y="4697413"/>
          <p14:tracePt t="178874" x="3143250" y="4660900"/>
          <p14:tracePt t="178891" x="3232150" y="4608513"/>
          <p14:tracePt t="178908" x="3276600" y="4581525"/>
          <p14:tracePt t="178926" x="3500438" y="4465638"/>
          <p14:tracePt t="178941" x="3562350" y="4446588"/>
          <p14:tracePt t="178958" x="3724275" y="4419600"/>
          <p14:tracePt t="178975" x="3803650" y="4419600"/>
          <p14:tracePt t="178992" x="3857625" y="4419600"/>
          <p14:tracePt t="179008" x="3902075" y="4429125"/>
          <p14:tracePt t="179025" x="3919538" y="4438650"/>
          <p14:tracePt t="179041" x="3946525" y="4473575"/>
          <p14:tracePt t="179059" x="3973513" y="4527550"/>
          <p14:tracePt t="179075" x="4000500" y="4589463"/>
          <p14:tracePt t="179092" x="4000500" y="4633913"/>
          <p14:tracePt t="179108" x="4000500" y="4679950"/>
          <p14:tracePt t="179126" x="4000500" y="4741863"/>
          <p14:tracePt t="179142" x="3965575" y="4795838"/>
          <p14:tracePt t="179159" x="3929063" y="4822825"/>
          <p14:tracePt t="179175" x="3857625" y="4857750"/>
          <p14:tracePt t="179193" x="3768725" y="4884738"/>
          <p14:tracePt t="179209" x="3687763" y="4894263"/>
          <p14:tracePt t="179225" x="3598863" y="4894263"/>
          <p14:tracePt t="179242" x="3544888" y="4894263"/>
          <p14:tracePt t="179260" x="3509963" y="4875213"/>
          <p14:tracePt t="179276" x="3490913" y="4840288"/>
          <p14:tracePt t="179292" x="3482975" y="4822825"/>
          <p14:tracePt t="179309" x="3465513" y="4768850"/>
          <p14:tracePt t="179328" x="3465513" y="4660900"/>
          <p14:tracePt t="179343" x="3473450" y="4616450"/>
          <p14:tracePt t="179359" x="3517900" y="4562475"/>
          <p14:tracePt t="179376" x="3598863" y="4518025"/>
          <p14:tracePt t="179394" x="3697288" y="4473575"/>
          <p14:tracePt t="179409" x="3759200" y="4465638"/>
          <p14:tracePt t="179426" x="3919538" y="4456113"/>
          <p14:tracePt t="179443" x="4108450" y="4510088"/>
          <p14:tracePt t="179461" x="4251325" y="4581525"/>
          <p14:tracePt t="179476" x="4303713" y="4643438"/>
          <p14:tracePt t="179493" x="4340225" y="4724400"/>
          <p14:tracePt t="179510" x="4340225" y="4848225"/>
          <p14:tracePt t="179528" x="4303713" y="4919663"/>
          <p14:tracePt t="179543" x="4276725" y="4956175"/>
          <p14:tracePt t="179560" x="4197350" y="5018088"/>
          <p14:tracePt t="179577" x="4098925" y="5054600"/>
          <p14:tracePt t="179594" x="4054475" y="5072063"/>
          <p14:tracePt t="179610" x="4037013" y="5072063"/>
          <p14:tracePt t="179627" x="4027488" y="5072063"/>
          <p14:tracePt t="179661" x="4062413" y="5072063"/>
          <p14:tracePt t="179677" x="4081463" y="5072063"/>
          <p14:tracePt t="179694" x="4170363" y="5045075"/>
          <p14:tracePt t="179711" x="4197350" y="5027613"/>
          <p14:tracePt t="179728" x="4224338" y="5000625"/>
          <p14:tracePt t="179744" x="4268788" y="4965700"/>
          <p14:tracePt t="179761" x="4303713" y="4938713"/>
          <p14:tracePt t="179777" x="4330700" y="4929188"/>
          <p14:tracePt t="179795" x="4348163" y="4929188"/>
          <p14:tracePt t="179811" x="4375150" y="4929188"/>
          <p14:tracePt t="179828" x="4438650" y="4965700"/>
          <p14:tracePt t="179844" x="4500563" y="5045075"/>
          <p14:tracePt t="179862" x="4500563" y="5072063"/>
          <p14:tracePt t="179878" x="4473575" y="5089525"/>
          <p14:tracePt t="179895" x="4465638" y="5099050"/>
          <p14:tracePt t="180030" x="4465638" y="5108575"/>
          <p14:tracePt t="180046" x="4456113" y="5108575"/>
          <p14:tracePt t="180054" x="4446588" y="5108575"/>
          <p14:tracePt t="180070" x="4438650" y="5108575"/>
          <p14:tracePt t="180079" x="4429125" y="5108575"/>
          <p14:tracePt t="180095" x="4411663" y="5108575"/>
          <p14:tracePt t="180113" x="4394200" y="5108575"/>
          <p14:tracePt t="180129" x="4367213" y="5108575"/>
          <p14:tracePt t="180145" x="4330700" y="5099050"/>
          <p14:tracePt t="180162" x="4303713" y="5089525"/>
          <p14:tracePt t="180180" x="4295775" y="5089525"/>
          <p14:tracePt t="180196" x="4286250" y="5089525"/>
          <p14:tracePt t="180229" x="4286250" y="5072063"/>
          <p14:tracePt t="180350" x="4276725" y="5072063"/>
          <p14:tracePt t="180358" x="4268788" y="5072063"/>
          <p14:tracePt t="180438" x="4259263" y="5072063"/>
          <p14:tracePt t="180454" x="4259263" y="5062538"/>
          <p14:tracePt t="180462" x="4251325" y="5062538"/>
          <p14:tracePt t="180486" x="4241800" y="5062538"/>
          <p14:tracePt t="180510" x="4232275" y="5062538"/>
          <p14:tracePt t="180622" x="4232275" y="5054600"/>
          <p14:tracePt t="180646" x="4232275" y="5045075"/>
          <p14:tracePt t="180654" x="4224338" y="5045075"/>
          <p14:tracePt t="180670" x="4224338" y="5037138"/>
          <p14:tracePt t="180686" x="4214813" y="5037138"/>
          <p14:tracePt t="181110" x="4205288" y="5037138"/>
          <p14:tracePt t="181182" x="4205288" y="5027613"/>
          <p14:tracePt t="181190" x="4214813" y="5027613"/>
          <p14:tracePt t="181199" x="4224338" y="5018088"/>
          <p14:tracePt t="181216" x="4268788" y="5000625"/>
          <p14:tracePt t="181233" x="4303713" y="4983163"/>
          <p14:tracePt t="181249" x="4357688" y="4965700"/>
          <p14:tracePt t="181267" x="4419600" y="4946650"/>
          <p14:tracePt t="181283" x="4510088" y="4946650"/>
          <p14:tracePt t="181300" x="4581525" y="4946650"/>
          <p14:tracePt t="181316" x="4616450" y="4946650"/>
          <p14:tracePt t="181334" x="4768850" y="4946650"/>
          <p14:tracePt t="181350" x="4840288" y="4946650"/>
          <p14:tracePt t="181366" x="4867275" y="4946650"/>
          <p14:tracePt t="181383" x="4867275" y="4929188"/>
          <p14:tracePt t="181401" x="4813300" y="4911725"/>
          <p14:tracePt t="181417" x="4776788" y="4911725"/>
          <p14:tracePt t="181450" x="4768850" y="4911725"/>
          <p14:tracePt t="181468" x="4768850" y="4929188"/>
          <p14:tracePt t="181654" x="4768850" y="4938713"/>
          <p14:tracePt t="181678" x="4786313" y="4938713"/>
          <p14:tracePt t="181686" x="4803775" y="4938713"/>
          <p14:tracePt t="181694" x="4830763" y="4938713"/>
          <p14:tracePt t="181702" x="4848225" y="4938713"/>
          <p14:tracePt t="181718" x="4884738" y="4946650"/>
          <p14:tracePt t="181735" x="4919663" y="4946650"/>
          <p14:tracePt t="181768" x="4938713" y="4946650"/>
          <p14:tracePt t="181785" x="4946650" y="4946650"/>
          <p14:tracePt t="181802" x="4946650" y="4938713"/>
          <p14:tracePt t="181818" x="4956175" y="4938713"/>
          <p14:tracePt t="181835" x="4956175" y="4929188"/>
          <p14:tracePt t="181852" x="4956175" y="4919663"/>
          <p14:tracePt t="181869" x="4956175" y="4911725"/>
          <p14:tracePt t="181885" x="4956175" y="4902200"/>
          <p14:tracePt t="182078" x="4956175" y="4894263"/>
          <p14:tracePt t="182110" x="4956175" y="4884738"/>
          <p14:tracePt t="182126" x="4956175" y="4875213"/>
          <p14:tracePt t="182142" x="4956175" y="4867275"/>
          <p14:tracePt t="182174" x="4946650" y="4857750"/>
          <p14:tracePt t="182182" x="4938713" y="4857750"/>
          <p14:tracePt t="182198" x="4929188" y="4857750"/>
          <p14:tracePt t="182214" x="4919663" y="4857750"/>
          <p14:tracePt t="182222" x="4902200" y="4857750"/>
          <p14:tracePt t="182236" x="4884738" y="4857750"/>
          <p14:tracePt t="182254" x="4822825" y="4848225"/>
          <p14:tracePt t="182270" x="4786313" y="4840288"/>
          <p14:tracePt t="182287" x="4732338" y="4813300"/>
          <p14:tracePt t="182303" x="4670425" y="4795838"/>
          <p14:tracePt t="182321" x="4633913" y="4776788"/>
          <p14:tracePt t="182337" x="4616450" y="4776788"/>
          <p14:tracePt t="182353" x="4608513" y="4776788"/>
          <p14:tracePt t="182370" x="4608513" y="4768850"/>
          <p14:tracePt t="182403" x="4625975" y="4759325"/>
          <p14:tracePt t="182420" x="4633913" y="4751388"/>
          <p14:tracePt t="182437" x="4660900" y="4741863"/>
          <p14:tracePt t="182455" x="4697413" y="4741863"/>
          <p14:tracePt t="182470" x="4724400" y="4741863"/>
          <p14:tracePt t="182487" x="4830763" y="4751388"/>
          <p14:tracePt t="182504" x="4991100" y="4822825"/>
          <p14:tracePt t="182521" x="5116513" y="4867275"/>
          <p14:tracePt t="182537" x="5241925" y="4902200"/>
          <p14:tracePt t="182554" x="5348288" y="4938713"/>
          <p14:tracePt t="182571" x="5429250" y="4946650"/>
          <p14:tracePt t="182588" x="5518150" y="4973638"/>
          <p14:tracePt t="182604" x="5554663" y="4983163"/>
          <p14:tracePt t="182621" x="5643563" y="4991100"/>
          <p14:tracePt t="182638" x="5732463" y="4991100"/>
          <p14:tracePt t="182655" x="5768975" y="4991100"/>
          <p14:tracePt t="182671" x="5795963" y="4991100"/>
          <p14:tracePt t="182688" x="5813425" y="4983163"/>
          <p14:tracePt t="182705" x="5830888" y="4973638"/>
          <p14:tracePt t="182722" x="5840413" y="4965700"/>
          <p14:tracePt t="182738" x="5875338" y="4956175"/>
          <p14:tracePt t="182755" x="5911850" y="4946650"/>
          <p14:tracePt t="182771" x="5965825" y="4946650"/>
          <p14:tracePt t="182789" x="6010275" y="4946650"/>
          <p14:tracePt t="182805" x="6045200" y="4946650"/>
          <p14:tracePt t="182822" x="6081713" y="4946650"/>
          <p14:tracePt t="182839" x="6108700" y="4946650"/>
          <p14:tracePt t="182856" x="6116638" y="4938713"/>
          <p14:tracePt t="182872" x="6143625" y="4938713"/>
          <p14:tracePt t="182888" x="6161088" y="4929188"/>
          <p14:tracePt t="182905" x="6161088" y="4919663"/>
          <p14:tracePt t="183086" x="6170613" y="4919663"/>
          <p14:tracePt t="183094" x="6170613" y="4911725"/>
          <p14:tracePt t="183106" x="6188075" y="4911725"/>
          <p14:tracePt t="183123" x="6197600" y="4902200"/>
          <p14:tracePt t="183139" x="6205538" y="4902200"/>
          <p14:tracePt t="184367" x="6205538" y="4894263"/>
          <p14:tracePt t="184415" x="6197600" y="4894263"/>
          <p14:tracePt t="184423" x="6188075" y="4894263"/>
          <p14:tracePt t="184431" x="6170613" y="4894263"/>
          <p14:tracePt t="184445" x="6143625" y="4894263"/>
          <p14:tracePt t="184461" x="6045200" y="4894263"/>
          <p14:tracePt t="184478" x="5867400" y="4894263"/>
          <p14:tracePt t="184495" x="5581650" y="4894263"/>
          <p14:tracePt t="184512" x="5510213" y="4902200"/>
          <p14:tracePt t="184528" x="5330825" y="4973638"/>
          <p14:tracePt t="184545" x="5153025" y="5037138"/>
          <p14:tracePt t="184561" x="4983163" y="5116513"/>
          <p14:tracePt t="184579" x="4795838" y="5197475"/>
          <p14:tracePt t="184594" x="4616450" y="5276850"/>
          <p14:tracePt t="184611" x="4473575" y="5367338"/>
          <p14:tracePt t="184628" x="4384675" y="5438775"/>
          <p14:tracePt t="184646" x="4348163" y="5465763"/>
          <p14:tracePt t="184661" x="4276725" y="5537200"/>
          <p14:tracePt t="184679" x="4179888" y="5608638"/>
          <p14:tracePt t="184695" x="4133850" y="5643563"/>
          <p14:tracePt t="184713" x="4081463" y="5680075"/>
          <p14:tracePt t="184728" x="4027488" y="5697538"/>
          <p14:tracePt t="184745" x="3929063" y="5724525"/>
          <p14:tracePt t="184762" x="3884613" y="5724525"/>
          <p14:tracePt t="184779" x="3786188" y="5732463"/>
          <p14:tracePt t="184795" x="3687763" y="5732463"/>
          <p14:tracePt t="184812" x="3598863" y="5724525"/>
          <p14:tracePt t="184829" x="3554413" y="5715000"/>
          <p14:tracePt t="184846" x="3473450" y="5697538"/>
          <p14:tracePt t="184863" x="3419475" y="5688013"/>
          <p14:tracePt t="184879" x="3367088" y="5680075"/>
          <p14:tracePt t="184896" x="3348038" y="5680075"/>
          <p14:tracePt t="184913" x="3259138" y="5653088"/>
          <p14:tracePt t="184929" x="3170238" y="5626100"/>
          <p14:tracePt t="184946" x="3133725" y="5616575"/>
          <p14:tracePt t="184963" x="3116263" y="5608638"/>
          <p14:tracePt t="184980" x="3108325" y="5608638"/>
          <p14:tracePt t="184996" x="3098800" y="5589588"/>
          <p14:tracePt t="185013" x="3081338" y="5581650"/>
          <p14:tracePt t="185030" x="3062288" y="5572125"/>
          <p14:tracePt t="185031" x="3054350" y="5572125"/>
          <p14:tracePt t="185047" x="3017838" y="5562600"/>
          <p14:tracePt t="185063" x="3000375" y="5554663"/>
          <p14:tracePt t="185080" x="2982913" y="5545138"/>
          <p14:tracePt t="185096" x="2990850" y="5527675"/>
          <p14:tracePt t="185114" x="3044825" y="5438775"/>
          <p14:tracePt t="185130" x="3125788" y="5322888"/>
          <p14:tracePt t="185147" x="3160713" y="5259388"/>
          <p14:tracePt t="185163" x="3313113" y="5054600"/>
          <p14:tracePt t="185181" x="3562350" y="4830763"/>
          <p14:tracePt t="185197" x="3848100" y="4652963"/>
          <p14:tracePt t="185213" x="4160838" y="4537075"/>
          <p14:tracePt t="185229" x="4554538" y="4384675"/>
          <p14:tracePt t="185247" x="5187950" y="4143375"/>
          <p14:tracePt t="185263" x="5545138" y="4017963"/>
          <p14:tracePt t="185280" x="5741988" y="3946525"/>
          <p14:tracePt t="185297" x="6286500" y="3751263"/>
          <p14:tracePt t="185315" x="6875463" y="3536950"/>
          <p14:tracePt t="185331" x="7358063" y="3411538"/>
          <p14:tracePt t="185347" x="7786688" y="3313113"/>
          <p14:tracePt t="185364" x="8153400" y="3214688"/>
          <p14:tracePt t="185382" x="8358188" y="3160713"/>
          <p14:tracePt t="185397" x="8466138" y="3152775"/>
          <p14:tracePt t="185414" x="8501063" y="3152775"/>
          <p14:tracePt t="185431" x="8501063" y="3187700"/>
          <p14:tracePt t="185448" x="8447088" y="3259138"/>
          <p14:tracePt t="185464" x="8313738" y="3330575"/>
          <p14:tracePt t="185481" x="8143875" y="3384550"/>
          <p14:tracePt t="185498" x="7929563" y="3394075"/>
          <p14:tracePt t="185515" x="7715250" y="3384550"/>
          <p14:tracePt t="185531" x="7634288" y="3357563"/>
          <p14:tracePt t="185548" x="7491413" y="3295650"/>
          <p14:tracePt t="185565" x="7412038" y="3170238"/>
          <p14:tracePt t="185582" x="7375525" y="2901950"/>
          <p14:tracePt t="185599" x="7412038" y="2697163"/>
          <p14:tracePt t="185615" x="7510463" y="2500313"/>
          <p14:tracePt t="185632" x="7634288" y="2330450"/>
          <p14:tracePt t="185649" x="7804150" y="2214563"/>
          <p14:tracePt t="185665" x="7875588" y="2179638"/>
          <p14:tracePt t="185682" x="8045450" y="2133600"/>
          <p14:tracePt t="185698" x="8161338" y="2133600"/>
          <p14:tracePt t="185716" x="8215313" y="2187575"/>
          <p14:tracePt t="185732" x="8251825" y="2303463"/>
          <p14:tracePt t="185749" x="8259763" y="2446338"/>
          <p14:tracePt t="185765" x="8242300" y="2589213"/>
          <p14:tracePt t="185783" x="8180388" y="2697163"/>
          <p14:tracePt t="185799" x="8018463" y="2786063"/>
          <p14:tracePt t="185816" x="7786688" y="2847975"/>
          <p14:tracePt t="185832" x="7581900" y="2847975"/>
          <p14:tracePt t="185850" x="7466013" y="2830513"/>
          <p14:tracePt t="185866" x="7419975" y="2803525"/>
          <p14:tracePt t="185883" x="7394575" y="2751138"/>
          <p14:tracePt t="185899" x="7385050" y="2660650"/>
          <p14:tracePt t="185917" x="7385050" y="2608263"/>
          <p14:tracePt t="185933" x="7456488" y="2482850"/>
          <p14:tracePt t="185949" x="7589838" y="2366963"/>
          <p14:tracePt t="185966" x="7867650" y="2322513"/>
          <p14:tracePt t="185984" x="8045450" y="2322513"/>
          <p14:tracePt t="186000" x="8197850" y="2393950"/>
          <p14:tracePt t="186017" x="8286750" y="2490788"/>
          <p14:tracePt t="186033" x="8313738" y="2633663"/>
          <p14:tracePt t="186051" x="8313738" y="2687638"/>
          <p14:tracePt t="186067" x="8161338" y="2874963"/>
          <p14:tracePt t="186083" x="7920038" y="3000375"/>
          <p14:tracePt t="186100" x="7661275" y="3017838"/>
          <p14:tracePt t="186118" x="7419975" y="3009900"/>
          <p14:tracePt t="186133" x="7259638" y="2946400"/>
          <p14:tracePt t="186151" x="7153275" y="2776538"/>
          <p14:tracePt t="186167" x="7143750" y="2724150"/>
          <p14:tracePt t="186184" x="7161213" y="2571750"/>
          <p14:tracePt t="186200" x="7259638" y="2419350"/>
          <p14:tracePt t="186217" x="7358063" y="2339975"/>
          <p14:tracePt t="186234" x="7419975" y="2312988"/>
          <p14:tracePt t="186251" x="7446963" y="2312988"/>
          <p14:tracePt t="186267" x="7466013" y="2330450"/>
          <p14:tracePt t="186284" x="7473950" y="2374900"/>
          <p14:tracePt t="186301" x="7473950" y="2384425"/>
          <p14:tracePt t="186318" x="7466013" y="2455863"/>
          <p14:tracePt t="186334" x="7446963" y="2490788"/>
          <p14:tracePt t="186351" x="7429500" y="2509838"/>
          <p14:tracePt t="186368" x="7419975" y="2527300"/>
          <p14:tracePt t="186385" x="7412038" y="2536825"/>
          <p14:tracePt t="186487" x="7412038" y="2544763"/>
          <p14:tracePt t="186495" x="7412038" y="2554288"/>
          <p14:tracePt t="186503" x="7412038" y="2581275"/>
          <p14:tracePt t="186519" x="7412038" y="2616200"/>
          <p14:tracePt t="186535" x="7412038" y="2741613"/>
          <p14:tracePt t="186552" x="7348538" y="2874963"/>
          <p14:tracePt t="186569" x="7242175" y="2955925"/>
          <p14:tracePt t="186585" x="7116763" y="2982913"/>
          <p14:tracePt t="186602" x="7010400" y="2982913"/>
          <p14:tracePt t="186619" x="6894513" y="2901950"/>
          <p14:tracePt t="186636" x="6786563" y="2786063"/>
          <p14:tracePt t="186652" x="6751638" y="2732088"/>
          <p14:tracePt t="186669" x="6697663" y="2589213"/>
          <p14:tracePt t="186685" x="6680200" y="2482850"/>
          <p14:tracePt t="186703" x="6688138" y="2401888"/>
          <p14:tracePt t="186719" x="6769100" y="2374900"/>
          <p14:tracePt t="186736" x="6911975" y="2384425"/>
          <p14:tracePt t="186752" x="7108825" y="2438400"/>
          <p14:tracePt t="186770" x="7197725" y="2490788"/>
          <p14:tracePt t="186786" x="7367588" y="2608263"/>
          <p14:tracePt t="186802" x="7446963" y="2759075"/>
          <p14:tracePt t="186819" x="7456488" y="2901950"/>
          <p14:tracePt t="186837" x="7367588" y="3017838"/>
          <p14:tracePt t="186853" x="7215188" y="3081338"/>
          <p14:tracePt t="186869" x="7027863" y="3089275"/>
          <p14:tracePt t="186886" x="6670675" y="3009900"/>
          <p14:tracePt t="186904" x="6599238" y="2973388"/>
          <p14:tracePt t="186920" x="6491288" y="2919413"/>
          <p14:tracePt t="186936" x="6465888" y="2884488"/>
          <p14:tracePt t="186953" x="6465888" y="2874963"/>
          <p14:tracePt t="186971" x="6465888" y="2867025"/>
          <p14:tracePt t="187023" x="6473825" y="2874963"/>
          <p14:tracePt t="187039" x="6473825" y="2894013"/>
          <p14:tracePt t="187047" x="6483350" y="2901950"/>
          <p14:tracePt t="187063" x="6491288" y="2928938"/>
          <p14:tracePt t="187071" x="6500813" y="2946400"/>
          <p14:tracePt t="187087" x="6510338" y="3000375"/>
          <p14:tracePt t="187104" x="6510338" y="3027363"/>
          <p14:tracePt t="187121" x="6510338" y="3044825"/>
          <p14:tracePt t="188071" x="6510338" y="3054350"/>
          <p14:tracePt t="188087" x="6510338" y="3062288"/>
          <p14:tracePt t="188095" x="6510338" y="3071813"/>
          <p14:tracePt t="188108" x="6510338" y="3089275"/>
          <p14:tracePt t="188124" x="6510338" y="3116263"/>
          <p14:tracePt t="188141" x="6510338" y="3197225"/>
          <p14:tracePt t="188157" x="6491288" y="3295650"/>
          <p14:tracePt t="188175" x="6446838" y="3357563"/>
          <p14:tracePt t="188191" x="6429375" y="3357563"/>
          <p14:tracePt t="188208" x="6419850" y="3357563"/>
          <p14:tracePt t="188225" x="6394450" y="3330575"/>
          <p14:tracePt t="188242" x="6375400" y="3330575"/>
          <p14:tracePt t="188258" x="6367463" y="3330575"/>
          <p14:tracePt t="188274" x="6367463" y="3348038"/>
          <p14:tracePt t="188291" x="6367463" y="3357563"/>
          <p14:tracePt t="188309" x="6348413" y="3375025"/>
          <p14:tracePt t="188325" x="6330950" y="3375025"/>
          <p14:tracePt t="188535" x="6323013" y="3375025"/>
          <p14:tracePt t="188591" x="6323013" y="3384550"/>
          <p14:tracePt t="188615" x="6323013" y="3394075"/>
          <p14:tracePt t="188623" x="6323013" y="3402013"/>
          <p14:tracePt t="188639" x="6323013" y="3411538"/>
          <p14:tracePt t="188663" x="6313488" y="3411538"/>
          <p14:tracePt t="188671" x="6303963" y="3411538"/>
          <p14:tracePt t="188695" x="6296025" y="3411538"/>
          <p14:tracePt t="188823" x="6296025" y="3419475"/>
          <p14:tracePt t="188839" x="6296025" y="3429000"/>
          <p14:tracePt t="188855" x="6296025" y="3438525"/>
          <p14:tracePt t="188871" x="6296025" y="3446463"/>
          <p14:tracePt t="188879" x="6296025" y="3455988"/>
          <p14:tracePt t="188894" x="6296025" y="3473450"/>
          <p14:tracePt t="188910" x="6296025" y="3500438"/>
          <p14:tracePt t="188927" x="6296025" y="3544888"/>
          <p14:tracePt t="188943" x="6296025" y="3571875"/>
          <p14:tracePt t="188961" x="6286500" y="3571875"/>
          <p14:tracePt t="188977" x="6286500" y="3581400"/>
          <p14:tracePt t="189011" x="6269038" y="3581400"/>
          <p14:tracePt t="189028" x="6259513" y="3581400"/>
          <p14:tracePt t="189044" x="6242050" y="3581400"/>
          <p14:tracePt t="189060" x="6232525" y="3581400"/>
          <p14:tracePt t="189077" x="6215063" y="3554413"/>
          <p14:tracePt t="189095" x="6224588" y="3482975"/>
          <p14:tracePt t="189111" x="6259513" y="3438525"/>
          <p14:tracePt t="189128" x="6269038" y="3419475"/>
          <p14:tracePt t="189144" x="6276975" y="3419475"/>
          <p14:tracePt t="190199" x="6276975" y="3411538"/>
          <p14:tracePt t="190207" x="6276975" y="3402013"/>
          <p14:tracePt t="190215" x="6276975" y="3394075"/>
          <p14:tracePt t="190231" x="6286500" y="3330575"/>
          <p14:tracePt t="190248" x="6323013" y="3205163"/>
          <p14:tracePt t="190265" x="6394450" y="3062288"/>
          <p14:tracePt t="190282" x="6510338" y="2946400"/>
          <p14:tracePt t="190298" x="6581775" y="2894013"/>
          <p14:tracePt t="190315" x="6769100" y="2830513"/>
          <p14:tracePt t="190332" x="7000875" y="2822575"/>
          <p14:tracePt t="190349" x="7205663" y="2847975"/>
          <p14:tracePt t="190365" x="7331075" y="2911475"/>
          <p14:tracePt t="190382" x="7375525" y="2965450"/>
          <p14:tracePt t="190399" x="7375525" y="3054350"/>
          <p14:tracePt t="190416" x="7296150" y="3133725"/>
          <p14:tracePt t="190432" x="7232650" y="3160713"/>
          <p14:tracePt t="190449" x="7037388" y="3187700"/>
          <p14:tracePt t="190465" x="6831013" y="3160713"/>
          <p14:tracePt t="190483" x="6705600" y="3081338"/>
          <p14:tracePt t="190499" x="6643688" y="3017838"/>
          <p14:tracePt t="190516" x="6608763" y="2982913"/>
          <p14:tracePt t="190533" x="6589713" y="2928938"/>
          <p14:tracePt t="190550" x="6589713" y="2894013"/>
          <p14:tracePt t="190566" x="6608763" y="2874963"/>
          <p14:tracePt t="190583" x="6769100" y="2857500"/>
          <p14:tracePt t="190599" x="6858000" y="2867025"/>
          <p14:tracePt t="190617" x="6911975" y="2919413"/>
          <p14:tracePt t="190633" x="6911975" y="3000375"/>
          <p14:tracePt t="190649" x="6875463" y="3116263"/>
          <p14:tracePt t="190666" x="6777038" y="3224213"/>
          <p14:tracePt t="190684" x="6715125" y="3268663"/>
          <p14:tracePt t="190700" x="6562725" y="3340100"/>
          <p14:tracePt t="190716" x="6438900" y="3367088"/>
          <p14:tracePt t="190733" x="6384925" y="3375025"/>
          <p14:tracePt t="190751" x="6367463" y="3375025"/>
          <p14:tracePt t="190767" x="6357938" y="3375025"/>
          <p14:tracePt t="190783" x="6357938" y="3367088"/>
          <p14:tracePt t="190800" x="6375400" y="3357563"/>
          <p14:tracePt t="190817" x="6384925" y="3357563"/>
          <p14:tracePt t="190834" x="6394450" y="3348038"/>
          <p14:tracePt t="191095" x="6394450" y="3357563"/>
          <p14:tracePt t="191103" x="6394450" y="3367088"/>
          <p14:tracePt t="191111" x="6375400" y="3375025"/>
          <p14:tracePt t="191119" x="6348413" y="3384550"/>
          <p14:tracePt t="191134" x="6323013" y="3384550"/>
          <p14:tracePt t="191151" x="6215063" y="3375025"/>
          <p14:tracePt t="191168" x="6170613" y="3330575"/>
          <p14:tracePt t="191184" x="6170613" y="3303588"/>
          <p14:tracePt t="191201" x="6170613" y="3214688"/>
          <p14:tracePt t="191217" x="6205538" y="3098800"/>
          <p14:tracePt t="191235" x="6303963" y="3017838"/>
          <p14:tracePt t="191251" x="6446838" y="2973388"/>
          <p14:tracePt t="191268" x="6608763" y="2955925"/>
          <p14:tracePt t="191284" x="6732588" y="2965450"/>
          <p14:tracePt t="191301" x="6804025" y="3027363"/>
          <p14:tracePt t="191318" x="6823075" y="3071813"/>
          <p14:tracePt t="191335" x="6759575" y="3313113"/>
          <p14:tracePt t="191351" x="6653213" y="3411538"/>
          <p14:tracePt t="191368" x="6545263" y="3438525"/>
          <p14:tracePt t="191385" x="6446838" y="3429000"/>
          <p14:tracePt t="191401" x="6357938" y="3348038"/>
          <p14:tracePt t="191418" x="6296025" y="3232150"/>
          <p14:tracePt t="191435" x="6269038" y="3170238"/>
          <p14:tracePt t="191451" x="6259513" y="3036888"/>
          <p14:tracePt t="191468" x="6259513" y="2911475"/>
          <p14:tracePt t="191485" x="6276975" y="2847975"/>
          <p14:tracePt t="191503" x="6286500" y="2847975"/>
          <p14:tracePt t="191536" x="6276975" y="2874963"/>
          <p14:tracePt t="191553" x="6188075" y="2965450"/>
          <p14:tracePt t="191570" x="6134100" y="3044825"/>
          <p14:tracePt t="191586" x="5830888" y="3286125"/>
          <p14:tracePt t="191603" x="5241925" y="3687763"/>
          <p14:tracePt t="191620" x="4608513" y="4143375"/>
          <p14:tracePt t="191637" x="4044950" y="4562475"/>
          <p14:tracePt t="191653" x="3411538" y="5027613"/>
          <p14:tracePt t="191670" x="2705100" y="5527675"/>
          <p14:tracePt t="191687" x="1847850" y="6161088"/>
          <p14:tracePt t="191704" x="1633538" y="6269038"/>
          <p14:tracePt t="191720" x="1374775" y="6357938"/>
          <p14:tracePt t="191737" x="1303338" y="6340475"/>
          <p14:tracePt t="191753" x="1303338" y="6313488"/>
          <p14:tracePt t="191771" x="1303338" y="6276975"/>
          <p14:tracePt t="191787" x="1312863" y="6251575"/>
          <p14:tracePt t="191804" x="1330325" y="6232525"/>
          <p14:tracePt t="191820" x="1357313" y="6215063"/>
          <p14:tracePt t="191838" x="1366838" y="6215063"/>
          <p14:tracePt t="191854" x="1411288" y="6232525"/>
          <p14:tracePt t="191870" x="1438275" y="6269038"/>
          <p14:tracePt t="191888" x="1455738" y="6296025"/>
          <p14:tracePt t="191905" x="1482725" y="6340475"/>
          <p14:tracePt t="191921" x="1527175" y="6375400"/>
          <p14:tracePt t="191937" x="1562100" y="6394450"/>
          <p14:tracePt t="191954" x="1571625" y="6429375"/>
          <p14:tracePt t="191972" x="1616075" y="6465888"/>
          <p14:tracePt t="191988" x="1652588" y="6491288"/>
          <p14:tracePt t="192004" x="1633538" y="6545263"/>
          <p14:tracePt t="192188" x="2241550" y="6473825"/>
          <p14:tracePt t="192205" x="2322513" y="6419850"/>
          <p14:tracePt t="192222" x="2347913" y="6411913"/>
          <p14:tracePt t="192239" x="2490788" y="6323013"/>
          <p14:tracePt t="192255" x="2562225" y="6269038"/>
          <p14:tracePt t="192272" x="2608263" y="6224588"/>
          <p14:tracePt t="192289" x="2652713" y="6180138"/>
          <p14:tracePt t="192306" x="2697163" y="6143625"/>
          <p14:tracePt t="192322" x="2741613" y="6108700"/>
          <p14:tracePt t="192339" x="2759075" y="6099175"/>
          <p14:tracePt t="192356" x="2822575" y="6045200"/>
          <p14:tracePt t="192373" x="2901950" y="5973763"/>
          <p14:tracePt t="192389" x="2946400" y="5938838"/>
          <p14:tracePt t="192406" x="2982913" y="5894388"/>
          <p14:tracePt t="192423" x="3017838" y="5848350"/>
          <p14:tracePt t="192440" x="3054350" y="5813425"/>
          <p14:tracePt t="192456" x="3062288" y="5786438"/>
          <p14:tracePt t="192473" x="3062288" y="5776913"/>
          <p14:tracePt t="192489" x="3071813" y="5751513"/>
          <p14:tracePt t="192507" x="3071813" y="5705475"/>
          <p14:tracePt t="192523" x="3081338" y="5680075"/>
          <p14:tracePt t="192540" x="3081338" y="5643563"/>
          <p14:tracePt t="192556" x="3081338" y="5608638"/>
          <p14:tracePt t="192574" x="3081338" y="5589588"/>
          <p14:tracePt t="192590" x="3081338" y="5572125"/>
          <p14:tracePt t="192607" x="3081338" y="5562600"/>
          <p14:tracePt t="192623" x="3081338" y="5545138"/>
          <p14:tracePt t="192641" x="3081338" y="5518150"/>
          <p14:tracePt t="192657" x="3081338" y="5500688"/>
          <p14:tracePt t="192673" x="3081338" y="5483225"/>
          <p14:tracePt t="192690" x="3081338" y="5473700"/>
          <p14:tracePt t="192760" x="3081338" y="5465763"/>
          <p14:tracePt t="192776" x="3081338" y="5456238"/>
          <p14:tracePt t="192792" x="3071813" y="5456238"/>
          <p14:tracePt t="192808" x="3071813" y="5446713"/>
          <p14:tracePt t="192816" x="3071813" y="5438775"/>
          <p14:tracePt t="192887" x="3062288" y="5438775"/>
          <p14:tracePt t="192928" x="3054350" y="5438775"/>
          <p14:tracePt t="192936" x="3044825" y="5438775"/>
          <p14:tracePt t="192960" x="3036888" y="5438775"/>
          <p14:tracePt t="192968" x="3017838" y="5438775"/>
          <p14:tracePt t="192976" x="3000375" y="5446713"/>
          <p14:tracePt t="192991" x="2965450" y="5456238"/>
          <p14:tracePt t="193008" x="2847975" y="5483225"/>
          <p14:tracePt t="193025" x="2697163" y="5510213"/>
          <p14:tracePt t="193042" x="2571750" y="5537200"/>
          <p14:tracePt t="193058" x="2482850" y="5545138"/>
          <p14:tracePt t="193075" x="2393950" y="5562600"/>
          <p14:tracePt t="193092" x="2276475" y="5581650"/>
          <p14:tracePt t="193109" x="2143125" y="5616575"/>
          <p14:tracePt t="193125" x="2062163" y="5626100"/>
          <p14:tracePt t="193142" x="1812925" y="5653088"/>
          <p14:tracePt t="193158" x="1500188" y="5653088"/>
          <p14:tracePt t="193176" x="1169988" y="5653088"/>
          <p14:tracePt t="193192" x="990600" y="5653088"/>
          <p14:tracePt t="193209" x="847725" y="5653088"/>
          <p14:tracePt t="193225" x="758825" y="5653088"/>
          <p14:tracePt t="193243" x="714375" y="5634038"/>
          <p14:tracePt t="193259" x="704850" y="5626100"/>
          <p14:tracePt t="193275" x="669925" y="5599113"/>
          <p14:tracePt t="193292" x="625475" y="5554663"/>
          <p14:tracePt t="193310" x="608013" y="5518150"/>
          <p14:tracePt t="193326" x="588963" y="5473700"/>
          <p14:tracePt t="193343" x="561975" y="5429250"/>
          <p14:tracePt t="193360" x="544513" y="5357813"/>
          <p14:tracePt t="193377" x="527050" y="5340350"/>
          <p14:tracePt t="193393" x="517525" y="5303838"/>
          <p14:tracePt t="193409" x="509588" y="5286375"/>
          <p14:tracePt t="193426" x="490538" y="5276850"/>
          <p14:tracePt t="193488" x="490538" y="5268913"/>
          <p14:tracePt t="193496" x="490538" y="5259388"/>
          <p14:tracePt t="193511" x="500063" y="5259388"/>
          <p14:tracePt t="193526" x="517525" y="5259388"/>
          <p14:tracePt t="193543" x="608013" y="5259388"/>
          <p14:tracePt t="193560" x="669925" y="5259388"/>
          <p14:tracePt t="193578" x="822325" y="5251450"/>
          <p14:tracePt t="193593" x="1044575" y="5232400"/>
          <p14:tracePt t="193610" x="1250950" y="5214938"/>
          <p14:tracePt t="193627" x="1465263" y="5214938"/>
          <p14:tracePt t="193644" x="1660525" y="5224463"/>
          <p14:tracePt t="193660" x="1847850" y="5241925"/>
          <p14:tracePt t="193677" x="2009775" y="5251450"/>
          <p14:tracePt t="193694" x="2081213" y="5251450"/>
          <p14:tracePt t="193711" x="2312988" y="5251450"/>
          <p14:tracePt t="193727" x="2490788" y="5251450"/>
          <p14:tracePt t="193744" x="2616200" y="5251450"/>
          <p14:tracePt t="193761" x="2714625" y="5251450"/>
          <p14:tracePt t="193778" x="2803525" y="5251450"/>
          <p14:tracePt t="193794" x="2874963" y="5259388"/>
          <p14:tracePt t="193811" x="2919413" y="5276850"/>
          <p14:tracePt t="193827" x="2928938" y="5286375"/>
          <p14:tracePt t="193845" x="2955925" y="5313363"/>
          <p14:tracePt t="193861" x="2982913" y="5367338"/>
          <p14:tracePt t="193878" x="2990850" y="5411788"/>
          <p14:tracePt t="193894" x="3000375" y="5465763"/>
          <p14:tracePt t="193912" x="3000375" y="5537200"/>
          <p14:tracePt t="193928" x="2990850" y="5581650"/>
          <p14:tracePt t="193945" x="2982913" y="5608638"/>
          <p14:tracePt t="193961" x="2928938" y="5643563"/>
          <p14:tracePt t="193979" x="2857500" y="5697538"/>
          <p14:tracePt t="193995" x="2786063" y="5724525"/>
          <p14:tracePt t="194011" x="2732088" y="5741988"/>
          <p14:tracePt t="194028" x="2670175" y="5751513"/>
          <p14:tracePt t="194046" x="2598738" y="5751513"/>
          <p14:tracePt t="194048" x="2544763" y="5751513"/>
          <p14:tracePt t="194062" x="2482850" y="5751513"/>
          <p14:tracePt t="194078" x="2401888" y="5741988"/>
          <p14:tracePt t="194095" x="2062163" y="5680075"/>
          <p14:tracePt t="194113" x="1803400" y="5653088"/>
          <p14:tracePt t="194129" x="1616075" y="5653088"/>
          <p14:tracePt t="194145" x="1428750" y="5653088"/>
          <p14:tracePt t="194162" x="1204913" y="5653088"/>
          <p14:tracePt t="194180" x="938213" y="5634038"/>
          <p14:tracePt t="194196" x="731838" y="5634038"/>
          <p14:tracePt t="194212" x="652463" y="5626100"/>
          <p14:tracePt t="194229" x="581025" y="5626100"/>
          <p14:tracePt t="194246" x="554038" y="5616575"/>
          <p14:tracePt t="194262" x="554038" y="5599113"/>
          <p14:tracePt t="194279" x="633413" y="5545138"/>
          <p14:tracePt t="194296" x="758825" y="5518150"/>
          <p14:tracePt t="194314" x="955675" y="5500688"/>
          <p14:tracePt t="194329" x="1071563" y="5500688"/>
          <p14:tracePt t="194346" x="1482725" y="5500688"/>
          <p14:tracePt t="194363" x="2017713" y="5500688"/>
          <p14:tracePt t="194380" x="2428875" y="5500688"/>
          <p14:tracePt t="194396" x="2697163" y="5500688"/>
          <p14:tracePt t="194413" x="2965450" y="5518150"/>
          <p14:tracePt t="194430" x="3179763" y="5545138"/>
          <p14:tracePt t="194447" x="3446463" y="5554663"/>
          <p14:tracePt t="194463" x="3536950" y="5554663"/>
          <p14:tracePt t="194480" x="3714750" y="5554663"/>
          <p14:tracePt t="194497" x="3803650" y="5554663"/>
          <p14:tracePt t="194514" x="3848100" y="5554663"/>
          <p14:tracePt t="194530" x="3875088" y="5554663"/>
          <p14:tracePt t="194547" x="3911600" y="5554663"/>
          <p14:tracePt t="194564" x="3929063" y="5554663"/>
          <p14:tracePt t="194581" x="3973513" y="5572125"/>
          <p14:tracePt t="194597" x="4000500" y="5581650"/>
          <p14:tracePt t="194614" x="4062413" y="5599113"/>
          <p14:tracePt t="194630" x="4160838" y="5634038"/>
          <p14:tracePt t="194648" x="4286250" y="5653088"/>
          <p14:tracePt t="194664" x="4322763" y="5661025"/>
          <p14:tracePt t="194681" x="4348163" y="5670550"/>
          <p14:tracePt t="194715" x="4340225" y="5680075"/>
          <p14:tracePt t="194731" x="4357688" y="5705475"/>
          <p14:tracePt t="194747" x="4446588" y="5840413"/>
          <p14:tracePt t="194764" x="4537075" y="5929313"/>
          <p14:tracePt t="194782" x="4581525" y="5956300"/>
          <p14:tracePt t="194798" x="4598988" y="5965825"/>
          <p14:tracePt t="194814" x="4616450" y="5983288"/>
          <p14:tracePt t="194831" x="4652963" y="6000750"/>
          <p14:tracePt t="194849" x="4660900" y="6000750"/>
          <p14:tracePt t="194865" x="4670425" y="5991225"/>
          <p14:tracePt t="194881" x="4670425" y="5973763"/>
          <p14:tracePt t="195064" x="4679950" y="5973763"/>
          <p14:tracePt t="195072" x="4679950" y="5965825"/>
          <p14:tracePt t="195097" x="4679950" y="5956300"/>
          <p14:tracePt t="195112" x="4679950" y="5946775"/>
          <p14:tracePt t="195120" x="4679950" y="5938838"/>
          <p14:tracePt t="195132" x="4670425" y="5929313"/>
          <p14:tracePt t="195150" x="4660900" y="5919788"/>
          <p14:tracePt t="195176" x="4652963" y="5919788"/>
          <p14:tracePt t="195232" x="4643438" y="5919788"/>
          <p14:tracePt t="195248" x="4643438" y="5911850"/>
          <p14:tracePt t="195256" x="4633913" y="5911850"/>
          <p14:tracePt t="195272" x="4625975" y="5911850"/>
          <p14:tracePt t="195320" x="4625975" y="5902325"/>
          <p14:tracePt t="195456" x="4625975" y="5894388"/>
          <p14:tracePt t="195464" x="4625975" y="5884863"/>
          <p14:tracePt t="195480" x="4616450" y="5884863"/>
          <p14:tracePt t="195496" x="4616450" y="5875338"/>
          <p14:tracePt t="195512" x="4616450" y="5867400"/>
          <p14:tracePt t="195528" x="4616450" y="5857875"/>
          <p14:tracePt t="195536" x="4616450" y="5848350"/>
          <p14:tracePt t="195568" x="4616450" y="5840413"/>
          <p14:tracePt t="195608" x="4616450" y="5830888"/>
          <p14:tracePt t="195632" x="4616450" y="5822950"/>
          <p14:tracePt t="195656" x="4616450" y="5813425"/>
          <p14:tracePt t="196056" x="4616450" y="5803900"/>
          <p14:tracePt t="196072" x="4616450" y="5795963"/>
          <p14:tracePt t="196088" x="4616450" y="5776913"/>
          <p14:tracePt t="196096" x="4616450" y="5759450"/>
          <p14:tracePt t="196104" x="4616450" y="5724525"/>
          <p14:tracePt t="196119" x="4616450" y="5643563"/>
          <p14:tracePt t="196137" x="4608513" y="5589588"/>
          <p14:tracePt t="196152" x="4608513" y="5554663"/>
          <p14:tracePt t="196169" x="4608513" y="5527675"/>
          <p14:tracePt t="196186" x="4608513" y="5473700"/>
          <p14:tracePt t="196203" x="4608513" y="5402263"/>
          <p14:tracePt t="196219" x="4608513" y="5367338"/>
          <p14:tracePt t="196236" x="4608513" y="5357813"/>
          <p14:tracePt t="196253" x="4608513" y="5348288"/>
          <p14:tracePt t="196416" x="4608513" y="5340350"/>
          <p14:tracePt t="198536" x="4616450" y="5330825"/>
          <p14:tracePt t="198552" x="4633913" y="5313363"/>
          <p14:tracePt t="198568" x="4652963" y="5276850"/>
          <p14:tracePt t="198576" x="4724400" y="5214938"/>
          <p14:tracePt t="198584" x="4803775" y="5143500"/>
          <p14:tracePt t="198594" x="4867275" y="5081588"/>
          <p14:tracePt t="198611" x="4938713" y="5027613"/>
          <p14:tracePt t="198680" x="4946650" y="5027613"/>
          <p14:tracePt t="198688" x="4946650" y="5037138"/>
          <p14:tracePt t="198696" x="4946650" y="5054600"/>
          <p14:tracePt t="198711" x="4965700" y="5081588"/>
          <p14:tracePt t="198727" x="4991100" y="5160963"/>
          <p14:tracePt t="198744" x="5000625" y="5205413"/>
          <p14:tracePt t="198762" x="5000625" y="5232400"/>
          <p14:tracePt t="198778" x="4991100" y="5232400"/>
          <p14:tracePt t="198840" x="4991100" y="5241925"/>
          <p14:tracePt t="199688" x="4991100" y="5232400"/>
          <p14:tracePt t="199704" x="4983163" y="5224463"/>
          <p14:tracePt t="199712" x="4965700" y="5214938"/>
          <p14:tracePt t="199720" x="4956175" y="5205413"/>
          <p14:tracePt t="199731" x="4938713" y="5187950"/>
          <p14:tracePt t="199748" x="4919663" y="5187950"/>
          <p14:tracePt t="199765" x="4919663" y="5180013"/>
          <p14:tracePt t="199781" x="4911725" y="5180013"/>
          <p14:tracePt t="199798" x="4902200" y="5180013"/>
          <p14:tracePt t="199815" x="4894263" y="5180013"/>
          <p14:tracePt t="199832" x="4884738" y="5180013"/>
          <p14:tracePt t="199849" x="4875213" y="5180013"/>
          <p14:tracePt t="199866" x="4867275" y="5180013"/>
          <p14:tracePt t="199882" x="4857750" y="5180013"/>
          <p14:tracePt t="199904" x="4848225" y="5180013"/>
          <p14:tracePt t="199992" x="4848225" y="5187950"/>
          <p14:tracePt t="200008" x="4848225" y="5197475"/>
          <p14:tracePt t="200016" x="4848225" y="5205413"/>
          <p14:tracePt t="200032" x="4840288" y="5214938"/>
          <p14:tracePt t="200040" x="4840288" y="5224463"/>
          <p14:tracePt t="200312" x="4840288" y="5232400"/>
          <p14:tracePt t="200328" x="4840288" y="5241925"/>
          <p14:tracePt t="200352" x="4830763" y="5251450"/>
          <p14:tracePt t="200360" x="4813300" y="5251450"/>
          <p14:tracePt t="200368" x="4795838" y="5259388"/>
          <p14:tracePt t="200384" x="4776788" y="5259388"/>
          <p14:tracePt t="200400" x="4759325" y="5268913"/>
          <p14:tracePt t="200417" x="4741863" y="5268913"/>
          <p14:tracePt t="200433" x="4724400" y="5286375"/>
          <p14:tracePt t="200451" x="4714875" y="5295900"/>
          <p14:tracePt t="200467" x="4705350" y="5303838"/>
          <p14:tracePt t="200484" x="4705350" y="5322888"/>
          <p14:tracePt t="200500" x="4705350" y="5340350"/>
          <p14:tracePt t="200517" x="4697413" y="5367338"/>
          <p14:tracePt t="200535" x="4697413" y="5384800"/>
          <p14:tracePt t="200551" x="4679950" y="5394325"/>
          <p14:tracePt t="200569" x="4679950" y="5411788"/>
          <p14:tracePt t="200586" x="4679950" y="5419725"/>
          <p14:tracePt t="200609" x="4679950" y="5438775"/>
          <p14:tracePt t="200618" x="4679950" y="5446713"/>
          <p14:tracePt t="200635" x="4687888" y="5473700"/>
          <p14:tracePt t="200653" x="4714875" y="5500688"/>
          <p14:tracePt t="200668" x="4759325" y="5527675"/>
          <p14:tracePt t="200685" x="4840288" y="5537200"/>
          <p14:tracePt t="200702" x="4929188" y="5554663"/>
          <p14:tracePt t="200719" x="5018088" y="5572125"/>
          <p14:tracePt t="200736" x="5062538" y="5581650"/>
          <p14:tracePt t="200752" x="5259388" y="5608638"/>
          <p14:tracePt t="200769" x="5367338" y="5626100"/>
          <p14:tracePt t="200786" x="5429250" y="5643563"/>
          <p14:tracePt t="200802" x="5473700" y="5643563"/>
          <p14:tracePt t="200819" x="5510213" y="5653088"/>
          <p14:tracePt t="200836" x="5518150" y="5653088"/>
          <p14:tracePt t="200853" x="5527675" y="5653088"/>
          <p14:tracePt t="200869" x="5537200" y="5661025"/>
          <p14:tracePt t="200886" x="5545138" y="5661025"/>
          <p14:tracePt t="200903" x="5554663" y="5661025"/>
          <p14:tracePt t="200920" x="5554663" y="5670550"/>
          <p14:tracePt t="201017" x="5562600" y="5670550"/>
          <p14:tracePt t="201033" x="5572125" y="5670550"/>
          <p14:tracePt t="201040" x="5572125" y="5680075"/>
          <p14:tracePt t="201053" x="5581650" y="5680075"/>
          <p14:tracePt t="201070" x="5616575" y="5688013"/>
          <p14:tracePt t="201087" x="5634038" y="5688013"/>
          <p14:tracePt t="201089" x="5661025" y="5697538"/>
          <p14:tracePt t="201103" x="5724525" y="5705475"/>
          <p14:tracePt t="201119" x="5884863" y="5732463"/>
          <p14:tracePt t="201136" x="6143625" y="5751513"/>
          <p14:tracePt t="201153" x="6340475" y="5751513"/>
          <p14:tracePt t="201169" x="6473825" y="5724525"/>
          <p14:tracePt t="201186" x="6500813" y="5661025"/>
          <p14:tracePt t="201203" x="6500813" y="5643563"/>
          <p14:tracePt t="201248" x="6500813" y="5661025"/>
          <p14:tracePt t="201256" x="6500813" y="5670550"/>
          <p14:tracePt t="201270" x="6500813" y="5688013"/>
          <p14:tracePt t="201288" x="6491288" y="5732463"/>
          <p14:tracePt t="201304" x="6491288" y="5741988"/>
          <p14:tracePt t="201344" x="6483350" y="5741988"/>
          <p14:tracePt t="201355" x="6473825" y="5741988"/>
          <p14:tracePt t="201371" x="6438900" y="5741988"/>
          <p14:tracePt t="201388" x="6402388" y="5724525"/>
          <p14:tracePt t="201404" x="6384925" y="5724525"/>
          <p14:tracePt t="201488" x="6402388" y="5732463"/>
          <p14:tracePt t="201504" x="6419850" y="5732463"/>
          <p14:tracePt t="201512" x="6446838" y="5741988"/>
          <p14:tracePt t="201521" x="6483350" y="5741988"/>
          <p14:tracePt t="201537" x="6554788" y="5741988"/>
          <p14:tracePt t="201554" x="6626225" y="5741988"/>
          <p14:tracePt t="201571" x="6705600" y="5741988"/>
          <p14:tracePt t="201588" x="6769100" y="5741988"/>
          <p14:tracePt t="201604" x="6858000" y="5724525"/>
          <p14:tracePt t="201622" x="6946900" y="5697538"/>
          <p14:tracePt t="201639" x="6991350" y="5688013"/>
          <p14:tracePt t="201656" x="7116763" y="5670550"/>
          <p14:tracePt t="201672" x="7269163" y="5653088"/>
          <p14:tracePt t="201689" x="7358063" y="5626100"/>
          <p14:tracePt t="201706" x="7446963" y="5599113"/>
          <p14:tracePt t="201722" x="7518400" y="5572125"/>
          <p14:tracePt t="201739" x="7599363" y="5537200"/>
          <p14:tracePt t="201756" x="7626350" y="5527675"/>
          <p14:tracePt t="201773" x="7705725" y="5491163"/>
          <p14:tracePt t="201789" x="7786688" y="5456238"/>
          <p14:tracePt t="201806" x="7840663" y="5438775"/>
          <p14:tracePt t="201823" x="7848600" y="5419725"/>
          <p14:tracePt t="201840" x="7848600" y="5411788"/>
          <p14:tracePt t="201856" x="7848600" y="5402263"/>
          <p14:tracePt t="201873" x="7813675" y="5384800"/>
          <p14:tracePt t="201889" x="7786688" y="5375275"/>
          <p14:tracePt t="201906" x="7680325" y="5357813"/>
          <p14:tracePt t="201922" x="7537450" y="5348288"/>
          <p14:tracePt t="201939" x="7385050" y="5348288"/>
          <p14:tracePt t="201956" x="7269163" y="5367338"/>
          <p14:tracePt t="201973" x="7143750" y="5394325"/>
          <p14:tracePt t="201989" x="7027863" y="5419725"/>
          <p14:tracePt t="202006" x="6938963" y="5446713"/>
          <p14:tracePt t="202022" x="6894513" y="5465763"/>
          <p14:tracePt t="202041" x="6777038" y="5510213"/>
          <p14:tracePt t="202057" x="6715125" y="5537200"/>
          <p14:tracePt t="202073" x="6680200" y="5554663"/>
          <p14:tracePt t="202090" x="6661150" y="5562600"/>
          <p14:tracePt t="202108" x="6643688" y="5562600"/>
          <p14:tracePt t="202140" x="6643688" y="5572125"/>
          <p14:tracePt t="202169" x="6634163" y="5572125"/>
          <p14:tracePt t="202193" x="6626225" y="5572125"/>
          <p14:tracePt t="202225" x="6616700" y="5572125"/>
          <p14:tracePt t="202273" x="6616700" y="5581650"/>
          <p14:tracePt t="202289" x="6608763" y="5581650"/>
          <p14:tracePt t="202456" x="6599238" y="5581650"/>
          <p14:tracePt t="202464" x="6589713" y="5581650"/>
          <p14:tracePt t="202496" x="6581775" y="5581650"/>
          <p14:tracePt t="202520" x="6572250" y="5572125"/>
          <p14:tracePt t="202536" x="6562725" y="5572125"/>
          <p14:tracePt t="202953" x="6572250" y="5572125"/>
          <p14:tracePt t="202969" x="6589713" y="5572125"/>
          <p14:tracePt t="202977" x="6626225" y="5572125"/>
          <p14:tracePt t="202985" x="6680200" y="5572125"/>
          <p14:tracePt t="202993" x="6751638" y="5572125"/>
          <p14:tracePt t="203010" x="6929438" y="5572125"/>
          <p14:tracePt t="203028" x="7027863" y="5572125"/>
          <p14:tracePt t="203044" x="7259638" y="5572125"/>
          <p14:tracePt t="203061" x="7439025" y="5572125"/>
          <p14:tracePt t="203077" x="7545388" y="5572125"/>
          <p14:tracePt t="203095" x="7643813" y="5572125"/>
          <p14:tracePt t="203111" x="7715250" y="5572125"/>
          <p14:tracePt t="203128" x="7759700" y="5572125"/>
          <p14:tracePt t="203144" x="7823200" y="5572125"/>
          <p14:tracePt t="203162" x="7885113" y="5572125"/>
          <p14:tracePt t="203178" x="7939088" y="5572125"/>
          <p14:tracePt t="203194" x="7974013" y="5581650"/>
          <p14:tracePt t="203211" x="8001000" y="5599113"/>
          <p14:tracePt t="203228" x="8045450" y="5616575"/>
          <p14:tracePt t="203244" x="8054975" y="5626100"/>
          <p14:tracePt t="203261" x="8062913" y="5626100"/>
          <p14:tracePt t="203295" x="7974013" y="5626100"/>
          <p14:tracePt t="203311" x="7840663" y="5688013"/>
          <p14:tracePt t="203328" x="7804150" y="5715000"/>
          <p14:tracePt t="203561" x="7796213" y="5715000"/>
          <p14:tracePt t="203569" x="7786688" y="5715000"/>
          <p14:tracePt t="203585" x="7777163" y="5715000"/>
          <p14:tracePt t="203596" x="7759700" y="5715000"/>
          <p14:tracePt t="203612" x="7697788" y="5724525"/>
          <p14:tracePt t="203629" x="7626350" y="5732463"/>
          <p14:tracePt t="203647" x="7581900" y="5759450"/>
          <p14:tracePt t="203663" x="7500938" y="5776913"/>
          <p14:tracePt t="203680" x="7466013" y="5786438"/>
          <p14:tracePt t="203696" x="7439025" y="5786438"/>
          <p14:tracePt t="203714" x="7419975" y="5786438"/>
          <p14:tracePt t="203729" x="7402513" y="5768975"/>
          <p14:tracePt t="203746" x="7394575" y="5768975"/>
          <p14:tracePt t="203763" x="7385050" y="5768975"/>
          <p14:tracePt t="203796" x="7385050" y="5759450"/>
          <p14:tracePt t="203817" x="7385050" y="5751513"/>
          <p14:tracePt t="203833" x="7394575" y="5751513"/>
          <p14:tracePt t="203969" x="7402513" y="5751513"/>
          <p14:tracePt t="204097" x="7402513" y="5741988"/>
          <p14:tracePt t="204137" x="7402513" y="5732463"/>
          <p14:tracePt t="204193" x="7412038" y="5732463"/>
          <p14:tracePt t="204209" x="7419975" y="5732463"/>
          <p14:tracePt t="204225" x="7446963" y="5732463"/>
          <p14:tracePt t="204233" x="7500938" y="5732463"/>
          <p14:tracePt t="204248" x="7581900" y="5732463"/>
          <p14:tracePt t="204266" x="7823200" y="5732463"/>
          <p14:tracePt t="204281" x="7929563" y="5732463"/>
          <p14:tracePt t="204298" x="8001000" y="5732463"/>
          <p14:tracePt t="204315" x="8054975" y="5732463"/>
          <p14:tracePt t="204332" x="8099425" y="5732463"/>
          <p14:tracePt t="204348" x="8108950" y="5732463"/>
          <p14:tracePt t="204365" x="8116888" y="5732463"/>
          <p14:tracePt t="204382" x="8126413" y="5732463"/>
          <p14:tracePt t="204399" x="8143875" y="5732463"/>
          <p14:tracePt t="204415" x="8153400" y="5724525"/>
          <p14:tracePt t="204432" x="8180388" y="5724525"/>
          <p14:tracePt t="204449" x="8205788" y="5715000"/>
          <p14:tracePt t="204466" x="8232775" y="5697538"/>
          <p14:tracePt t="204499" x="8251825" y="5688013"/>
          <p14:tracePt t="204516" x="8259763" y="5680075"/>
          <p14:tracePt t="204533" x="8259763" y="5661025"/>
          <p14:tracePt t="204549" x="8269288" y="5653088"/>
          <p14:tracePt t="204566" x="8269288" y="5634038"/>
          <p14:tracePt t="204582" x="8269288" y="5616575"/>
          <p14:tracePt t="204600" x="8277225" y="5608638"/>
          <p14:tracePt t="204616" x="8277225" y="5599113"/>
          <p14:tracePt t="204633" x="8277225" y="5581650"/>
          <p14:tracePt t="204649" x="8277225" y="5572125"/>
          <p14:tracePt t="204683" x="8269288" y="5562600"/>
          <p14:tracePt t="204700" x="8269288" y="5554663"/>
          <p14:tracePt t="204716" x="8251825" y="5554663"/>
          <p14:tracePt t="204734" x="8242300" y="5545138"/>
          <p14:tracePt t="204750" x="8224838" y="5537200"/>
          <p14:tracePt t="204766" x="8205788" y="5518150"/>
          <p14:tracePt t="204783" x="8188325" y="5500688"/>
          <p14:tracePt t="204801" x="8161338" y="5491163"/>
          <p14:tracePt t="204817" x="8153400" y="5491163"/>
          <p14:tracePt t="204833" x="8134350" y="5491163"/>
          <p14:tracePt t="204850" x="8126413" y="5491163"/>
          <p14:tracePt t="204884" x="8116888" y="5491163"/>
          <p14:tracePt t="204900" x="8108950" y="5491163"/>
          <p14:tracePt t="204929" x="8108950" y="5500688"/>
          <p14:tracePt t="204945" x="8116888" y="5510213"/>
          <p14:tracePt t="204953" x="8116888" y="5518150"/>
          <p14:tracePt t="204967" x="8134350" y="5518150"/>
          <p14:tracePt t="204984" x="8161338" y="5537200"/>
          <p14:tracePt t="205002" x="8205788" y="5562600"/>
          <p14:tracePt t="205018" x="8224838" y="5562600"/>
          <p14:tracePt t="205034" x="8242300" y="5572125"/>
          <p14:tracePt t="205051" x="8251825" y="5572125"/>
          <p14:tracePt t="205068" x="8259763" y="5572125"/>
          <p14:tracePt t="205084" x="8259763" y="5581650"/>
          <p14:tracePt t="205101" x="8269288" y="5581650"/>
          <p14:tracePt t="205121" x="8277225" y="5581650"/>
          <p14:tracePt t="205137" x="8286750" y="5581650"/>
          <p14:tracePt t="205161" x="8296275" y="5581650"/>
          <p14:tracePt t="205209" x="8304213" y="5581650"/>
          <p14:tracePt t="205321" x="8296275" y="5581650"/>
          <p14:tracePt t="205337" x="8286750" y="5581650"/>
          <p14:tracePt t="205353" x="8277225" y="5581650"/>
          <p14:tracePt t="205361" x="8269288" y="5581650"/>
          <p14:tracePt t="205369" x="8251825" y="5581650"/>
          <p14:tracePt t="205385" x="8188325" y="5581650"/>
          <p14:tracePt t="205404" x="8099425" y="5599113"/>
          <p14:tracePt t="205419" x="8054975" y="5616575"/>
          <p14:tracePt t="205436" x="7947025" y="5626100"/>
          <p14:tracePt t="205452" x="7885113" y="5626100"/>
          <p14:tracePt t="205470" x="7875588" y="5626100"/>
          <p14:tracePt t="205537" x="7875588" y="5616575"/>
          <p14:tracePt t="205545" x="7875588" y="5608638"/>
          <p14:tracePt t="205553" x="7875588" y="5589588"/>
          <p14:tracePt t="205569" x="7902575" y="5537200"/>
          <p14:tracePt t="205586" x="7912100" y="5518150"/>
          <p14:tracePt t="205603" x="7947025" y="5465763"/>
          <p14:tracePt t="205620" x="7956550" y="5419725"/>
          <p14:tracePt t="205636" x="7956550" y="5402263"/>
          <p14:tracePt t="205653" x="7956550" y="5394325"/>
          <p14:tracePt t="205670" x="7956550" y="5375275"/>
          <p14:tracePt t="205687" x="7956550" y="5367338"/>
          <p14:tracePt t="205703" x="7956550" y="5357813"/>
          <p14:tracePt t="205809" x="7966075" y="5357813"/>
          <p14:tracePt t="205849" x="7974013" y="5357813"/>
          <p14:tracePt t="205857" x="7983538" y="5357813"/>
          <p14:tracePt t="205889" x="7991475" y="5357813"/>
          <p14:tracePt t="205905" x="8001000" y="5357813"/>
          <p14:tracePt t="205921" x="8010525" y="5357813"/>
          <p14:tracePt t="205937" x="8018463" y="5357813"/>
          <p14:tracePt t="205945" x="8018463" y="5348288"/>
          <p14:tracePt t="205954" x="8018463" y="5340350"/>
          <p14:tracePt t="205972" x="8037513" y="5340350"/>
          <p14:tracePt t="205988" x="8045450" y="5330825"/>
          <p14:tracePt t="206004" x="8054975" y="5322888"/>
          <p14:tracePt t="206105" x="8054975" y="5330825"/>
          <p14:tracePt t="206121" x="8054975" y="5348288"/>
          <p14:tracePt t="206129" x="8054975" y="5367338"/>
          <p14:tracePt t="206138" x="8054975" y="5384800"/>
          <p14:tracePt t="206155" x="8054975" y="5419725"/>
          <p14:tracePt t="206172" x="8054975" y="5456238"/>
          <p14:tracePt t="206189" x="8054975" y="5473700"/>
          <p14:tracePt t="206205" x="8054975" y="5510213"/>
          <p14:tracePt t="206222" x="8054975" y="5537200"/>
          <p14:tracePt t="206238" x="8054975" y="5572125"/>
          <p14:tracePt t="206256" x="8054975" y="5589588"/>
          <p14:tracePt t="206272" x="8054975" y="5599113"/>
          <p14:tracePt t="206289" x="8054975" y="5616575"/>
          <p14:tracePt t="206657" x="8054975" y="5608638"/>
          <p14:tracePt t="206665" x="8062913" y="5608638"/>
          <p14:tracePt t="212890" x="8054975" y="5608638"/>
          <p14:tracePt t="212898" x="8001000" y="5608638"/>
          <p14:tracePt t="212906" x="7885113" y="5608638"/>
          <p14:tracePt t="212914" x="7697788" y="5608638"/>
          <p14:tracePt t="212930" x="7089775" y="5599113"/>
          <p14:tracePt t="212946" x="6500813" y="5572125"/>
          <p14:tracePt t="212962" x="5956300" y="5554663"/>
          <p14:tracePt t="212979" x="5670550" y="5554663"/>
          <p14:tracePt t="212997" x="4911725" y="5661025"/>
          <p14:tracePt t="213013" x="4241800" y="5840413"/>
          <p14:tracePt t="213029" x="3875088" y="5991225"/>
          <p14:tracePt t="213046" x="3625850" y="6126163"/>
          <p14:tracePt t="213064" x="3446463" y="6224588"/>
          <p14:tracePt t="213079" x="3303588" y="6313488"/>
          <p14:tracePt t="213096" x="3179763" y="6402388"/>
          <p14:tracePt t="213113" x="3116263" y="6438900"/>
          <p14:tracePt t="213115" x="3036888" y="6473825"/>
          <p14:tracePt t="213131" x="2867025" y="6545263"/>
          <p14:tracePt t="213147" x="2705100" y="6581775"/>
          <p14:tracePt t="213163" x="2527300" y="6599238"/>
          <p14:tracePt t="213180" x="2312988" y="6599238"/>
          <p14:tracePt t="213197" x="2054225" y="6599238"/>
          <p14:tracePt t="213213" x="1758950" y="6599238"/>
          <p14:tracePt t="213690" x="2143125" y="6724650"/>
          <p14:tracePt t="213698" x="2224088" y="6715125"/>
          <p14:tracePt t="213715" x="2322513" y="6688138"/>
          <p14:tracePt t="213732" x="2366963" y="6680200"/>
          <p14:tracePt t="213748" x="2374900" y="6670675"/>
          <p14:tracePt t="213765" x="2384425" y="6670675"/>
          <p14:tracePt t="213826" x="2384425" y="6661150"/>
          <p14:tracePt t="213834" x="2393950" y="6661150"/>
          <p14:tracePt t="213858" x="2393950" y="6653213"/>
          <p14:tracePt t="213938" x="2393950" y="6643688"/>
          <p14:tracePt t="213946" x="2401888" y="6643688"/>
          <p14:tracePt t="213970" x="2401888" y="6634163"/>
          <p14:tracePt t="213986" x="2401888" y="6626225"/>
          <p14:tracePt t="214002" x="2401888" y="6616700"/>
          <p14:tracePt t="214010" x="2401888" y="6608763"/>
          <p14:tracePt t="214026" x="2401888" y="6599238"/>
          <p14:tracePt t="214042" x="2401888" y="6589713"/>
          <p14:tracePt t="214050" x="2401888" y="6562725"/>
          <p14:tracePt t="214066" x="2401888" y="6483350"/>
          <p14:tracePt t="214084" x="2374900" y="6367463"/>
          <p14:tracePt t="214100" x="2357438" y="6303963"/>
          <p14:tracePt t="214117" x="2339975" y="6242050"/>
          <p14:tracePt t="214133" x="2330450" y="6205538"/>
          <p14:tracePt t="214151" x="2322513" y="6180138"/>
          <p14:tracePt t="214170" x="2322513" y="6170613"/>
          <p14:tracePt t="214183" x="2322513" y="6161088"/>
          <p14:tracePt t="214202" x="2330450" y="6161088"/>
          <p14:tracePt t="214218" x="2347913" y="6161088"/>
          <p14:tracePt t="214234" x="2357438" y="6170613"/>
          <p14:tracePt t="214250" x="2366963" y="6180138"/>
          <p14:tracePt t="214314" x="2366963" y="6188075"/>
          <p14:tracePt t="214346" x="2374900" y="6188075"/>
          <p14:tracePt t="214362" x="2374900" y="6197600"/>
          <p14:tracePt t="214418" x="2384425" y="6197600"/>
          <p14:tracePt t="214450" x="2393950" y="6197600"/>
          <p14:tracePt t="214474" x="2401888" y="6197600"/>
          <p14:tracePt t="214538" x="2393950" y="6205538"/>
          <p14:tracePt t="214546" x="2384425" y="6224588"/>
          <p14:tracePt t="214554" x="2374900" y="6276975"/>
          <p14:tracePt t="214568" x="2347913" y="6367463"/>
          <p14:tracePt t="214585" x="2276475" y="6705600"/>
          <p14:tracePt t="214602" x="2197100" y="6848475"/>
          <p14:tracePt t="214619" x="2133600" y="6848475"/>
          <p14:tracePt t="214635" x="2108200" y="6848475"/>
          <p14:tracePt t="214666" x="2108200" y="6831013"/>
          <p14:tracePt t="214674" x="2116138" y="6823075"/>
          <p14:tracePt t="214686" x="2125663" y="6804025"/>
          <p14:tracePt t="214702" x="2179638" y="6724650"/>
          <p14:tracePt t="214719" x="2259013" y="6616700"/>
          <p14:tracePt t="214735" x="2303463" y="6562725"/>
          <p14:tracePt t="214753" x="2411413" y="6473825"/>
          <p14:tracePt t="214769" x="2490788" y="6429375"/>
          <p14:tracePt t="214786" x="2536825" y="6411913"/>
          <p14:tracePt t="214802" x="2554288" y="6411913"/>
          <p14:tracePt t="214890" x="2562225" y="6411913"/>
          <p14:tracePt t="214898" x="2571750" y="6419850"/>
          <p14:tracePt t="214906" x="2581275" y="6429375"/>
          <p14:tracePt t="214922" x="2589213" y="6438900"/>
          <p14:tracePt t="214936" x="2598738" y="6446838"/>
          <p14:tracePt t="214953" x="2608263" y="6465888"/>
          <p14:tracePt t="214970" x="2616200" y="6483350"/>
          <p14:tracePt t="218091" x="2625725" y="6483350"/>
          <p14:tracePt t="218099" x="2643188" y="6483350"/>
          <p14:tracePt t="218115" x="2768600" y="6438900"/>
          <p14:tracePt t="218131" x="2982913" y="6367463"/>
          <p14:tracePt t="218147" x="3125788" y="6340475"/>
          <p14:tracePt t="218165" x="3160713" y="6330950"/>
          <p14:tracePt t="218181" x="3214688" y="6313488"/>
          <p14:tracePt t="218198" x="3268663" y="6303963"/>
          <p14:tracePt t="218214" x="3313113" y="6286500"/>
          <p14:tracePt t="218232" x="3357563" y="6276975"/>
          <p14:tracePt t="218248" x="3402013" y="6276975"/>
          <p14:tracePt t="218265" x="3429000" y="6276975"/>
          <p14:tracePt t="218281" x="3455988" y="6269038"/>
          <p14:tracePt t="218299" x="3482975" y="6269038"/>
          <p14:tracePt t="218315" x="3509963" y="6269038"/>
          <p14:tracePt t="218331" x="3536950" y="6269038"/>
          <p14:tracePt t="218348" x="3562350" y="6269038"/>
          <p14:tracePt t="218366" x="3598863" y="6269038"/>
          <p14:tracePt t="218382" x="3687763" y="6269038"/>
          <p14:tracePt t="218398" x="3795713" y="6269038"/>
          <p14:tracePt t="218415" x="3840163" y="6269038"/>
          <p14:tracePt t="218433" x="3894138" y="6269038"/>
          <p14:tracePt t="218449" x="3875088" y="6276975"/>
          <p14:tracePt t="218465" x="3830638" y="6286500"/>
          <p14:tracePt t="218482" x="3813175" y="6286500"/>
          <p14:tracePt t="218747" x="3803650" y="6286500"/>
          <p14:tracePt t="218827" x="3803650" y="6276975"/>
          <p14:tracePt t="218867" x="3813175" y="6276975"/>
          <p14:tracePt t="218875" x="3822700" y="6276975"/>
          <p14:tracePt t="218883" x="3822700" y="6269038"/>
          <p14:tracePt t="218915" x="3822700" y="6259513"/>
          <p14:tracePt t="218931" x="3813175" y="6259513"/>
          <p14:tracePt t="219555" x="3803650" y="6259513"/>
          <p14:tracePt t="219563" x="3786188" y="6259513"/>
          <p14:tracePt t="219579" x="3759200" y="6269038"/>
          <p14:tracePt t="219587" x="3687763" y="6276975"/>
          <p14:tracePt t="219603" x="3473450" y="6286500"/>
          <p14:tracePt t="219620" x="3232150" y="6188075"/>
          <p14:tracePt t="219637" x="3027363" y="6000750"/>
          <p14:tracePt t="219653" x="2830513" y="5724525"/>
          <p14:tracePt t="219670" x="2581275" y="5295900"/>
          <p14:tracePt t="219686" x="2428875" y="4848225"/>
          <p14:tracePt t="219704" x="2393950" y="4616450"/>
          <p14:tracePt t="219720" x="2438400" y="4108450"/>
          <p14:tracePt t="219736" x="2714625" y="3482975"/>
          <p14:tracePt t="219753" x="3009900" y="3044825"/>
          <p14:tracePt t="219771" x="3394075" y="2581275"/>
          <p14:tracePt t="219787" x="3652838" y="2276475"/>
          <p14:tracePt t="219804" x="3867150" y="2044700"/>
          <p14:tracePt t="219820" x="4062413" y="1857375"/>
          <p14:tracePt t="219838" x="4170363" y="1768475"/>
          <p14:tracePt t="219854" x="4429125" y="1562100"/>
          <p14:tracePt t="219870" x="4714875" y="1322388"/>
          <p14:tracePt t="219887" x="4902200" y="1179513"/>
          <p14:tracePt t="219905" x="5089525" y="1081088"/>
          <p14:tracePt t="219921" x="5276850" y="1009650"/>
          <p14:tracePt t="219937" x="5446713" y="973138"/>
          <p14:tracePt t="219954" x="5626100" y="973138"/>
          <p14:tracePt t="219972" x="5848350" y="973138"/>
          <p14:tracePt t="219987" x="6089650" y="1036638"/>
          <p14:tracePt t="220004" x="6323013" y="1116013"/>
          <p14:tracePt t="220021" x="6500813" y="1231900"/>
          <p14:tracePt t="220038" x="6653213" y="1393825"/>
          <p14:tracePt t="220054" x="6796088" y="1581150"/>
          <p14:tracePt t="220071" x="6902450" y="1776413"/>
          <p14:tracePt t="220088" x="6946900" y="1874838"/>
          <p14:tracePt t="220105" x="7010400" y="2143125"/>
          <p14:tracePt t="220122" x="7045325" y="2840038"/>
          <p14:tracePt t="220138" x="7027863" y="3241675"/>
          <p14:tracePt t="220155" x="6956425" y="3616325"/>
          <p14:tracePt t="220220" x="6518275" y="4768850"/>
          <p14:tracePt t="220226" x="6357938" y="4919663"/>
          <p14:tracePt t="220238" x="6180138" y="5072063"/>
          <p14:tracePt t="220254" x="5759450" y="5295900"/>
          <p14:tracePt t="220271" x="5375275" y="5367338"/>
          <p14:tracePt t="220288" x="4929188" y="5394325"/>
          <p14:tracePt t="220306" x="4143375" y="5224463"/>
          <p14:tracePt t="220322" x="3867150" y="5116513"/>
          <p14:tracePt t="220339" x="3384550" y="4786313"/>
          <p14:tracePt t="220355" x="2982913" y="4286250"/>
          <p14:tracePt t="220373" x="2795588" y="3697288"/>
          <p14:tracePt t="220389" x="2822575" y="3160713"/>
          <p14:tracePt t="220406" x="3054350" y="2660650"/>
          <p14:tracePt t="220422" x="3394075" y="2286000"/>
          <p14:tracePt t="220440" x="3724275" y="2081213"/>
          <p14:tracePt t="220456" x="4081463" y="1990725"/>
          <p14:tracePt t="220473" x="4286250" y="1982788"/>
          <p14:tracePt t="220489" x="4732338" y="2125663"/>
          <p14:tracePt t="220507" x="5116513" y="2687638"/>
          <p14:tracePt t="220523" x="5108575" y="2973388"/>
          <p14:tracePt t="220539" x="4938713" y="3340100"/>
          <p14:tracePt t="220556" x="4625975" y="3714750"/>
          <p14:tracePt t="220574" x="4303713" y="3946525"/>
          <p14:tracePt t="220590" x="4017963" y="4054475"/>
          <p14:tracePt t="220606" x="3911600" y="4071938"/>
          <p14:tracePt t="220623" x="3724275" y="4089400"/>
          <p14:tracePt t="220640" x="3652838" y="4089400"/>
          <p14:tracePt t="220803" x="3643313" y="4089400"/>
          <p14:tracePt t="221299" x="3643313" y="4098925"/>
          <p14:tracePt t="221307" x="3633788" y="4108450"/>
          <p14:tracePt t="221315" x="3625850" y="4125913"/>
          <p14:tracePt t="221325" x="3598863" y="4152900"/>
          <p14:tracePt t="221342" x="3536950" y="4197350"/>
          <p14:tracePt t="221359" x="3251200" y="4259263"/>
          <p14:tracePt t="221376" x="2679700" y="4224338"/>
          <p14:tracePt t="221392" x="2143125" y="4062413"/>
          <p14:tracePt t="221409" x="1731963" y="3822700"/>
          <p14:tracePt t="221426" x="1482725" y="3598863"/>
          <p14:tracePt t="221444" x="1428750" y="3367088"/>
          <p14:tracePt t="221460" x="1536700" y="3214688"/>
          <p14:tracePt t="221476" x="1652588" y="3133725"/>
          <p14:tracePt t="221493" x="2276475" y="2884488"/>
          <p14:tracePt t="221510" x="2982913" y="2751138"/>
          <p14:tracePt t="221526" x="3322638" y="2751138"/>
          <p14:tracePt t="221543" x="3500438" y="2786063"/>
          <p14:tracePt t="221560" x="3554413" y="2867025"/>
          <p14:tracePt t="221577" x="3562350" y="2946400"/>
          <p14:tracePt t="221593" x="3500438" y="3062288"/>
          <p14:tracePt t="221610" x="3455988" y="3116263"/>
          <p14:tracePt t="221627" x="3205163" y="3295650"/>
          <p14:tracePt t="221644" x="3036888" y="3357563"/>
          <p14:tracePt t="221660" x="2928938" y="3394075"/>
          <p14:tracePt t="221677" x="2822575" y="3394075"/>
          <p14:tracePt t="221693" x="2670175" y="3367088"/>
          <p14:tracePt t="221711" x="2517775" y="3276600"/>
          <p14:tracePt t="221727" x="2438400" y="3214688"/>
          <p14:tracePt t="221744" x="2276475" y="3044825"/>
          <p14:tracePt t="221760" x="2098675" y="2795588"/>
          <p14:tracePt t="221778" x="1946275" y="2554288"/>
          <p14:tracePt t="221794" x="1847850" y="2339975"/>
          <p14:tracePt t="221811" x="1687513" y="1973263"/>
          <p14:tracePt t="221827" x="1608138" y="1768475"/>
          <p14:tracePt t="221845" x="1571625" y="1571625"/>
          <p14:tracePt t="221861" x="1562100" y="1500188"/>
          <p14:tracePt t="221878" x="1589088" y="1401763"/>
          <p14:tracePt t="221894" x="1643063" y="1384300"/>
          <p14:tracePt t="221912" x="1679575" y="1393825"/>
          <p14:tracePt t="221928" x="1697038" y="1411288"/>
          <p14:tracePt t="221944" x="1697038" y="1428750"/>
          <p14:tracePt t="222187" x="1670050" y="1411288"/>
          <p14:tracePt t="222195" x="1643063" y="1401763"/>
          <p14:tracePt t="222203" x="1581150" y="1374775"/>
          <p14:tracePt t="222219" x="1517650" y="1339850"/>
          <p14:tracePt t="222229" x="1419225" y="1285875"/>
          <p14:tracePt t="222246" x="1231900" y="1187450"/>
          <p14:tracePt t="222263" x="1044575" y="1108075"/>
          <p14:tracePt t="222279" x="901700" y="1054100"/>
          <p14:tracePt t="222296" x="803275" y="1009650"/>
          <p14:tracePt t="222312" x="714375" y="965200"/>
          <p14:tracePt t="222330" x="660400" y="919163"/>
          <p14:tracePt t="222346" x="625475" y="901700"/>
          <p14:tracePt t="222363" x="544513" y="830263"/>
          <p14:tracePt t="222380" x="473075" y="776288"/>
          <p14:tracePt t="222397" x="419100" y="731838"/>
          <p14:tracePt t="222413" x="374650" y="687388"/>
          <p14:tracePt t="222430" x="330200" y="633413"/>
          <p14:tracePt t="222446" x="295275" y="588963"/>
          <p14:tracePt t="222464" x="258763" y="544513"/>
          <p14:tracePt t="222480" x="231775" y="517525"/>
          <p14:tracePt t="222496" x="160338" y="428625"/>
          <p14:tracePt t="222513" x="98425" y="357188"/>
          <p14:tracePt t="222531" x="36513" y="285750"/>
          <p14:tracePt t="222547" x="0" y="2317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06484" y="-270966"/>
            <a:ext cx="7837516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4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مثال</a:t>
            </a:r>
            <a:endParaRPr lang="en-US" sz="20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96820"/>
            <a:ext cx="3846234" cy="3923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873283"/>
            <a:ext cx="3248025" cy="866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049" y="696820"/>
            <a:ext cx="4156936" cy="97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170" y="2362200"/>
            <a:ext cx="3722894" cy="20346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913034" y="696820"/>
            <a:ext cx="0" cy="5309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62841" y="4873282"/>
            <a:ext cx="3160741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531" y="4655249"/>
            <a:ext cx="3923971" cy="10463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15928" y="4612365"/>
            <a:ext cx="3730125" cy="1052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0"/>
    </mc:Choice>
    <mc:Fallback xmlns="">
      <p:transition spd="slow" advTm="1615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06484" y="-270966"/>
            <a:ext cx="7837516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4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مثال</a:t>
            </a:r>
            <a:endParaRPr lang="en-US" sz="20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8918"/>
          <a:stretch/>
        </p:blipFill>
        <p:spPr>
          <a:xfrm>
            <a:off x="6324600" y="685800"/>
            <a:ext cx="2819400" cy="2694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11" y="125320"/>
            <a:ext cx="5325389" cy="34018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861" y="3693976"/>
            <a:ext cx="8953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873" y="4214763"/>
            <a:ext cx="1457325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211" y="4736632"/>
            <a:ext cx="3067050" cy="466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00" y="3527157"/>
            <a:ext cx="952500" cy="5048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3750" y="3979726"/>
            <a:ext cx="2895600" cy="247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98" y="4304245"/>
            <a:ext cx="299085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6650" y="4691013"/>
            <a:ext cx="2552700" cy="5429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9950" y="5468051"/>
            <a:ext cx="3028950" cy="51435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18632" y="5411251"/>
            <a:ext cx="3411586" cy="627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7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0"/>
    </mc:Choice>
    <mc:Fallback xmlns="">
      <p:transition spd="slow" advTm="1615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091613" y="1033172"/>
            <a:ext cx="3962400" cy="4105275"/>
            <a:chOff x="1151203" y="1804979"/>
            <a:chExt cx="4639997" cy="4703859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804979"/>
              <a:ext cx="3905250" cy="4476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86200" y="478364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dirty="0" smtClean="0">
                  <a:cs typeface="B Nazanin" pitchFamily="2" charset="-78"/>
                </a:rPr>
                <a:t>شبه پلاستیک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1000" y="403860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dirty="0" smtClean="0">
                  <a:cs typeface="B Nazanin" pitchFamily="2" charset="-78"/>
                </a:rPr>
                <a:t>نیوتنی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14800" y="33644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dirty="0" smtClean="0">
                  <a:cs typeface="B Nazanin" pitchFamily="2" charset="-78"/>
                </a:rPr>
                <a:t>اتساعی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19400" y="348935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dirty="0" smtClean="0">
                  <a:cs typeface="B Nazanin" pitchFamily="2" charset="-78"/>
                </a:rPr>
                <a:t>پلاستیک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14798" y="2014752"/>
              <a:ext cx="1600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dirty="0" smtClean="0">
                  <a:cs typeface="B Nazanin" pitchFamily="2" charset="-78"/>
                </a:rPr>
                <a:t>پلاستیک بینگهام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35769" y="3257109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b="1" dirty="0" smtClean="0">
                  <a:solidFill>
                    <a:srgbClr val="FF0000"/>
                  </a:solidFill>
                  <a:cs typeface="B Nazanin" pitchFamily="2" charset="-78"/>
                </a:rPr>
                <a:t>تنش برشی</a:t>
              </a:r>
              <a:endParaRPr lang="en-US" b="1" dirty="0">
                <a:solidFill>
                  <a:srgbClr val="FF0000"/>
                </a:solidFill>
                <a:cs typeface="B Nazani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2477" y="6139506"/>
              <a:ext cx="218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b="1" dirty="0" smtClean="0">
                  <a:solidFill>
                    <a:srgbClr val="FF0000"/>
                  </a:solidFill>
                  <a:cs typeface="B Nazanin" pitchFamily="2" charset="-78"/>
                </a:rPr>
                <a:t>آهنگ کرنش برشی</a:t>
              </a:r>
              <a:endParaRPr lang="en-US" b="1" dirty="0">
                <a:solidFill>
                  <a:srgbClr val="FF0000"/>
                </a:solidFill>
                <a:cs typeface="B Nazanin" pitchFamily="2" charset="-78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5920" y="-207980"/>
            <a:ext cx="7498080" cy="86528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سیالات غیرنیوتنی 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6435" y="361342"/>
            <a:ext cx="81880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itchFamily="34" charset="0"/>
              <a:buChar char="•"/>
            </a:pP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سیالاتی را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که از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قانون لزجت نیوتنی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پیروی نمی کنند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سیالات غیر نیوتنی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نامند که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در آنها رابطه بین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تنش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برش و گرادیان سرعت غیر خطی است.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سیالات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غیرنیوتنی به دو دسته تقسیم می شوند : سیالات غیر نیوتنی مستقل از زمان و سیالات غیر نیوتنی وابسته به زمان</a:t>
            </a:r>
            <a:endParaRPr lang="fa-IR" sz="1600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84339" y="1546119"/>
            <a:ext cx="4572000" cy="30854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Low" rtl="1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در این سیالات لزجت ظاهری در هر لحظه معین به زمان بستگی ندارد از این نوع سیالات </a:t>
            </a:r>
            <a:r>
              <a:rPr lang="fa-IR" sz="16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 توان </a:t>
            </a:r>
            <a:r>
              <a:rPr 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سیالات دیلاتانت، شبه پلاستیک و بینگهام را نام برد</a:t>
            </a:r>
            <a:r>
              <a:rPr lang="fa-IR" sz="16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.</a:t>
            </a:r>
          </a:p>
          <a:p>
            <a:pPr marL="285750" indent="-285750" algn="justLow" rtl="1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fa-IR" sz="16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سیال دیلاتانت اتساعی سیالی است که با افزایش تنش برشی مقاومت آن بیشتر </a:t>
            </a:r>
            <a:r>
              <a:rPr lang="fa-IR" sz="1600" b="1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 شود</a:t>
            </a:r>
            <a:r>
              <a:rPr 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. مثال : سوسپانسیون ماسه و نشاسته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justLow" rtl="1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سیال شبه پلاستیک : سیالی است که با افزایش تنش برشی مقاومت آن کاهش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یابد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. مثال :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خمیر کاغذ، شیر و گل</a:t>
            </a:r>
          </a:p>
          <a:p>
            <a:pPr marL="285750" indent="-285750" algn="justLow" rtl="1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سیال بینگهام : سیالی است که تحت تنشهای کمتر از تنش تسلیم رفتار جامد را از خود نشان </a:t>
            </a:r>
            <a:r>
              <a:rPr lang="fa-IR" sz="16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می دهد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و تحت تأثیر تنش های بالاتر از آن رفتار سیال دارد.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5455" y="4747594"/>
            <a:ext cx="80648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1600" b="1" dirty="0">
                <a:cs typeface="B Nazanin" panose="00000400000000000000" pitchFamily="2" charset="-78"/>
              </a:rPr>
              <a:t> سيالات غیر نیوتنی وابسته به زمان</a:t>
            </a:r>
            <a:endParaRPr lang="fa-IR" sz="1600" dirty="0">
              <a:cs typeface="B Nazanin" panose="00000400000000000000" pitchFamily="2" charset="-78"/>
            </a:endParaRPr>
          </a:p>
          <a:p>
            <a:pPr algn="justLow" rtl="1"/>
            <a:r>
              <a:rPr lang="fa-IR" sz="1600" b="1" dirty="0">
                <a:cs typeface="B Nazanin" panose="00000400000000000000" pitchFamily="2" charset="-78"/>
              </a:rPr>
              <a:t>از این سیالات </a:t>
            </a:r>
            <a:r>
              <a:rPr lang="fa-IR" sz="1600" b="1" dirty="0" smtClean="0">
                <a:cs typeface="B Nazanin" panose="00000400000000000000" pitchFamily="2" charset="-78"/>
              </a:rPr>
              <a:t>می توان </a:t>
            </a:r>
            <a:r>
              <a:rPr lang="fa-IR" sz="1600" b="1" dirty="0">
                <a:cs typeface="B Nazanin" panose="00000400000000000000" pitchFamily="2" charset="-78"/>
              </a:rPr>
              <a:t>به دو نوع سیال تیکسو تروپیک و رئو پکتیک اشاره کرد.</a:t>
            </a:r>
            <a:endParaRPr lang="fa-IR" sz="1600" dirty="0">
              <a:cs typeface="B Nazanin" panose="00000400000000000000" pitchFamily="2" charset="-78"/>
            </a:endParaRPr>
          </a:p>
          <a:p>
            <a:pPr algn="justLow" rtl="1"/>
            <a:r>
              <a:rPr lang="fa-IR" sz="1600" b="1" dirty="0">
                <a:cs typeface="B Nazanin" panose="00000400000000000000" pitchFamily="2" charset="-78"/>
              </a:rPr>
              <a:t>سیالات تیکسوتروپیک در تنش برشی ثابت با گذشت زمان رقیق </a:t>
            </a:r>
            <a:r>
              <a:rPr lang="fa-IR" sz="1600" b="1" dirty="0" smtClean="0">
                <a:cs typeface="B Nazanin" panose="00000400000000000000" pitchFamily="2" charset="-78"/>
              </a:rPr>
              <a:t>می شوند </a:t>
            </a:r>
            <a:r>
              <a:rPr lang="fa-IR" sz="1600" b="1" dirty="0">
                <a:cs typeface="B Nazanin" panose="00000400000000000000" pitchFamily="2" charset="-78"/>
              </a:rPr>
              <a:t>یا به عبارت دیگر با گذشت زمان برای ثابت نگه داشتن گرادیان ،سرعت تنش برش کمتری لازم دارند. سیالات رئوپکتیک در تنش برشی ثابت با گذشت زمان غلیظ </a:t>
            </a:r>
            <a:r>
              <a:rPr lang="fa-IR" sz="1600" b="1" dirty="0" smtClean="0">
                <a:cs typeface="B Nazanin" panose="00000400000000000000" pitchFamily="2" charset="-78"/>
              </a:rPr>
              <a:t>می شوند </a:t>
            </a:r>
            <a:r>
              <a:rPr lang="fa-IR" sz="1600" b="1" dirty="0">
                <a:cs typeface="B Nazanin" panose="00000400000000000000" pitchFamily="2" charset="-78"/>
              </a:rPr>
              <a:t>یا به عبارت دیگر با گذشت زمان برای ثابت نگه داشتن گرادیان ،سرعت تنش برشی بیشتر لازم دارند.</a:t>
            </a:r>
            <a:endParaRPr lang="fa-IR" sz="1600" dirty="0">
              <a:effectLst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40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512"/>
    </mc:Choice>
    <mc:Fallback xmlns="">
      <p:transition spd="slow" advTm="24151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889" x="455613" y="5027613"/>
          <p14:tracePt t="17946" x="455613" y="5018088"/>
          <p14:tracePt t="17969" x="455613" y="5010150"/>
          <p14:tracePt t="17978" x="473075" y="4991100"/>
          <p14:tracePt t="17989" x="490538" y="4965700"/>
          <p14:tracePt t="18005" x="571500" y="4894263"/>
          <p14:tracePt t="18022" x="714375" y="4768850"/>
          <p14:tracePt t="18040" x="874713" y="4625975"/>
          <p14:tracePt t="18056" x="1000125" y="4446588"/>
          <p14:tracePt t="18072" x="1081088" y="4251325"/>
          <p14:tracePt t="18089" x="1169988" y="4027488"/>
          <p14:tracePt t="18106" x="1268413" y="3759200"/>
          <p14:tracePt t="18122" x="1312863" y="3554413"/>
          <p14:tracePt t="18139" x="1312863" y="3429000"/>
          <p14:tracePt t="18156" x="1312863" y="3313113"/>
          <p14:tracePt t="18173" x="1285875" y="3179763"/>
          <p14:tracePt t="18189" x="1241425" y="3062288"/>
          <p14:tracePt t="18206" x="1204913" y="2946400"/>
          <p14:tracePt t="18223" x="1187450" y="2894013"/>
          <p14:tracePt t="18240" x="1160463" y="2759075"/>
          <p14:tracePt t="18256" x="1133475" y="2643188"/>
          <p14:tracePt t="18273" x="1125538" y="2571750"/>
          <p14:tracePt t="18290" x="1125538" y="2527300"/>
          <p14:tracePt t="18307" x="1125538" y="2473325"/>
          <p14:tracePt t="18323" x="1125538" y="2428875"/>
          <p14:tracePt t="18340" x="1125538" y="2411413"/>
          <p14:tracePt t="18357" x="1125538" y="2366963"/>
          <p14:tracePt t="18374" x="1125538" y="2295525"/>
          <p14:tracePt t="18390" x="1133475" y="2241550"/>
          <p14:tracePt t="18407" x="1133475" y="2197100"/>
          <p14:tracePt t="18424" x="1133475" y="2152650"/>
          <p14:tracePt t="18441" x="1133475" y="2098675"/>
          <p14:tracePt t="18457" x="1133475" y="2081213"/>
          <p14:tracePt t="18474" x="1133475" y="2062163"/>
          <p14:tracePt t="18490" x="1133475" y="2036763"/>
          <p14:tracePt t="18508" x="1133475" y="2017713"/>
          <p14:tracePt t="18524" x="1133475" y="2009775"/>
          <p14:tracePt t="18541" x="1133475" y="2000250"/>
          <p14:tracePt t="18557" x="1133475" y="1982788"/>
          <p14:tracePt t="18575" x="1143000" y="1973263"/>
          <p14:tracePt t="18591" x="1152525" y="1955800"/>
          <p14:tracePt t="18625" x="1152525" y="1938338"/>
          <p14:tracePt t="18746" x="1152525" y="1946275"/>
          <p14:tracePt t="18762" x="1152525" y="1965325"/>
          <p14:tracePt t="18770" x="1152525" y="1982788"/>
          <p14:tracePt t="18778" x="1152525" y="2009775"/>
          <p14:tracePt t="18792" x="1152525" y="2036763"/>
          <p14:tracePt t="18808" x="1152525" y="2089150"/>
          <p14:tracePt t="18826" x="1152525" y="2143125"/>
          <p14:tracePt t="18842" x="1152525" y="2197100"/>
          <p14:tracePt t="18858" x="1152525" y="2251075"/>
          <p14:tracePt t="18875" x="1160463" y="2330450"/>
          <p14:tracePt t="18893" x="1160463" y="2419350"/>
          <p14:tracePt t="18909" x="1169988" y="2509838"/>
          <p14:tracePt t="18926" x="1179513" y="2589213"/>
          <p14:tracePt t="18942" x="1187450" y="2652713"/>
          <p14:tracePt t="18960" x="1196975" y="2670175"/>
          <p14:tracePt t="18975" x="1196975" y="2732088"/>
          <p14:tracePt t="18992" x="1196975" y="2795588"/>
          <p14:tracePt t="19009" x="1196975" y="2884488"/>
          <p14:tracePt t="19027" x="1196975" y="2955925"/>
          <p14:tracePt t="19042" x="1196975" y="3036888"/>
          <p14:tracePt t="19059" x="1196975" y="3116263"/>
          <p14:tracePt t="19076" x="1196975" y="3179763"/>
          <p14:tracePt t="19093" x="1196975" y="3214688"/>
          <p14:tracePt t="19110" x="1196975" y="3276600"/>
          <p14:tracePt t="19126" x="1196975" y="3367088"/>
          <p14:tracePt t="19143" x="1196975" y="3419475"/>
          <p14:tracePt t="19160" x="1196975" y="3473450"/>
          <p14:tracePt t="19176" x="1196975" y="3536950"/>
          <p14:tracePt t="19193" x="1196975" y="3652838"/>
          <p14:tracePt t="19210" x="1196975" y="3697288"/>
          <p14:tracePt t="19227" x="1196975" y="3768725"/>
          <p14:tracePt t="19243" x="1196975" y="3848100"/>
          <p14:tracePt t="19260" x="1196975" y="3929063"/>
          <p14:tracePt t="19277" x="1196975" y="3990975"/>
          <p14:tracePt t="19294" x="1196975" y="4054475"/>
          <p14:tracePt t="19310" x="1196975" y="4116388"/>
          <p14:tracePt t="19327" x="1196975" y="4179888"/>
          <p14:tracePt t="19344" x="1196975" y="4205288"/>
          <p14:tracePt t="19361" x="1196975" y="4303713"/>
          <p14:tracePt t="19377" x="1196975" y="4375150"/>
          <p14:tracePt t="19394" x="1196975" y="4429125"/>
          <p14:tracePt t="19411" x="1196975" y="4483100"/>
          <p14:tracePt t="19428" x="1196975" y="4537075"/>
          <p14:tracePt t="19444" x="1196975" y="4589463"/>
          <p14:tracePt t="19461" x="1196975" y="4633913"/>
          <p14:tracePt t="19477" x="1196975" y="4660900"/>
          <p14:tracePt t="19495" x="1196975" y="4732338"/>
          <p14:tracePt t="19511" x="1196975" y="4795838"/>
          <p14:tracePt t="19527" x="1196975" y="4848225"/>
          <p14:tracePt t="19544" x="1196975" y="4902200"/>
          <p14:tracePt t="19562" x="1196975" y="5010150"/>
          <p14:tracePt t="19578" x="1196975" y="5081588"/>
          <p14:tracePt t="19595" x="1196975" y="5116513"/>
          <p14:tracePt t="19611" x="1196975" y="5205413"/>
          <p14:tracePt t="19629" x="1196975" y="5295900"/>
          <p14:tracePt t="19645" x="1196975" y="5419725"/>
          <p14:tracePt t="19661" x="1196975" y="5500688"/>
          <p14:tracePt t="19678" x="1196975" y="5572125"/>
          <p14:tracePt t="19696" x="1196975" y="5616575"/>
          <p14:tracePt t="19712" x="1196975" y="5643563"/>
          <p14:tracePt t="19728" x="1196975" y="5653088"/>
          <p14:tracePt t="19763" x="1196975" y="5634038"/>
          <p14:tracePt t="19778" x="1196975" y="5527675"/>
          <p14:tracePt t="19795" x="1196975" y="5313363"/>
          <p14:tracePt t="19812" x="1196975" y="5062538"/>
          <p14:tracePt t="19829" x="1223963" y="4813300"/>
          <p14:tracePt t="19845" x="1241425" y="4537075"/>
          <p14:tracePt t="19862" x="1241425" y="4384675"/>
          <p14:tracePt t="19879" x="1241425" y="4000500"/>
          <p14:tracePt t="19896" x="1241425" y="3608388"/>
          <p14:tracePt t="19912" x="1241425" y="3313113"/>
          <p14:tracePt t="19929" x="1241425" y="3108325"/>
          <p14:tracePt t="19946" x="1241425" y="2830513"/>
          <p14:tracePt t="19963" x="1241425" y="2714625"/>
          <p14:tracePt t="19979" x="1241425" y="2616200"/>
          <p14:tracePt t="19996" x="1241425" y="2554288"/>
          <p14:tracePt t="20013" x="1241425" y="2401888"/>
          <p14:tracePt t="20030" x="1241425" y="2259013"/>
          <p14:tracePt t="20046" x="1241425" y="2160588"/>
          <p14:tracePt t="20063" x="1231900" y="2081213"/>
          <p14:tracePt t="20079" x="1223963" y="2000250"/>
          <p14:tracePt t="20097" x="1196975" y="1874838"/>
          <p14:tracePt t="20113" x="1187450" y="1839913"/>
          <p14:tracePt t="20130" x="1169988" y="1758950"/>
          <p14:tracePt t="20146" x="1160463" y="1679575"/>
          <p14:tracePt t="20164" x="1160463" y="1652588"/>
          <p14:tracePt t="20180" x="1152525" y="1633538"/>
          <p14:tracePt t="20197" x="1152525" y="1625600"/>
          <p14:tracePt t="20290" x="1152525" y="1633538"/>
          <p14:tracePt t="20298" x="1152525" y="1660525"/>
          <p14:tracePt t="20306" x="1143000" y="1704975"/>
          <p14:tracePt t="20322" x="1133475" y="1776413"/>
          <p14:tracePt t="20330" x="1116013" y="1911350"/>
          <p14:tracePt t="20347" x="1062038" y="2347913"/>
          <p14:tracePt t="20364" x="1036638" y="2795588"/>
          <p14:tracePt t="20381" x="1036638" y="3214688"/>
          <p14:tracePt t="20397" x="1098550" y="3768725"/>
          <p14:tracePt t="20414" x="1152525" y="4348163"/>
          <p14:tracePt t="20431" x="1152525" y="4857750"/>
          <p14:tracePt t="20448" x="1152525" y="5054600"/>
          <p14:tracePt t="20464" x="1152525" y="5367338"/>
          <p14:tracePt t="20481" x="1152525" y="5715000"/>
          <p14:tracePt t="20498" x="1152525" y="5840413"/>
          <p14:tracePt t="20515" x="1152525" y="5956300"/>
          <p14:tracePt t="20531" x="1133475" y="6054725"/>
          <p14:tracePt t="20548" x="1116013" y="6143625"/>
          <p14:tracePt t="20565" x="1098550" y="6205538"/>
          <p14:tracePt t="20582" x="1089025" y="6224588"/>
          <p14:tracePt t="20598" x="1081088" y="6251575"/>
          <p14:tracePt t="20615" x="1062038" y="6286500"/>
          <p14:tracePt t="20631" x="1062038" y="6323013"/>
          <p14:tracePt t="20649" x="1062038" y="6384925"/>
          <p14:tracePt t="20665" x="1054100" y="6394450"/>
          <p14:tracePt t="20746" x="1054100" y="6384925"/>
          <p14:tracePt t="20762" x="1054100" y="6375400"/>
          <p14:tracePt t="20770" x="1054100" y="6357938"/>
          <p14:tracePt t="20782" x="1054100" y="6330950"/>
          <p14:tracePt t="20799" x="1054100" y="6276975"/>
          <p14:tracePt t="20816" x="1054100" y="6242050"/>
          <p14:tracePt t="20832" x="1054100" y="6188075"/>
          <p14:tracePt t="20849" x="1054100" y="6170613"/>
          <p14:tracePt t="20866" x="1044575" y="6143625"/>
          <p14:tracePt t="20899" x="1036638" y="6126163"/>
          <p14:tracePt t="20916" x="1027113" y="6116638"/>
          <p14:tracePt t="20932" x="1027113" y="6108700"/>
          <p14:tracePt t="21218" x="1036638" y="6108700"/>
          <p14:tracePt t="21226" x="1044575" y="6108700"/>
          <p14:tracePt t="21234" x="1054100" y="6108700"/>
          <p14:tracePt t="21250" x="1098550" y="6108700"/>
          <p14:tracePt t="21267" x="1160463" y="6108700"/>
          <p14:tracePt t="21284" x="1204913" y="6108700"/>
          <p14:tracePt t="21301" x="1330325" y="6108700"/>
          <p14:tracePt t="21317" x="1490663" y="6108700"/>
          <p14:tracePt t="21334" x="1660525" y="6108700"/>
          <p14:tracePt t="21351" x="1803400" y="6108700"/>
          <p14:tracePt t="21414" x="2312988" y="6108700"/>
          <p14:tracePt t="21435" x="2544763" y="6108700"/>
          <p14:tracePt t="21450" x="2705100" y="6108700"/>
          <p14:tracePt t="21468" x="2840038" y="6108700"/>
          <p14:tracePt t="21484" x="2973388" y="6089650"/>
          <p14:tracePt t="21502" x="3116263" y="6081713"/>
          <p14:tracePt t="21518" x="3276600" y="6072188"/>
          <p14:tracePt t="21535" x="3438525" y="6072188"/>
          <p14:tracePt t="21551" x="3509963" y="6072188"/>
          <p14:tracePt t="21569" x="3724275" y="6072188"/>
          <p14:tracePt t="21585" x="3929063" y="6072188"/>
          <p14:tracePt t="21602" x="4152900" y="6072188"/>
          <p14:tracePt t="21619" x="4286250" y="6072188"/>
          <p14:tracePt t="21636" x="4402138" y="6072188"/>
          <p14:tracePt t="21652" x="4518025" y="6072188"/>
          <p14:tracePt t="21669" x="4572000" y="6072188"/>
          <p14:tracePt t="21685" x="4660900" y="6072188"/>
          <p14:tracePt t="21703" x="4724400" y="6072188"/>
          <p14:tracePt t="21719" x="4759325" y="6072188"/>
          <p14:tracePt t="21735" x="4776788" y="6072188"/>
          <p14:tracePt t="21737" x="4786313" y="6072188"/>
          <p14:tracePt t="21770" x="4795838" y="6072188"/>
          <p14:tracePt t="21826" x="4795838" y="6062663"/>
          <p14:tracePt t="21850" x="4786313" y="6062663"/>
          <p14:tracePt t="21866" x="4768850" y="6062663"/>
          <p14:tracePt t="21874" x="4741863" y="6062663"/>
          <p14:tracePt t="21886" x="4714875" y="6062663"/>
          <p14:tracePt t="21903" x="4616450" y="6072188"/>
          <p14:tracePt t="21920" x="4518025" y="6072188"/>
          <p14:tracePt t="21936" x="4402138" y="6072188"/>
          <p14:tracePt t="21953" x="4259263" y="6072188"/>
          <p14:tracePt t="21970" x="3973513" y="6072188"/>
          <p14:tracePt t="21987" x="3867150" y="6072188"/>
          <p14:tracePt t="22003" x="3598863" y="6072188"/>
          <p14:tracePt t="22020" x="3268663" y="6054725"/>
          <p14:tracePt t="22037" x="3000375" y="6045200"/>
          <p14:tracePt t="22054" x="2795588" y="6037263"/>
          <p14:tracePt t="22070" x="2616200" y="6037263"/>
          <p14:tracePt t="22087" x="2455863" y="6037263"/>
          <p14:tracePt t="22103" x="2295525" y="6037263"/>
          <p14:tracePt t="22121" x="2224088" y="6037263"/>
          <p14:tracePt t="22137" x="2062163" y="6037263"/>
          <p14:tracePt t="22154" x="1795463" y="6037263"/>
          <p14:tracePt t="22170" x="1670050" y="6037263"/>
          <p14:tracePt t="22188" x="1536700" y="6037263"/>
          <p14:tracePt t="22204" x="1401763" y="6037263"/>
          <p14:tracePt t="22221" x="1285875" y="6037263"/>
          <p14:tracePt t="22237" x="1196975" y="6037263"/>
          <p14:tracePt t="22255" x="1169988" y="6037263"/>
          <p14:tracePt t="22271" x="1108075" y="6018213"/>
          <p14:tracePt t="22287" x="1054100" y="5991225"/>
          <p14:tracePt t="22304" x="1044575" y="5991225"/>
          <p14:tracePt t="22322" x="1027113" y="5983288"/>
          <p14:tracePt t="22338" x="1017588" y="5983288"/>
          <p14:tracePt t="22354" x="1009650" y="5983288"/>
          <p14:tracePt t="22371" x="1000125" y="5983288"/>
          <p14:tracePt t="22388" x="982663" y="5983288"/>
          <p14:tracePt t="22404" x="965200" y="5983288"/>
          <p14:tracePt t="22421" x="938213" y="5983288"/>
          <p14:tracePt t="22506" x="938213" y="5973763"/>
          <p14:tracePt t="22514" x="946150" y="5973763"/>
          <p14:tracePt t="22523" x="955675" y="5973763"/>
          <p14:tracePt t="22538" x="1000125" y="5946775"/>
          <p14:tracePt t="22555" x="1027113" y="5946775"/>
          <p14:tracePt t="22572" x="1143000" y="5911850"/>
          <p14:tracePt t="22589" x="1339850" y="5884863"/>
          <p14:tracePt t="22605" x="1608138" y="5875338"/>
          <p14:tracePt t="22622" x="1919288" y="5875338"/>
          <p14:tracePt t="22639" x="2312988" y="5875338"/>
          <p14:tracePt t="22656" x="2732088" y="5875338"/>
          <p14:tracePt t="22672" x="3044825" y="5875338"/>
          <p14:tracePt t="22689" x="3170238" y="5875338"/>
          <p14:tracePt t="22706" x="3509963" y="5848350"/>
          <p14:tracePt t="22723" x="3670300" y="5830888"/>
          <p14:tracePt t="22739" x="3741738" y="5803900"/>
          <p14:tracePt t="22756" x="3759200" y="5803900"/>
          <p14:tracePt t="22772" x="3768725" y="5803900"/>
          <p14:tracePt t="22790" x="3776663" y="5803900"/>
          <p14:tracePt t="22826" x="3776663" y="5795963"/>
          <p14:tracePt t="22842" x="3786188" y="5795963"/>
          <p14:tracePt t="22858" x="3795713" y="5795963"/>
          <p14:tracePt t="22873" x="3795713" y="5786438"/>
          <p14:tracePt t="22890" x="3840163" y="5776913"/>
          <p14:tracePt t="22906" x="3857625" y="5776913"/>
          <p14:tracePt t="22924" x="3867150" y="5776913"/>
          <p14:tracePt t="23394" x="3857625" y="5776913"/>
          <p14:tracePt t="23418" x="3848100" y="5776913"/>
          <p14:tracePt t="23426" x="3822700" y="5759450"/>
          <p14:tracePt t="23434" x="3768725" y="5724525"/>
          <p14:tracePt t="23442" x="3687763" y="5653088"/>
          <p14:tracePt t="23458" x="3455988" y="5456238"/>
          <p14:tracePt t="23476" x="3303588" y="5276850"/>
          <p14:tracePt t="23492" x="3214688" y="5108575"/>
          <p14:tracePt t="23508" x="3205163" y="4938713"/>
          <p14:tracePt t="23525" x="3286125" y="4705350"/>
          <p14:tracePt t="23543" x="3367088" y="4581525"/>
          <p14:tracePt t="23559" x="3571875" y="4384675"/>
          <p14:tracePt t="23575" x="3894138" y="4232275"/>
          <p14:tracePt t="23592" x="4259263" y="4170363"/>
          <p14:tracePt t="23610" x="4633913" y="4205288"/>
          <p14:tracePt t="23626" x="4768850" y="4259263"/>
          <p14:tracePt t="23642" x="4803775" y="4295775"/>
          <p14:tracePt t="23659" x="4795838" y="4340225"/>
          <p14:tracePt t="23676" x="4759325" y="4367213"/>
          <p14:tracePt t="23692" x="4616450" y="4411663"/>
          <p14:tracePt t="23709" x="4419600" y="4411663"/>
          <p14:tracePt t="23726" x="4187825" y="4303713"/>
          <p14:tracePt t="23743" x="3965575" y="4160838"/>
          <p14:tracePt t="23760" x="3848100" y="4037013"/>
          <p14:tracePt t="23776" x="3830638" y="3946525"/>
          <p14:tracePt t="23793" x="3830638" y="3830638"/>
          <p14:tracePt t="23810" x="3946525" y="3697288"/>
          <p14:tracePt t="23826" x="4143375" y="3581400"/>
          <p14:tracePt t="23843" x="4313238" y="3562350"/>
          <p14:tracePt t="23860" x="4394200" y="3598863"/>
          <p14:tracePt t="23877" x="4438650" y="3759200"/>
          <p14:tracePt t="23893" x="4446588" y="3973513"/>
          <p14:tracePt t="23910" x="4357688" y="4187825"/>
          <p14:tracePt t="23927" x="4295775" y="4259263"/>
          <p14:tracePt t="23944" x="4143375" y="4357688"/>
          <p14:tracePt t="23960" x="3973513" y="4394200"/>
          <p14:tracePt t="23977" x="3822700" y="4394200"/>
          <p14:tracePt t="23994" x="3705225" y="4394200"/>
          <p14:tracePt t="24011" x="3687763" y="4394200"/>
          <p14:tracePt t="24027" x="3670300" y="4394200"/>
          <p14:tracePt t="24060" x="3660775" y="4402138"/>
          <p14:tracePt t="24078" x="3633788" y="4473575"/>
          <p14:tracePt t="24094" x="3589338" y="4598988"/>
          <p14:tracePt t="24110" x="3554413" y="4714875"/>
          <p14:tracePt t="24127" x="3509963" y="4803775"/>
          <p14:tracePt t="24145" x="3473450" y="4884738"/>
          <p14:tracePt t="24161" x="3446463" y="4965700"/>
          <p14:tracePt t="24178" x="3429000" y="5027613"/>
          <p14:tracePt t="24194" x="3419475" y="5081588"/>
          <p14:tracePt t="24212" x="3411538" y="5126038"/>
          <p14:tracePt t="24228" x="3402013" y="5160963"/>
          <p14:tracePt t="24244" x="3402013" y="5180013"/>
          <p14:tracePt t="24261" x="3394075" y="5180013"/>
          <p14:tracePt t="24586" x="3384550" y="5180013"/>
          <p14:tracePt t="24626" x="3384550" y="5170488"/>
          <p14:tracePt t="24650" x="3384550" y="5160963"/>
          <p14:tracePt t="24666" x="3384550" y="5153025"/>
          <p14:tracePt t="24674" x="3384550" y="5143500"/>
          <p14:tracePt t="24683" x="3384550" y="5133975"/>
          <p14:tracePt t="24696" x="3384550" y="5126038"/>
          <p14:tracePt t="24713" x="3394075" y="5108575"/>
          <p14:tracePt t="24729" x="3402013" y="5099050"/>
          <p14:tracePt t="24747" x="3411538" y="5099050"/>
          <p14:tracePt t="25098" x="3419475" y="5099050"/>
          <p14:tracePt t="25122" x="3429000" y="5099050"/>
          <p14:tracePt t="25138" x="3429000" y="5108575"/>
          <p14:tracePt t="25147" x="3419475" y="5116513"/>
          <p14:tracePt t="25154" x="3394075" y="5116513"/>
          <p14:tracePt t="25164" x="3357563" y="5116513"/>
          <p14:tracePt t="25182" x="3205163" y="5108575"/>
          <p14:tracePt t="25198" x="3062288" y="5054600"/>
          <p14:tracePt t="25214" x="2938463" y="4983163"/>
          <p14:tracePt t="25231" x="2874963" y="4919663"/>
          <p14:tracePt t="25249" x="2840038" y="4875213"/>
          <p14:tracePt t="25250" x="2840038" y="4867275"/>
          <p14:tracePt t="25281" x="2830513" y="4840288"/>
          <p14:tracePt t="25298" x="2911475" y="4768850"/>
          <p14:tracePt t="25316" x="3017838" y="4741863"/>
          <p14:tracePt t="25332" x="3125788" y="4724400"/>
          <p14:tracePt t="25348" x="3251200" y="4724400"/>
          <p14:tracePt t="25365" x="3384550" y="4776788"/>
          <p14:tracePt t="25382" x="3509963" y="4848225"/>
          <p14:tracePt t="25398" x="3562350" y="4884738"/>
          <p14:tracePt t="25415" x="3660775" y="4956175"/>
          <p14:tracePt t="25432" x="3732213" y="4991100"/>
          <p14:tracePt t="25450" x="3741738" y="5000625"/>
          <p14:tracePt t="25482" x="3759200" y="4991100"/>
          <p14:tracePt t="25499" x="3759200" y="4973638"/>
          <p14:tracePt t="25516" x="3759200" y="4965700"/>
          <p14:tracePt t="25532" x="3751263" y="4938713"/>
          <p14:tracePt t="25549" x="3751263" y="4929188"/>
          <p14:tracePt t="25566" x="3741738" y="4919663"/>
          <p14:tracePt t="25583" x="3732213" y="4911725"/>
          <p14:tracePt t="25599" x="3724275" y="4919663"/>
          <p14:tracePt t="25616" x="3697288" y="4983163"/>
          <p14:tracePt t="25633" x="3679825" y="5037138"/>
          <p14:tracePt t="25651" x="3776663" y="5108575"/>
          <p14:tracePt t="25666" x="3938588" y="5224463"/>
          <p14:tracePt t="25683" x="3990975" y="5303838"/>
          <p14:tracePt t="25700" x="4010025" y="5330825"/>
          <p14:tracePt t="25717" x="4027488" y="5348288"/>
          <p14:tracePt t="25733" x="4062413" y="5375275"/>
          <p14:tracePt t="25750" x="4081463" y="5402263"/>
          <p14:tracePt t="25766" x="4098925" y="5438775"/>
          <p14:tracePt t="25784" x="4098925" y="5456238"/>
          <p14:tracePt t="25800" x="4098925" y="5500688"/>
          <p14:tracePt t="25817" x="4116388" y="5527675"/>
          <p14:tracePt t="25833" x="4116388" y="5537200"/>
          <p14:tracePt t="25939" x="4108450" y="5537200"/>
          <p14:tracePt t="25970" x="4098925" y="5537200"/>
          <p14:tracePt t="25978" x="4089400" y="5537200"/>
          <p14:tracePt t="26034" x="4081463" y="5537200"/>
          <p14:tracePt t="26314" x="4081463" y="5527675"/>
          <p14:tracePt t="26322" x="4071938" y="5527675"/>
          <p14:tracePt t="26335" x="4071938" y="5510213"/>
          <p14:tracePt t="26352" x="4044950" y="5483225"/>
          <p14:tracePt t="26369" x="4044950" y="5473700"/>
          <p14:tracePt t="26386" x="4037013" y="5465763"/>
          <p14:tracePt t="26603" x="4037013" y="5456238"/>
          <p14:tracePt t="27523" x="4044950" y="5456238"/>
          <p14:tracePt t="28075" x="4044950" y="5446713"/>
          <p14:tracePt t="31395" x="4044950" y="5438775"/>
          <p14:tracePt t="31403" x="4044950" y="5429250"/>
          <p14:tracePt t="31411" x="4027488" y="5402263"/>
          <p14:tracePt t="31420" x="4000500" y="5367338"/>
          <p14:tracePt t="31437" x="3813175" y="5268913"/>
          <p14:tracePt t="31453" x="3446463" y="5133975"/>
          <p14:tracePt t="31471" x="3017838" y="5027613"/>
          <p14:tracePt t="31487" x="2803525" y="4983163"/>
          <p14:tracePt t="31504" x="2339975" y="4902200"/>
          <p14:tracePt t="31520" x="2125663" y="4884738"/>
          <p14:tracePt t="31538" x="2098675" y="4884738"/>
          <p14:tracePt t="31554" x="2098675" y="4875213"/>
          <p14:tracePt t="31571" x="2197100" y="4848225"/>
          <p14:tracePt t="31587" x="2322513" y="4830763"/>
          <p14:tracePt t="31605" x="2384425" y="4822825"/>
          <p14:tracePt t="31620" x="2509838" y="4813300"/>
          <p14:tracePt t="31637" x="2589213" y="4830763"/>
          <p14:tracePt t="31654" x="2616200" y="4857750"/>
          <p14:tracePt t="31672" x="2616200" y="4911725"/>
          <p14:tracePt t="31688" x="2616200" y="5000625"/>
          <p14:tracePt t="31704" x="2562225" y="5081588"/>
          <p14:tracePt t="31721" x="2482850" y="5180013"/>
          <p14:tracePt t="31739" x="2401888" y="5276850"/>
          <p14:tracePt t="31755" x="2322513" y="5375275"/>
          <p14:tracePt t="31771" x="2276475" y="5429250"/>
          <p14:tracePt t="31788" x="2268538" y="5429250"/>
          <p14:tracePt t="32379" x="2259013" y="5429250"/>
          <p14:tracePt t="32419" x="2259013" y="5438775"/>
          <p14:tracePt t="32435" x="2259013" y="5456238"/>
          <p14:tracePt t="32443" x="2259013" y="5491163"/>
          <p14:tracePt t="32458" x="2259013" y="5562600"/>
          <p14:tracePt t="32474" x="2224088" y="5741988"/>
          <p14:tracePt t="32490" x="2197100" y="5830888"/>
          <p14:tracePt t="32507" x="2000250" y="6215063"/>
          <p14:tracePt t="32525" x="1884363" y="6411913"/>
          <p14:tracePt t="32540" x="1776413" y="6562725"/>
          <p14:tracePt t="35995" x="0" y="0"/>
        </p14:tracePtLst>
        <p14:tracePtLst>
          <p14:tracePt t="109613" x="803275" y="4983163"/>
          <p14:tracePt t="109732" x="812800" y="4983163"/>
          <p14:tracePt t="109740" x="822325" y="4983163"/>
          <p14:tracePt t="109749" x="839788" y="4973638"/>
          <p14:tracePt t="109766" x="965200" y="4973638"/>
          <p14:tracePt t="109782" x="1187450" y="4973638"/>
          <p14:tracePt t="109799" x="1527175" y="4973638"/>
          <p14:tracePt t="109817" x="1965325" y="4973638"/>
          <p14:tracePt t="109833" x="2544763" y="4973638"/>
          <p14:tracePt t="109849" x="2867025" y="4965700"/>
          <p14:tracePt t="109866" x="3714750" y="4857750"/>
          <p14:tracePt t="109884" x="4446588" y="4732338"/>
          <p14:tracePt t="109884" x="4660900" y="4679950"/>
          <p14:tracePt t="109900" x="4884738" y="4608513"/>
          <p14:tracePt t="109916" x="5367338" y="4411663"/>
          <p14:tracePt t="109933" x="5581650" y="4286250"/>
          <p14:tracePt t="109950" x="5786438" y="4179888"/>
          <p14:tracePt t="109966" x="5875338" y="4133850"/>
          <p14:tracePt t="109983" x="6072188" y="4010025"/>
          <p14:tracePt t="110000" x="6276975" y="3884613"/>
          <p14:tracePt t="110017" x="6438900" y="3795713"/>
          <p14:tracePt t="110033" x="6562725" y="3732213"/>
          <p14:tracePt t="110050" x="6697663" y="3670300"/>
          <p14:tracePt t="110067" x="6813550" y="3598863"/>
          <p14:tracePt t="110084" x="7010400" y="3490913"/>
          <p14:tracePt t="110100" x="7072313" y="3455988"/>
          <p14:tracePt t="110117" x="7269163" y="3375025"/>
          <p14:tracePt t="110134" x="7500938" y="3295650"/>
          <p14:tracePt t="110151" x="7688263" y="3224213"/>
          <p14:tracePt t="110167" x="7894638" y="3152775"/>
          <p14:tracePt t="110184" x="8099425" y="3108325"/>
          <p14:tracePt t="110201" x="8358188" y="3044825"/>
          <p14:tracePt t="110218" x="8724900" y="2946400"/>
          <p14:tracePt t="110234" x="8875713" y="2884488"/>
          <p14:tracePt t="110251" x="9072563" y="2830513"/>
          <p14:tracePt t="110268" x="9117013" y="2813050"/>
          <p14:tracePt t="110335" x="8983663" y="2938463"/>
          <p14:tracePt t="110340" x="8974138" y="2955925"/>
          <p14:tracePt t="110356" x="8966200" y="2965450"/>
          <p14:tracePt t="110368" x="8947150" y="2982913"/>
          <p14:tracePt t="110385" x="8920163" y="3009900"/>
          <p14:tracePt t="110401" x="8894763" y="3027363"/>
          <p14:tracePt t="110418" x="8867775" y="3054350"/>
          <p14:tracePt t="110436" x="8840788" y="3108325"/>
          <p14:tracePt t="110436" x="8823325" y="3125788"/>
          <p14:tracePt t="110451" x="8813800" y="3152775"/>
          <p14:tracePt t="110468" x="8742363" y="3133725"/>
          <p14:tracePt t="110485" x="8705850" y="3098800"/>
          <p14:tracePt t="110502" x="8626475" y="2965450"/>
          <p14:tracePt t="110518" x="8582025" y="2894013"/>
          <p14:tracePt t="110535" x="8537575" y="2867025"/>
          <p14:tracePt t="110552" x="8510588" y="2840038"/>
          <p14:tracePt t="110569" x="8510588" y="2830513"/>
          <p14:tracePt t="110588" x="8528050" y="2813050"/>
          <p14:tracePt t="110602" x="8528050" y="2803525"/>
          <p14:tracePt t="110619" x="8528050" y="2776538"/>
          <p14:tracePt t="110636" x="8528050" y="2697163"/>
          <p14:tracePt t="110652" x="8483600" y="2633663"/>
          <p14:tracePt t="110669" x="8420100" y="2571750"/>
          <p14:tracePt t="110686" x="8331200" y="2500313"/>
          <p14:tracePt t="110703" x="8277225" y="2455863"/>
          <p14:tracePt t="110719" x="8259763" y="2428875"/>
          <p14:tracePt t="110736" x="8251825" y="2419350"/>
          <p14:tracePt t="110753" x="8242300" y="2411413"/>
          <p14:tracePt t="110770" x="8232775" y="2401888"/>
          <p14:tracePt t="110820" x="8232775" y="2393950"/>
          <p14:tracePt t="110836" x="8232775" y="2384425"/>
          <p14:tracePt t="110852" x="8232775" y="2374900"/>
          <p14:tracePt t="110868" x="8232775" y="2366963"/>
          <p14:tracePt t="110876" x="8232775" y="2357438"/>
          <p14:tracePt t="110892" x="8232775" y="2347913"/>
          <p14:tracePt t="110916" x="8232775" y="2339975"/>
          <p14:tracePt t="110932" x="8232775" y="2330450"/>
          <p14:tracePt t="110940" x="8232775" y="2322513"/>
          <p14:tracePt t="110956" x="8232775" y="2312988"/>
          <p14:tracePt t="111196" x="8224838" y="2312988"/>
          <p14:tracePt t="111244" x="8215313" y="2312988"/>
          <p14:tracePt t="111260" x="8205788" y="2312988"/>
          <p14:tracePt t="111268" x="8205788" y="2322513"/>
          <p14:tracePt t="111276" x="8197850" y="2322513"/>
          <p14:tracePt t="111292" x="8188325" y="2330450"/>
          <p14:tracePt t="111304" x="8180388" y="2330450"/>
          <p14:tracePt t="111321" x="8170863" y="2339975"/>
          <p14:tracePt t="111339" x="8161338" y="2339975"/>
          <p14:tracePt t="111355" x="8153400" y="2347913"/>
          <p14:tracePt t="111371" x="8143875" y="2357438"/>
          <p14:tracePt t="111389" x="8108950" y="2366963"/>
          <p14:tracePt t="111406" x="8062913" y="2366963"/>
          <p14:tracePt t="111422" x="8037513" y="2366963"/>
          <p14:tracePt t="111438" x="7966075" y="2366963"/>
          <p14:tracePt t="111455" x="7912100" y="2374900"/>
          <p14:tracePt t="111473" x="7875588" y="2374900"/>
          <p14:tracePt t="111489" x="7848600" y="2384425"/>
          <p14:tracePt t="111505" x="7823200" y="2393950"/>
          <p14:tracePt t="111522" x="7796213" y="2393950"/>
          <p14:tracePt t="111540" x="7751763" y="2393950"/>
          <p14:tracePt t="111555" x="7732713" y="2393950"/>
          <p14:tracePt t="111572" x="7634288" y="2393950"/>
          <p14:tracePt t="111589" x="7562850" y="2401888"/>
          <p14:tracePt t="111606" x="7518400" y="2401888"/>
          <p14:tracePt t="111622" x="7473950" y="2411413"/>
          <p14:tracePt t="111639" x="7456488" y="2419350"/>
          <p14:tracePt t="111656" x="7419975" y="2419350"/>
          <p14:tracePt t="111673" x="7412038" y="2428875"/>
          <p14:tracePt t="111689" x="7367588" y="2438400"/>
          <p14:tracePt t="111706" x="7340600" y="2446338"/>
          <p14:tracePt t="111723" x="7331075" y="2446338"/>
          <p14:tracePt t="111964" x="7323138" y="2446338"/>
          <p14:tracePt t="111980" x="7304088" y="2446338"/>
          <p14:tracePt t="111988" x="7296150" y="2438400"/>
          <p14:tracePt t="111996" x="7286625" y="2438400"/>
          <p14:tracePt t="112007" x="7269163" y="2438400"/>
          <p14:tracePt t="112024" x="7251700" y="2428875"/>
          <p14:tracePt t="112044" x="7242175" y="2428875"/>
          <p14:tracePt t="112060" x="7232650" y="2428875"/>
          <p14:tracePt t="112076" x="7224713" y="2428875"/>
          <p14:tracePt t="112091" x="7215188" y="2428875"/>
          <p14:tracePt t="112108" x="7205663" y="2438400"/>
          <p14:tracePt t="112124" x="7188200" y="2446338"/>
          <p14:tracePt t="112141" x="7180263" y="2446338"/>
          <p14:tracePt t="112158" x="7170738" y="2446338"/>
          <p14:tracePt t="112175" x="7161213" y="2446338"/>
          <p14:tracePt t="112191" x="7153275" y="2446338"/>
          <p14:tracePt t="112208" x="7143750" y="2446338"/>
          <p14:tracePt t="112292" x="7134225" y="2446338"/>
          <p14:tracePt t="112348" x="7126288" y="2446338"/>
          <p14:tracePt t="112612" x="7126288" y="2438400"/>
          <p14:tracePt t="112628" x="7126288" y="2428875"/>
          <p14:tracePt t="112676" x="7116763" y="2428875"/>
          <p14:tracePt t="112924" x="7108825" y="2428875"/>
          <p14:tracePt t="112940" x="7099300" y="2428875"/>
          <p14:tracePt t="112948" x="7072313" y="2428875"/>
          <p14:tracePt t="112960" x="7045325" y="2428875"/>
          <p14:tracePt t="112977" x="6894513" y="2428875"/>
          <p14:tracePt t="112994" x="6705600" y="2428875"/>
          <p14:tracePt t="113011" x="6483350" y="2428875"/>
          <p14:tracePt t="113027" x="6224588" y="2428875"/>
          <p14:tracePt t="113044" x="5965825" y="2428875"/>
          <p14:tracePt t="113061" x="5759450" y="2428875"/>
          <p14:tracePt t="113078" x="5670550" y="2428875"/>
          <p14:tracePt t="113094" x="5634038" y="2446338"/>
          <p14:tracePt t="113111" x="5599113" y="2455863"/>
          <p14:tracePt t="113128" x="5554663" y="2473325"/>
          <p14:tracePt t="113145" x="5527675" y="2482850"/>
          <p14:tracePt t="113161" x="5527675" y="2473325"/>
          <p14:tracePt t="113178" x="5572125" y="2446338"/>
          <p14:tracePt t="113195" x="5616575" y="2428875"/>
          <p14:tracePt t="113212" x="5589588" y="2446338"/>
          <p14:tracePt t="113228" x="5581650" y="2465388"/>
          <p14:tracePt t="113245" x="5554663" y="2473325"/>
          <p14:tracePt t="113262" x="5500688" y="2482850"/>
          <p14:tracePt t="113279" x="5483225" y="2482850"/>
          <p14:tracePt t="113295" x="5465763" y="2490788"/>
          <p14:tracePt t="113312" x="5456238" y="2500313"/>
          <p14:tracePt t="113328" x="5446713" y="2500313"/>
          <p14:tracePt t="113373" x="5438775" y="2500313"/>
          <p14:tracePt t="113389" x="5429250" y="2500313"/>
          <p14:tracePt t="113397" x="5402263" y="2509838"/>
          <p14:tracePt t="113404" x="5384800" y="2517775"/>
          <p14:tracePt t="113413" x="5357813" y="2517775"/>
          <p14:tracePt t="113429" x="5313363" y="2517775"/>
          <p14:tracePt t="113446" x="5259388" y="2517775"/>
          <p14:tracePt t="113462" x="5232400" y="2517775"/>
          <p14:tracePt t="113480" x="5180013" y="2527300"/>
          <p14:tracePt t="113496" x="5108575" y="2554288"/>
          <p14:tracePt t="113512" x="5054600" y="2562225"/>
          <p14:tracePt t="113529" x="5027613" y="2581275"/>
          <p14:tracePt t="113547" x="5018088" y="2589213"/>
          <p14:tracePt t="113562" x="5010150" y="2589213"/>
          <p14:tracePt t="113813" x="5000625" y="2589213"/>
          <p14:tracePt t="113829" x="4991100" y="2598738"/>
          <p14:tracePt t="113836" x="4973638" y="2608263"/>
          <p14:tracePt t="113852" x="4946650" y="2616200"/>
          <p14:tracePt t="113864" x="4848225" y="2679700"/>
          <p14:tracePt t="113880" x="4491038" y="2928938"/>
          <p14:tracePt t="113898" x="3956050" y="3402013"/>
          <p14:tracePt t="113914" x="3375025" y="3946525"/>
          <p14:tracePt t="113931" x="2884488" y="4419600"/>
          <p14:tracePt t="113947" x="2562225" y="4732338"/>
          <p14:tracePt t="113965" x="2312988" y="4965700"/>
          <p14:tracePt t="113981" x="2251075" y="5018088"/>
          <p14:tracePt t="113997" x="2160588" y="5153025"/>
          <p14:tracePt t="114014" x="2098675" y="5295900"/>
          <p14:tracePt t="114032" x="2054225" y="5402263"/>
          <p14:tracePt t="114048" x="1982788" y="5537200"/>
          <p14:tracePt t="114064" x="1911350" y="5643563"/>
          <p14:tracePt t="114081" x="1822450" y="5751513"/>
          <p14:tracePt t="114099" x="1697038" y="5848350"/>
          <p14:tracePt t="114115" x="1625600" y="5894388"/>
          <p14:tracePt t="114131" x="1473200" y="5956300"/>
          <p14:tracePt t="114148" x="1339850" y="6018213"/>
          <p14:tracePt t="114148" x="1295400" y="6018213"/>
          <p14:tracePt t="114166" x="1250950" y="6027738"/>
          <p14:tracePt t="114189" x="1250950" y="6010275"/>
          <p14:tracePt t="114198" x="1276350" y="5973763"/>
          <p14:tracePt t="114215" x="1347788" y="5902325"/>
          <p14:tracePt t="114232" x="1393825" y="5848350"/>
          <p14:tracePt t="114248" x="1509713" y="5705475"/>
          <p14:tracePt t="114265" x="1625600" y="5518150"/>
          <p14:tracePt t="114282" x="1714500" y="5357813"/>
          <p14:tracePt t="114299" x="1776413" y="5268913"/>
          <p14:tracePt t="114315" x="1803400" y="5205413"/>
          <p14:tracePt t="114332" x="1822450" y="5160963"/>
          <p14:tracePt t="114332" x="1830388" y="5133975"/>
          <p14:tracePt t="114349" x="1847850" y="5108575"/>
          <p14:tracePt t="114366" x="1847850" y="5099050"/>
          <p14:tracePt t="114382" x="1847850" y="5081588"/>
          <p14:tracePt t="114399" x="1857375" y="5081588"/>
          <p14:tracePt t="114509" x="1857375" y="5072063"/>
          <p14:tracePt t="114517" x="1866900" y="5072063"/>
          <p14:tracePt t="114533" x="1893888" y="5072063"/>
          <p14:tracePt t="114541" x="1946275" y="5072063"/>
          <p14:tracePt t="114549" x="2036763" y="5072063"/>
          <p14:tracePt t="114566" x="2295525" y="5062538"/>
          <p14:tracePt t="114584" x="2500313" y="5054600"/>
          <p14:tracePt t="114599" x="3116263" y="4991100"/>
          <p14:tracePt t="114617" x="4010025" y="4867275"/>
          <p14:tracePt t="114633" x="4813300" y="4751388"/>
          <p14:tracePt t="114651" x="5357813" y="4724400"/>
          <p14:tracePt t="114667" x="5803900" y="4705350"/>
          <p14:tracePt t="114683" x="6242050" y="4705350"/>
          <p14:tracePt t="114700" x="6545263" y="4705350"/>
          <p14:tracePt t="114700" x="6670675" y="4705350"/>
          <p14:tracePt t="114718" x="6786563" y="4705350"/>
          <p14:tracePt t="114733" x="7054850" y="4697413"/>
          <p14:tracePt t="114750" x="7259638" y="4679950"/>
          <p14:tracePt t="114767" x="7367588" y="4660900"/>
          <p14:tracePt t="114784" x="7483475" y="4643438"/>
          <p14:tracePt t="114800" x="7599363" y="4633913"/>
          <p14:tracePt t="114817" x="7742238" y="4633913"/>
          <p14:tracePt t="114834" x="7885113" y="4633913"/>
          <p14:tracePt t="114851" x="7947025" y="4633913"/>
          <p14:tracePt t="114867" x="8161338" y="4670425"/>
          <p14:tracePt t="114884" x="8385175" y="4705350"/>
          <p14:tracePt t="114885" x="8447088" y="4724400"/>
          <p14:tracePt t="114901" x="8518525" y="4732338"/>
          <p14:tracePt t="114918" x="8537575" y="4732338"/>
          <p14:tracePt t="114934" x="8518525" y="4714875"/>
          <p14:tracePt t="114951" x="8447088" y="4714875"/>
          <p14:tracePt t="114968" x="8429625" y="4751388"/>
          <p14:tracePt t="114985" x="8394700" y="4768850"/>
          <p14:tracePt t="115001" x="8367713" y="4786313"/>
          <p14:tracePt t="115018" x="8348663" y="4795838"/>
          <p14:tracePt t="115034" x="8304213" y="4830763"/>
          <p14:tracePt t="115052" x="8269288" y="4857750"/>
          <p14:tracePt t="115053" x="8251825" y="4867275"/>
          <p14:tracePt t="115068" x="8242300" y="4867275"/>
          <p14:tracePt t="115085" x="8197850" y="4867275"/>
          <p14:tracePt t="115101" x="8180388" y="4867275"/>
          <p14:tracePt t="115119" x="8161338" y="4857750"/>
          <p14:tracePt t="115135" x="8116888" y="4803775"/>
          <p14:tracePt t="115152" x="8072438" y="4759325"/>
          <p14:tracePt t="115168" x="7983538" y="4741863"/>
          <p14:tracePt t="115186" x="7875588" y="4724400"/>
          <p14:tracePt t="115202" x="7831138" y="4705350"/>
          <p14:tracePt t="115218" x="7813675" y="4697413"/>
          <p14:tracePt t="115349" x="7813675" y="4687888"/>
          <p14:tracePt t="115403" x="7804150" y="4670425"/>
          <p14:tracePt t="115412" x="7796213" y="4660900"/>
          <p14:tracePt t="115421" x="7786688" y="4660900"/>
          <p14:tracePt t="115437" x="7777163" y="4652963"/>
          <p14:tracePt t="115452" x="7769225" y="4652963"/>
          <p14:tracePt t="115469" x="7751763" y="4652963"/>
          <p14:tracePt t="115487" x="7751763" y="4643438"/>
          <p14:tracePt t="115597" x="7751763" y="4633913"/>
          <p14:tracePt t="115613" x="7751763" y="4625975"/>
          <p14:tracePt t="115621" x="7751763" y="4616450"/>
          <p14:tracePt t="115637" x="7759700" y="4581525"/>
          <p14:tracePt t="115653" x="7769225" y="4537075"/>
          <p14:tracePt t="115671" x="7804150" y="4438650"/>
          <p14:tracePt t="115687" x="7848600" y="4286250"/>
          <p14:tracePt t="115703" x="7875588" y="4214813"/>
          <p14:tracePt t="115720" x="7920038" y="3983038"/>
          <p14:tracePt t="115738" x="7956550" y="3768725"/>
          <p14:tracePt t="115754" x="7974013" y="3598863"/>
          <p14:tracePt t="115771" x="7983538" y="3455988"/>
          <p14:tracePt t="115787" x="7983538" y="3375025"/>
          <p14:tracePt t="115805" x="7983538" y="3295650"/>
          <p14:tracePt t="115821" x="7983538" y="3259138"/>
          <p14:tracePt t="115837" x="7991475" y="3214688"/>
          <p14:tracePt t="115854" x="8001000" y="3170238"/>
          <p14:tracePt t="115872" x="8010525" y="3152775"/>
          <p14:tracePt t="115887" x="8018463" y="3143250"/>
          <p14:tracePt t="115904" x="8018463" y="3133725"/>
          <p14:tracePt t="115921" x="8027988" y="3125788"/>
          <p14:tracePt t="115938" x="8045450" y="3108325"/>
          <p14:tracePt t="115954" x="8054975" y="3108325"/>
          <p14:tracePt t="115971" x="8081963" y="3089275"/>
          <p14:tracePt t="115988" x="8108950" y="3071813"/>
          <p14:tracePt t="116006" x="8116888" y="3071813"/>
          <p14:tracePt t="116021" x="8126413" y="3071813"/>
          <p14:tracePt t="116093" x="8134350" y="3071813"/>
          <p14:tracePt t="116101" x="8143875" y="3071813"/>
          <p14:tracePt t="116117" x="8153400" y="3071813"/>
          <p14:tracePt t="116133" x="8161338" y="3071813"/>
          <p14:tracePt t="116157" x="8170863" y="3071813"/>
          <p14:tracePt t="116165" x="8180388" y="3071813"/>
          <p14:tracePt t="116205" x="8188325" y="3071813"/>
          <p14:tracePt t="116229" x="8197850" y="3071813"/>
          <p14:tracePt t="116245" x="8205788" y="3071813"/>
          <p14:tracePt t="116253" x="8215313" y="3071813"/>
          <p14:tracePt t="116269" x="8224838" y="3071813"/>
          <p14:tracePt t="116277" x="8242300" y="3071813"/>
          <p14:tracePt t="116289" x="8259763" y="3071813"/>
          <p14:tracePt t="116306" x="8277225" y="3071813"/>
          <p14:tracePt t="116323" x="8313738" y="3071813"/>
          <p14:tracePt t="116339" x="8358188" y="3062288"/>
          <p14:tracePt t="116356" x="8394700" y="3054350"/>
          <p14:tracePt t="116373" x="8420100" y="3044825"/>
          <p14:tracePt t="116390" x="8456613" y="3027363"/>
          <p14:tracePt t="116406" x="8483600" y="3009900"/>
          <p14:tracePt t="116423" x="8501063" y="2982913"/>
          <p14:tracePt t="116440" x="8518525" y="2965450"/>
          <p14:tracePt t="116457" x="8537575" y="2911475"/>
          <p14:tracePt t="116473" x="8555038" y="2874963"/>
          <p14:tracePt t="116490" x="8572500" y="2847975"/>
          <p14:tracePt t="116506" x="8582025" y="2822575"/>
          <p14:tracePt t="116524" x="8589963" y="2803525"/>
          <p14:tracePt t="116540" x="8599488" y="2795588"/>
          <p14:tracePt t="116557" x="8609013" y="2795588"/>
          <p14:tracePt t="116573" x="8616950" y="2786063"/>
          <p14:tracePt t="116629" x="8626475" y="2786063"/>
          <p14:tracePt t="116693" x="8634413" y="2786063"/>
          <p14:tracePt t="116749" x="8643938" y="2786063"/>
          <p14:tracePt t="116765" x="8653463" y="2786063"/>
          <p14:tracePt t="117013" x="8643938" y="2786063"/>
          <p14:tracePt t="117021" x="8643938" y="2776538"/>
          <p14:tracePt t="117037" x="8634413" y="2776538"/>
          <p14:tracePt t="117045" x="8616950" y="2768600"/>
          <p14:tracePt t="117058" x="8589963" y="2768600"/>
          <p14:tracePt t="117075" x="8510588" y="2751138"/>
          <p14:tracePt t="117093" x="8412163" y="2732088"/>
          <p14:tracePt t="117109" x="8348663" y="2724150"/>
          <p14:tracePt t="117125" x="8304213" y="2714625"/>
          <p14:tracePt t="117142" x="8269288" y="2714625"/>
          <p14:tracePt t="117160" x="8259763" y="2714625"/>
          <p14:tracePt t="117175" x="8242300" y="2714625"/>
          <p14:tracePt t="117192" x="8215313" y="2714625"/>
          <p14:tracePt t="117209" x="8197850" y="2724150"/>
          <p14:tracePt t="117227" x="8180388" y="2751138"/>
          <p14:tracePt t="117242" x="8161338" y="2768600"/>
          <p14:tracePt t="117259" x="8153400" y="2768600"/>
          <p14:tracePt t="117485" x="8161338" y="2768600"/>
          <p14:tracePt t="117501" x="8153400" y="2768600"/>
          <p14:tracePt t="117525" x="8143875" y="2768600"/>
          <p14:tracePt t="117541" x="8134350" y="2768600"/>
          <p14:tracePt t="117557" x="8116888" y="2768600"/>
          <p14:tracePt t="117565" x="8108950" y="2768600"/>
          <p14:tracePt t="117577" x="8099425" y="2768600"/>
          <p14:tracePt t="117593" x="8081963" y="2768600"/>
          <p14:tracePt t="117610" x="8062913" y="2768600"/>
          <p14:tracePt t="117628" x="8054975" y="2768600"/>
          <p14:tracePt t="117645" x="8054975" y="2776538"/>
          <p14:tracePt t="117661" x="8037513" y="2776538"/>
          <p14:tracePt t="117677" x="8027988" y="2786063"/>
          <p14:tracePt t="117695" x="8001000" y="2795588"/>
          <p14:tracePt t="117711" x="7974013" y="2813050"/>
          <p14:tracePt t="117727" x="7956550" y="2813050"/>
          <p14:tracePt t="117744" x="7929563" y="2813050"/>
          <p14:tracePt t="117762" x="7912100" y="2813050"/>
          <p14:tracePt t="117781" x="7894638" y="2813050"/>
          <p14:tracePt t="117795" x="7875588" y="2813050"/>
          <p14:tracePt t="117811" x="7848600" y="2813050"/>
          <p14:tracePt t="117829" x="7804150" y="2813050"/>
          <p14:tracePt t="117845" x="7786688" y="2813050"/>
          <p14:tracePt t="117861" x="7769225" y="2813050"/>
          <p14:tracePt t="117878" x="7742238" y="2830513"/>
          <p14:tracePt t="117901" x="7724775" y="2830513"/>
          <p14:tracePt t="117911" x="7715250" y="2840038"/>
          <p14:tracePt t="117928" x="7697788" y="2847975"/>
          <p14:tracePt t="117945" x="7680325" y="2847975"/>
          <p14:tracePt t="117963" x="7680325" y="2857500"/>
          <p14:tracePt t="117978" x="7670800" y="2857500"/>
          <p14:tracePt t="117995" x="7661275" y="2867025"/>
          <p14:tracePt t="118012" x="7653338" y="2867025"/>
          <p14:tracePt t="118029" x="7643813" y="2867025"/>
          <p14:tracePt t="118045" x="7643813" y="2874963"/>
          <p14:tracePt t="118062" x="7634288" y="2874963"/>
          <p14:tracePt t="118079" x="7626350" y="2884488"/>
          <p14:tracePt t="118096" x="7608888" y="2894013"/>
          <p14:tracePt t="118112" x="7589838" y="2901950"/>
          <p14:tracePt t="118129" x="7562850" y="2911475"/>
          <p14:tracePt t="118146" x="7518400" y="2928938"/>
          <p14:tracePt t="118163" x="7500938" y="2928938"/>
          <p14:tracePt t="118179" x="7456488" y="2928938"/>
          <p14:tracePt t="118196" x="7394575" y="2938463"/>
          <p14:tracePt t="118213" x="7331075" y="2938463"/>
          <p14:tracePt t="118213" x="7304088" y="2938463"/>
          <p14:tracePt t="118230" x="7259638" y="2938463"/>
          <p14:tracePt t="118246" x="7242175" y="2938463"/>
          <p14:tracePt t="118263" x="7224713" y="2938463"/>
          <p14:tracePt t="118279" x="7215188" y="2938463"/>
          <p14:tracePt t="118297" x="7205663" y="2938463"/>
          <p14:tracePt t="118313" x="7188200" y="2938463"/>
          <p14:tracePt t="118330" x="7170738" y="2938463"/>
          <p14:tracePt t="118346" x="7153275" y="2938463"/>
          <p14:tracePt t="118364" x="7134225" y="2928938"/>
          <p14:tracePt t="118380" x="7126288" y="2928938"/>
          <p14:tracePt t="118396" x="7108825" y="2919413"/>
          <p14:tracePt t="118605" x="7108825" y="2911475"/>
          <p14:tracePt t="118613" x="7108825" y="2901950"/>
          <p14:tracePt t="118901" x="7099300" y="2894013"/>
          <p14:tracePt t="118917" x="7081838" y="2894013"/>
          <p14:tracePt t="118925" x="7062788" y="2894013"/>
          <p14:tracePt t="118933" x="7045325" y="2884488"/>
          <p14:tracePt t="118949" x="7010400" y="2884488"/>
          <p14:tracePt t="118966" x="6875463" y="2874963"/>
          <p14:tracePt t="118983" x="6804025" y="2874963"/>
          <p14:tracePt t="118998" x="6769100" y="2874963"/>
          <p14:tracePt t="119015" x="6688138" y="2874963"/>
          <p14:tracePt t="119032" x="6626225" y="2874963"/>
          <p14:tracePt t="119050" x="6581775" y="2884488"/>
          <p14:tracePt t="119066" x="6537325" y="2884488"/>
          <p14:tracePt t="119082" x="6483350" y="2894013"/>
          <p14:tracePt t="119099" x="6465888" y="2894013"/>
          <p14:tracePt t="119117" x="6483350" y="2857500"/>
          <p14:tracePt t="119133" x="6491288" y="2847975"/>
          <p14:tracePt t="119150" x="6491288" y="2822575"/>
          <p14:tracePt t="119166" x="6483350" y="2822575"/>
          <p14:tracePt t="119183" x="6438900" y="2822575"/>
          <p14:tracePt t="119199" x="6367463" y="2830513"/>
          <p14:tracePt t="119216" x="6303963" y="2840038"/>
          <p14:tracePt t="119233" x="6296025" y="2840038"/>
          <p14:tracePt t="119250" x="6276975" y="2840038"/>
          <p14:tracePt t="119267" x="6259513" y="2840038"/>
          <p14:tracePt t="119283" x="6205538" y="2822575"/>
          <p14:tracePt t="119300" x="6170613" y="2803525"/>
          <p14:tracePt t="119317" x="6089650" y="2795588"/>
          <p14:tracePt t="119333" x="5973763" y="2759075"/>
          <p14:tracePt t="119350" x="5911850" y="2732088"/>
          <p14:tracePt t="119367" x="5875338" y="2732088"/>
          <p14:tracePt t="119384" x="5867400" y="2732088"/>
          <p14:tracePt t="119400" x="5822950" y="2714625"/>
          <p14:tracePt t="119417" x="5776913" y="2705100"/>
          <p14:tracePt t="119433" x="5741988" y="2705100"/>
          <p14:tracePt t="119451" x="5697538" y="2705100"/>
          <p14:tracePt t="119467" x="5653088" y="2705100"/>
          <p14:tracePt t="119484" x="5608638" y="2705100"/>
          <p14:tracePt t="119500" x="5562600" y="2705100"/>
          <p14:tracePt t="119518" x="5527675" y="2714625"/>
          <p14:tracePt t="119534" x="5483225" y="2714625"/>
          <p14:tracePt t="119551" x="5446713" y="2714625"/>
          <p14:tracePt t="119567" x="5429250" y="2714625"/>
          <p14:tracePt t="119585" x="5411788" y="2714625"/>
          <p14:tracePt t="119601" x="5402263" y="2714625"/>
          <p14:tracePt t="119617" x="5394325" y="2714625"/>
          <p14:tracePt t="119653" x="5394325" y="2724150"/>
          <p14:tracePt t="119661" x="5384800" y="2732088"/>
          <p14:tracePt t="119685" x="5375275" y="2732088"/>
          <p14:tracePt t="119693" x="5367338" y="2732088"/>
          <p14:tracePt t="119709" x="5357813" y="2732088"/>
          <p14:tracePt t="119718" x="5340350" y="2732088"/>
          <p14:tracePt t="119736" x="5313363" y="2732088"/>
          <p14:tracePt t="119751" x="5276850" y="2732088"/>
          <p14:tracePt t="119768" x="5232400" y="2724150"/>
          <p14:tracePt t="119785" x="5187950" y="2714625"/>
          <p14:tracePt t="119803" x="5170488" y="2714625"/>
          <p14:tracePt t="119818" x="5126038" y="2697163"/>
          <p14:tracePt t="119835" x="5099050" y="2687638"/>
          <p14:tracePt t="119852" x="5081588" y="2670175"/>
          <p14:tracePt t="119870" x="5062538" y="2660650"/>
          <p14:tracePt t="120077" x="5062538" y="2670175"/>
          <p14:tracePt t="120085" x="5072063" y="2679700"/>
          <p14:tracePt t="120093" x="5089525" y="2687638"/>
          <p14:tracePt t="120109" x="5099050" y="2687638"/>
          <p14:tracePt t="120119" x="5116513" y="2705100"/>
          <p14:tracePt t="120136" x="5170488" y="2705100"/>
          <p14:tracePt t="120153" x="5180013" y="2705100"/>
          <p14:tracePt t="120170" x="5187950" y="2705100"/>
          <p14:tracePt t="120837" x="5187950" y="2714625"/>
          <p14:tracePt t="120845" x="5187950" y="2724150"/>
          <p14:tracePt t="120861" x="5187950" y="2732088"/>
          <p14:tracePt t="120872" x="5170488" y="2751138"/>
          <p14:tracePt t="120889" x="5116513" y="2795588"/>
          <p14:tracePt t="120905" x="5081588" y="2830513"/>
          <p14:tracePt t="120923" x="4946650" y="2928938"/>
          <p14:tracePt t="120939" x="4768850" y="3089275"/>
          <p14:tracePt t="120956" x="4608513" y="3251200"/>
          <p14:tracePt t="120972" x="4483100" y="3384550"/>
          <p14:tracePt t="120990" x="4295775" y="3625850"/>
          <p14:tracePt t="121006" x="4179888" y="3795713"/>
          <p14:tracePt t="121022" x="4071938" y="3956050"/>
          <p14:tracePt t="121040" x="4017963" y="4037013"/>
          <p14:tracePt t="121057" x="3894138" y="4224338"/>
          <p14:tracePt t="121073" x="3803650" y="4367213"/>
          <p14:tracePt t="121089" x="3786188" y="4384675"/>
          <p14:tracePt t="121106" x="3786188" y="4402138"/>
          <p14:tracePt t="121124" x="3795713" y="4429125"/>
          <p14:tracePt t="121139" x="3830638" y="4438650"/>
          <p14:tracePt t="121157" x="3867150" y="4419600"/>
          <p14:tracePt t="121173" x="3894138" y="4411663"/>
          <p14:tracePt t="121191" x="3911600" y="4394200"/>
          <p14:tracePt t="121207" x="3911600" y="4348163"/>
          <p14:tracePt t="121223" x="3803650" y="4205288"/>
          <p14:tracePt t="121240" x="3616325" y="3946525"/>
          <p14:tracePt t="121257" x="3536950" y="3830638"/>
          <p14:tracePt t="121273" x="3509963" y="3776663"/>
          <p14:tracePt t="121290" x="3509963" y="3759200"/>
          <p14:tracePt t="121307" x="3509963" y="3714750"/>
          <p14:tracePt t="121324" x="3490913" y="3705225"/>
          <p14:tracePt t="121340" x="3473450" y="3697288"/>
          <p14:tracePt t="121357" x="3438525" y="3705225"/>
          <p14:tracePt t="121374" x="3411538" y="3705225"/>
          <p14:tracePt t="121391" x="3394075" y="3705225"/>
          <p14:tracePt t="121407" x="3375025" y="3714750"/>
          <p14:tracePt t="121424" x="3367088" y="3724275"/>
          <p14:tracePt t="121441" x="3330575" y="3741738"/>
          <p14:tracePt t="121458" x="3295650" y="3768725"/>
          <p14:tracePt t="121474" x="3268663" y="3776663"/>
          <p14:tracePt t="121491" x="3241675" y="3786188"/>
          <p14:tracePt t="121507" x="3232150" y="3795713"/>
          <p14:tracePt t="121525" x="3224213" y="3795713"/>
          <p14:tracePt t="121541" x="3224213" y="3803650"/>
          <p14:tracePt t="121558" x="3205163" y="3803650"/>
          <p14:tracePt t="121574" x="3197225" y="3813175"/>
          <p14:tracePt t="121598" x="3197225" y="3822700"/>
          <p14:tracePt t="121608" x="3187700" y="3822700"/>
          <p14:tracePt t="121625" x="3187700" y="3830638"/>
          <p14:tracePt t="121641" x="3187700" y="3840163"/>
          <p14:tracePt t="121659" x="3179763" y="3848100"/>
          <p14:tracePt t="121675" x="3179763" y="3857625"/>
          <p14:tracePt t="121691" x="3179763" y="3875088"/>
          <p14:tracePt t="121708" x="3179763" y="3902075"/>
          <p14:tracePt t="121726" x="3179763" y="3946525"/>
          <p14:tracePt t="121742" x="3179763" y="3973513"/>
          <p14:tracePt t="121758" x="3179763" y="4000500"/>
          <p14:tracePt t="121775" x="3179763" y="4037013"/>
          <p14:tracePt t="121793" x="3170238" y="4089400"/>
          <p14:tracePt t="121809" x="3170238" y="4116388"/>
          <p14:tracePt t="121825" x="3170238" y="4214813"/>
          <p14:tracePt t="121842" x="3170238" y="4303713"/>
          <p14:tracePt t="121860" x="3170238" y="4384675"/>
          <p14:tracePt t="121876" x="3170238" y="4465638"/>
          <p14:tracePt t="121892" x="3232150" y="4598988"/>
          <p14:tracePt t="121909" x="3295650" y="4724400"/>
          <p14:tracePt t="121909" x="3322638" y="4768850"/>
          <p14:tracePt t="121926" x="3330575" y="4786313"/>
          <p14:tracePt t="121942" x="3303588" y="4795838"/>
          <p14:tracePt t="121959" x="3179763" y="4786313"/>
          <p14:tracePt t="121976" x="3098800" y="4786313"/>
          <p14:tracePt t="121993" x="3071813" y="4795838"/>
          <p14:tracePt t="122009" x="3062288" y="4803775"/>
          <p14:tracePt t="122026" x="3036888" y="4822825"/>
          <p14:tracePt t="122043" x="2990850" y="4857750"/>
          <p14:tracePt t="122060" x="2946400" y="4875213"/>
          <p14:tracePt t="122076" x="2901950" y="4875213"/>
          <p14:tracePt t="122093" x="2894013" y="4875213"/>
          <p14:tracePt t="122110" x="2867025" y="4840288"/>
          <p14:tracePt t="122127" x="2847975" y="4822825"/>
          <p14:tracePt t="122143" x="2830513" y="4803775"/>
          <p14:tracePt t="122160" x="2776538" y="4741863"/>
          <p14:tracePt t="122177" x="2714625" y="4660900"/>
          <p14:tracePt t="122194" x="2697163" y="4616450"/>
          <p14:tracePt t="122210" x="2411413" y="4295775"/>
          <p14:tracePt t="122227" x="2143125" y="4000500"/>
          <p14:tracePt t="122243" x="2116138" y="3938588"/>
          <p14:tracePt t="122261" x="2098675" y="3919538"/>
          <p14:tracePt t="122277" x="2089150" y="3884613"/>
          <p14:tracePt t="122294" x="2071688" y="3848100"/>
          <p14:tracePt t="122310" x="2054225" y="3840163"/>
          <p14:tracePt t="122328" x="2017713" y="3813175"/>
          <p14:tracePt t="122344" x="1982788" y="3803650"/>
          <p14:tracePt t="122361" x="1938338" y="3795713"/>
          <p14:tracePt t="122377" x="1901825" y="3803650"/>
          <p14:tracePt t="122395" x="1866900" y="3830638"/>
          <p14:tracePt t="122411" x="1830388" y="3867150"/>
          <p14:tracePt t="122427" x="1768475" y="3938588"/>
          <p14:tracePt t="122444" x="1731963" y="3983038"/>
          <p14:tracePt t="122462" x="1625600" y="4170363"/>
          <p14:tracePt t="122478" x="1571625" y="4286250"/>
          <p14:tracePt t="122494" x="1544638" y="4340225"/>
          <p14:tracePt t="122511" x="1536700" y="4394200"/>
          <p14:tracePt t="122529" x="1517650" y="4473575"/>
          <p14:tracePt t="122545" x="1517650" y="4537075"/>
          <p14:tracePt t="122561" x="1517650" y="4581525"/>
          <p14:tracePt t="122578" x="1517650" y="4608513"/>
          <p14:tracePt t="122596" x="1517650" y="4652963"/>
          <p14:tracePt t="122611" x="1517650" y="4697413"/>
          <p14:tracePt t="122628" x="1527175" y="4714875"/>
          <p14:tracePt t="122645" x="1571625" y="4732338"/>
          <p14:tracePt t="122645" x="1608138" y="4741863"/>
          <p14:tracePt t="122663" x="1697038" y="4759325"/>
          <p14:tracePt t="122679" x="1803400" y="4768850"/>
          <p14:tracePt t="122695" x="1866900" y="4768850"/>
          <p14:tracePt t="122712" x="1965325" y="4759325"/>
          <p14:tracePt t="122729" x="2027238" y="4724400"/>
          <p14:tracePt t="122745" x="2054225" y="4687888"/>
          <p14:tracePt t="122762" x="2054225" y="4660900"/>
          <p14:tracePt t="122779" x="2054225" y="4625975"/>
          <p14:tracePt t="122796" x="2054225" y="4598988"/>
          <p14:tracePt t="122812" x="2054225" y="4572000"/>
          <p14:tracePt t="122830" x="2062163" y="4562475"/>
          <p14:tracePt t="122846" x="2081213" y="4537075"/>
          <p14:tracePt t="122863" x="2116138" y="4510088"/>
          <p14:tracePt t="122879" x="2143125" y="4491038"/>
          <p14:tracePt t="122896" x="2179638" y="4473575"/>
          <p14:tracePt t="122912" x="2224088" y="4438650"/>
          <p14:tracePt t="122930" x="2259013" y="4402138"/>
          <p14:tracePt t="122946" x="2303463" y="4367213"/>
          <p14:tracePt t="122963" x="2322513" y="4357688"/>
          <p14:tracePt t="122979" x="2366963" y="4303713"/>
          <p14:tracePt t="122997" x="2428875" y="4214813"/>
          <p14:tracePt t="122998" x="2455863" y="4179888"/>
          <p14:tracePt t="123013" x="2490788" y="4125913"/>
          <p14:tracePt t="123030" x="2581275" y="3965575"/>
          <p14:tracePt t="123046" x="2616200" y="3884613"/>
          <p14:tracePt t="123064" x="2643188" y="3803650"/>
          <p14:tracePt t="123080" x="2660650" y="3759200"/>
          <p14:tracePt t="123096" x="2705100" y="3679825"/>
          <p14:tracePt t="123113" x="2776538" y="3544888"/>
          <p14:tracePt t="123131" x="2840038" y="3446463"/>
          <p14:tracePt t="123147" x="2894013" y="3357563"/>
          <p14:tracePt t="123164" x="2911475" y="3295650"/>
          <p14:tracePt t="123180" x="2938463" y="3241675"/>
          <p14:tracePt t="123198" x="2965450" y="3205163"/>
          <p14:tracePt t="123214" x="2973388" y="3187700"/>
          <p14:tracePt t="123230" x="2982913" y="3179763"/>
          <p14:tracePt t="123247" x="2982913" y="3160713"/>
          <p14:tracePt t="123326" x="2982913" y="3170238"/>
          <p14:tracePt t="123342" x="2982913" y="3197225"/>
          <p14:tracePt t="123350" x="2982913" y="3232150"/>
          <p14:tracePt t="123364" x="2955925" y="3303588"/>
          <p14:tracePt t="123381" x="2884488" y="3509963"/>
          <p14:tracePt t="123382" x="2830513" y="3643313"/>
          <p14:tracePt t="123398" x="2768600" y="3776663"/>
          <p14:tracePt t="123415" x="2571750" y="4071938"/>
          <p14:tracePt t="123431" x="2330450" y="4357688"/>
          <p14:tracePt t="123448" x="2143125" y="4537075"/>
          <p14:tracePt t="123464" x="1990725" y="4670425"/>
          <p14:tracePt t="123482" x="1839913" y="4776788"/>
          <p14:tracePt t="123498" x="1679575" y="4875213"/>
          <p14:tracePt t="123515" x="1536700" y="4938713"/>
          <p14:tracePt t="123531" x="1455738" y="4965700"/>
          <p14:tracePt t="123549" x="1322388" y="5037138"/>
          <p14:tracePt t="123549" x="1268413" y="5062538"/>
          <p14:tracePt t="123565" x="1231900" y="5081588"/>
          <p14:tracePt t="123582" x="1204913" y="5089525"/>
          <p14:tracePt t="123598" x="1214438" y="5089525"/>
          <p14:tracePt t="123616" x="1223963" y="5089525"/>
          <p14:tracePt t="123632" x="1268413" y="5089525"/>
          <p14:tracePt t="123648" x="1330325" y="5072063"/>
          <p14:tracePt t="123665" x="1357313" y="5072063"/>
          <p14:tracePt t="123683" x="1473200" y="5027613"/>
          <p14:tracePt t="123699" x="1660525" y="4938713"/>
          <p14:tracePt t="123715" x="1866900" y="4822825"/>
          <p14:tracePt t="123732" x="2044700" y="4679950"/>
          <p14:tracePt t="123750" x="2303463" y="4375150"/>
          <p14:tracePt t="123766" x="2438400" y="4179888"/>
          <p14:tracePt t="123782" x="2544763" y="3990975"/>
          <p14:tracePt t="123799" x="2589213" y="3902075"/>
          <p14:tracePt t="123817" x="2687638" y="3724275"/>
          <p14:tracePt t="123833" x="2759075" y="3589338"/>
          <p14:tracePt t="123849" x="2786063" y="3544888"/>
          <p14:tracePt t="123866" x="2813050" y="3509963"/>
          <p14:tracePt t="123883" x="2822575" y="3500438"/>
          <p14:tracePt t="123899" x="2822575" y="3490913"/>
          <p14:tracePt t="123916" x="2840038" y="3482975"/>
          <p14:tracePt t="123933" x="2847975" y="3473450"/>
          <p14:tracePt t="123951" x="2919413" y="3419475"/>
          <p14:tracePt t="123966" x="2982913" y="3357563"/>
          <p14:tracePt t="123983" x="3036888" y="3303588"/>
          <p14:tracePt t="124000" x="3089275" y="3214688"/>
          <p14:tracePt t="124017" x="3133725" y="3116263"/>
          <p14:tracePt t="124033" x="3179763" y="2982913"/>
          <p14:tracePt t="124050" x="3197225" y="2919413"/>
          <p14:tracePt t="124067" x="3214688" y="2786063"/>
          <p14:tracePt t="124084" x="3224213" y="2652713"/>
          <p14:tracePt t="124100" x="3224213" y="2562225"/>
          <p14:tracePt t="124117" x="3224213" y="2509838"/>
          <p14:tracePt t="124134" x="3214688" y="2455863"/>
          <p14:tracePt t="124151" x="3214688" y="2438400"/>
          <p14:tracePt t="124214" x="3205163" y="2438400"/>
          <p14:tracePt t="124238" x="3205163" y="2455863"/>
          <p14:tracePt t="124246" x="3197225" y="2482850"/>
          <p14:tracePt t="124254" x="3187700" y="2554288"/>
          <p14:tracePt t="124267" x="3170238" y="2633663"/>
          <p14:tracePt t="124284" x="3133725" y="2857500"/>
          <p14:tracePt t="124301" x="3071813" y="3125788"/>
          <p14:tracePt t="124319" x="2901950" y="3670300"/>
          <p14:tracePt t="124335" x="2724150" y="4037013"/>
          <p14:tracePt t="124351" x="2625725" y="4224338"/>
          <p14:tracePt t="124368" x="2330450" y="4660900"/>
          <p14:tracePt t="124385" x="1938338" y="5116513"/>
          <p14:tracePt t="124401" x="1598613" y="5429250"/>
          <p14:tracePt t="124418" x="1295400" y="5653088"/>
          <p14:tracePt t="124435" x="1062038" y="5848350"/>
          <p14:tracePt t="124452" x="857250" y="5991225"/>
          <p14:tracePt t="124468" x="669925" y="6108700"/>
          <p14:tracePt t="124485" x="608013" y="6143625"/>
          <p14:tracePt t="124502" x="490538" y="6215063"/>
          <p14:tracePt t="124519" x="465138" y="6242050"/>
          <p14:tracePt t="124535" x="455613" y="6259513"/>
          <p14:tracePt t="124552" x="455613" y="6276975"/>
          <p14:tracePt t="124568" x="455613" y="6296025"/>
          <p14:tracePt t="124586" x="455613" y="6303963"/>
          <p14:tracePt t="124678" x="465138" y="6303963"/>
          <p14:tracePt t="124686" x="490538" y="6286500"/>
          <p14:tracePt t="124694" x="517525" y="6269038"/>
          <p14:tracePt t="124702" x="561975" y="6242050"/>
          <p14:tracePt t="124719" x="669925" y="6180138"/>
          <p14:tracePt t="124736" x="785813" y="6116638"/>
          <p14:tracePt t="124753" x="911225" y="6062663"/>
          <p14:tracePt t="124769" x="1017588" y="6018213"/>
          <p14:tracePt t="124786" x="1116013" y="5973763"/>
          <p14:tracePt t="124803" x="1169988" y="5938838"/>
          <p14:tracePt t="124821" x="1303338" y="5867400"/>
          <p14:tracePt t="124836" x="1455738" y="5795963"/>
          <p14:tracePt t="124853" x="1571625" y="5732463"/>
          <p14:tracePt t="124870" x="1714500" y="5661025"/>
          <p14:tracePt t="124887" x="1795463" y="5626100"/>
          <p14:tracePt t="124903" x="1893888" y="5599113"/>
          <p14:tracePt t="124920" x="1982788" y="5562600"/>
          <p14:tracePt t="124936" x="2036763" y="5545138"/>
          <p14:tracePt t="124955" x="2197100" y="5510213"/>
          <p14:tracePt t="124970" x="2339975" y="5483225"/>
          <p14:tracePt t="124987" x="2438400" y="5456238"/>
          <p14:tracePt t="125003" x="2517775" y="5438775"/>
          <p14:tracePt t="125021" x="2598738" y="5419725"/>
          <p14:tracePt t="125037" x="2660650" y="5402263"/>
          <p14:tracePt t="125053" x="2741613" y="5375275"/>
          <p14:tracePt t="125070" x="2830513" y="5348288"/>
          <p14:tracePt t="125088" x="2965450" y="5330825"/>
          <p14:tracePt t="125104" x="3125788" y="5330825"/>
          <p14:tracePt t="125120" x="3276600" y="5330825"/>
          <p14:tracePt t="125137" x="3465513" y="5330825"/>
          <p14:tracePt t="125155" x="3643313" y="5330825"/>
          <p14:tracePt t="125171" x="3813175" y="5330825"/>
          <p14:tracePt t="125187" x="3894138" y="5330825"/>
          <p14:tracePt t="125204" x="4098925" y="5330825"/>
          <p14:tracePt t="125222" x="4429125" y="5330825"/>
          <p14:tracePt t="125238" x="4545013" y="5330825"/>
          <p14:tracePt t="125254" x="4625975" y="5322888"/>
          <p14:tracePt t="125271" x="4670425" y="5313363"/>
          <p14:tracePt t="125288" x="4697413" y="5303838"/>
          <p14:tracePt t="125342" x="4697413" y="5295900"/>
          <p14:tracePt t="125366" x="4697413" y="5286375"/>
          <p14:tracePt t="125382" x="4679950" y="5276850"/>
          <p14:tracePt t="125390" x="4652963" y="5268913"/>
          <p14:tracePt t="125398" x="4633913" y="5259388"/>
          <p14:tracePt t="125406" x="4616450" y="5251450"/>
          <p14:tracePt t="125422" x="4581525" y="5241925"/>
          <p14:tracePt t="125439" x="4554538" y="5241925"/>
          <p14:tracePt t="125455" x="4537075" y="5241925"/>
          <p14:tracePt t="125550" x="4537075" y="5232400"/>
          <p14:tracePt t="125558" x="4537075" y="5224463"/>
          <p14:tracePt t="125572" x="4545013" y="5197475"/>
          <p14:tracePt t="125589" x="4633913" y="5099050"/>
          <p14:tracePt t="125606" x="4741863" y="5000625"/>
          <p14:tracePt t="125606" x="4803775" y="4938713"/>
          <p14:tracePt t="125623" x="4938713" y="4830763"/>
          <p14:tracePt t="125639" x="5081588" y="4724400"/>
          <p14:tracePt t="125656" x="5259388" y="4625975"/>
          <p14:tracePt t="125672" x="5330825" y="4581525"/>
          <p14:tracePt t="125690" x="5554663" y="4465638"/>
          <p14:tracePt t="125706" x="5875338" y="4295775"/>
          <p14:tracePt t="125723" x="6116638" y="4160838"/>
          <p14:tracePt t="125739" x="6232525" y="4071938"/>
          <p14:tracePt t="125757" x="6367463" y="3973513"/>
          <p14:tracePt t="125773" x="6527800" y="3919538"/>
          <p14:tracePt t="125790" x="6643688" y="3919538"/>
          <p14:tracePt t="125790" x="6670675" y="3919538"/>
          <p14:tracePt t="125806" x="6688138" y="3919538"/>
          <p14:tracePt t="125824" x="6705600" y="3946525"/>
          <p14:tracePt t="125840" x="6715125" y="3965575"/>
          <p14:tracePt t="126110" x="6715125" y="3973513"/>
          <p14:tracePt t="126126" x="6715125" y="3983038"/>
          <p14:tracePt t="126134" x="6724650" y="3990975"/>
          <p14:tracePt t="126142" x="6732588" y="4000500"/>
          <p14:tracePt t="126157" x="6742113" y="4010025"/>
          <p14:tracePt t="126174" x="6742113" y="4037013"/>
          <p14:tracePt t="126192" x="6742113" y="4044950"/>
          <p14:tracePt t="126230" x="6751638" y="4044950"/>
          <p14:tracePt t="126246" x="6759575" y="4044950"/>
          <p14:tracePt t="126262" x="6769100" y="4054475"/>
          <p14:tracePt t="126270" x="6786563" y="4062413"/>
          <p14:tracePt t="126278" x="6804025" y="4062413"/>
          <p14:tracePt t="126291" x="6823075" y="4071938"/>
          <p14:tracePt t="126308" x="6884988" y="4098925"/>
          <p14:tracePt t="126325" x="6983413" y="4143375"/>
          <p14:tracePt t="126342" x="7108825" y="4179888"/>
          <p14:tracePt t="126358" x="7277100" y="4205288"/>
          <p14:tracePt t="126375" x="7429500" y="4224338"/>
          <p14:tracePt t="126392" x="7527925" y="4224338"/>
          <p14:tracePt t="126409" x="7562850" y="4224338"/>
          <p14:tracePt t="126425" x="7589838" y="4224338"/>
          <p14:tracePt t="126442" x="7608888" y="4214813"/>
          <p14:tracePt t="126458" x="7643813" y="4205288"/>
          <p14:tracePt t="126476" x="7661275" y="4197350"/>
          <p14:tracePt t="126492" x="7705725" y="4160838"/>
          <p14:tracePt t="126509" x="7786688" y="4108450"/>
          <p14:tracePt t="126525" x="7823200" y="4081463"/>
          <p14:tracePt t="126526" x="7848600" y="4071938"/>
          <p14:tracePt t="126589" x="8010525" y="3973513"/>
          <p14:tracePt t="126591" x="8045450" y="3956050"/>
          <p14:tracePt t="126609" x="8072438" y="3938588"/>
          <p14:tracePt t="126625" x="8126413" y="3919538"/>
          <p14:tracePt t="126643" x="8143875" y="3902075"/>
          <p14:tracePt t="126659" x="8153400" y="3894138"/>
          <p14:tracePt t="126686" x="8153400" y="3884613"/>
          <p14:tracePt t="126694" x="8161338" y="3884613"/>
          <p14:tracePt t="126710" x="8161338" y="3875088"/>
          <p14:tracePt t="126726" x="8161338" y="3867150"/>
          <p14:tracePt t="126744" x="8161338" y="3857625"/>
          <p14:tracePt t="126760" x="8153400" y="3848100"/>
          <p14:tracePt t="126776" x="8072438" y="3813175"/>
          <p14:tracePt t="126793" x="7991475" y="3786188"/>
          <p14:tracePt t="126811" x="7966075" y="3786188"/>
          <p14:tracePt t="126827" x="7956550" y="3786188"/>
          <p14:tracePt t="126843" x="7939088" y="3786188"/>
          <p14:tracePt t="126860" x="7920038" y="3786188"/>
          <p14:tracePt t="126877" x="7885113" y="3786188"/>
          <p14:tracePt t="126902" x="7894638" y="3795713"/>
          <p14:tracePt t="126911" x="7912100" y="3830638"/>
          <p14:tracePt t="126927" x="7929563" y="3848100"/>
          <p14:tracePt t="126944" x="7929563" y="3867150"/>
          <p14:tracePt t="127094" x="7929563" y="3857625"/>
          <p14:tracePt t="127134" x="7920038" y="3857625"/>
          <p14:tracePt t="127190" x="7929563" y="3857625"/>
          <p14:tracePt t="127206" x="7939088" y="3867150"/>
          <p14:tracePt t="127214" x="7947025" y="3867150"/>
          <p14:tracePt t="127228" x="7956550" y="3867150"/>
          <p14:tracePt t="127245" x="7983538" y="3857625"/>
          <p14:tracePt t="127262" x="8018463" y="3857625"/>
          <p14:tracePt t="127278" x="8027988" y="3857625"/>
          <p14:tracePt t="127295" x="8045450" y="3857625"/>
          <p14:tracePt t="127312" x="8062913" y="3857625"/>
          <p14:tracePt t="127329" x="8081963" y="3857625"/>
          <p14:tracePt t="127345" x="8108950" y="3857625"/>
          <p14:tracePt t="127362" x="8116888" y="3867150"/>
          <p14:tracePt t="127422" x="8108950" y="3867150"/>
          <p14:tracePt t="127438" x="8099425" y="3867150"/>
          <p14:tracePt t="127446" x="8054975" y="3857625"/>
          <p14:tracePt t="127454" x="8001000" y="3848100"/>
          <p14:tracePt t="127462" x="7902575" y="3848100"/>
          <p14:tracePt t="127479" x="7769225" y="3840163"/>
          <p14:tracePt t="127496" x="7232650" y="3840163"/>
          <p14:tracePt t="127512" x="6500813" y="3840163"/>
          <p14:tracePt t="127529" x="5938838" y="3848100"/>
          <p14:tracePt t="127546" x="5411788" y="3902075"/>
          <p14:tracePt t="127563" x="5037138" y="3965575"/>
          <p14:tracePt t="127579" x="4776788" y="4017963"/>
          <p14:tracePt t="127596" x="4483100" y="4071938"/>
          <p14:tracePt t="127613" x="4357688" y="4081463"/>
          <p14:tracePt t="127630" x="4017963" y="4089400"/>
          <p14:tracePt t="127647" x="3884613" y="4071938"/>
          <p14:tracePt t="127663" x="3803650" y="4054475"/>
          <p14:tracePt t="127680" x="3759200" y="4017963"/>
          <p14:tracePt t="127697" x="3724275" y="3983038"/>
          <p14:tracePt t="127713" x="3705225" y="3938588"/>
          <p14:tracePt t="127730" x="3697288" y="3919538"/>
          <p14:tracePt t="127746" x="3687763" y="3875088"/>
          <p14:tracePt t="127764" x="3679825" y="3822700"/>
          <p14:tracePt t="127780" x="3660775" y="3768725"/>
          <p14:tracePt t="127797" x="3652838" y="3724275"/>
          <p14:tracePt t="127813" x="3643313" y="3687763"/>
          <p14:tracePt t="127832" x="3598863" y="3625850"/>
          <p14:tracePt t="127847" x="3571875" y="3589338"/>
          <p14:tracePt t="127863" x="3562350" y="3581400"/>
          <p14:tracePt t="127880" x="3562350" y="3571875"/>
          <p14:tracePt t="127898" x="3562350" y="3562350"/>
          <p14:tracePt t="127914" x="3562350" y="3554413"/>
          <p14:tracePt t="127930" x="3581400" y="3536950"/>
          <p14:tracePt t="127947" x="3633788" y="3517900"/>
          <p14:tracePt t="127965" x="3697288" y="3517900"/>
          <p14:tracePt t="127981" x="3759200" y="3509963"/>
          <p14:tracePt t="127997" x="3795713" y="3509963"/>
          <p14:tracePt t="128014" x="3875088" y="3509963"/>
          <p14:tracePt t="128032" x="3894138" y="3509963"/>
          <p14:tracePt t="128070" x="3894138" y="3517900"/>
          <p14:tracePt t="128078" x="3894138" y="3527425"/>
          <p14:tracePt t="128086" x="3894138" y="3536950"/>
          <p14:tracePt t="128098" x="3894138" y="3544888"/>
          <p14:tracePt t="128114" x="3875088" y="3589338"/>
          <p14:tracePt t="128131" x="3857625" y="3598863"/>
          <p14:tracePt t="128148" x="3776663" y="3633788"/>
          <p14:tracePt t="128165" x="3679825" y="3660775"/>
          <p14:tracePt t="128181" x="3581400" y="3660775"/>
          <p14:tracePt t="128198" x="3446463" y="3643313"/>
          <p14:tracePt t="128215" x="3384550" y="3616325"/>
          <p14:tracePt t="128232" x="3348038" y="3598863"/>
          <p14:tracePt t="128248" x="3340100" y="3589338"/>
          <p14:tracePt t="128265" x="3340100" y="3581400"/>
          <p14:tracePt t="128282" x="3348038" y="3571875"/>
          <p14:tracePt t="128299" x="3384550" y="3562350"/>
          <p14:tracePt t="128315" x="3446463" y="3562350"/>
          <p14:tracePt t="128332" x="3527425" y="3562350"/>
          <p14:tracePt t="128349" x="3625850" y="3562350"/>
          <p14:tracePt t="128366" x="3705225" y="3598863"/>
          <p14:tracePt t="128382" x="3724275" y="3598863"/>
          <p14:tracePt t="128399" x="3724275" y="3616325"/>
          <p14:tracePt t="128415" x="3724275" y="3625850"/>
          <p14:tracePt t="128433" x="3724275" y="3633788"/>
          <p14:tracePt t="128454" x="3724275" y="3643313"/>
          <p14:tracePt t="128470" x="3714750" y="3643313"/>
          <p14:tracePt t="128847" x="3724275" y="3643313"/>
          <p14:tracePt t="128854" x="3751263" y="3643313"/>
          <p14:tracePt t="128870" x="3786188" y="3643313"/>
          <p14:tracePt t="128884" x="3857625" y="3643313"/>
          <p14:tracePt t="128900" x="4027488" y="3652838"/>
          <p14:tracePt t="128918" x="4322763" y="3705225"/>
          <p14:tracePt t="128934" x="4660900" y="3751263"/>
          <p14:tracePt t="128951" x="5170488" y="3803650"/>
          <p14:tracePt t="128967" x="5732463" y="3830638"/>
          <p14:tracePt t="128985" x="6224588" y="3848100"/>
          <p14:tracePt t="129001" x="6419850" y="3848100"/>
          <p14:tracePt t="129018" x="7054850" y="3848100"/>
          <p14:tracePt t="129034" x="7661275" y="3848100"/>
          <p14:tracePt t="129052" x="7991475" y="3830638"/>
          <p14:tracePt t="129069" x="8215313" y="3786188"/>
          <p14:tracePt t="129085" x="8375650" y="3724275"/>
          <p14:tracePt t="129101" x="8510588" y="3660775"/>
          <p14:tracePt t="129119" x="8626475" y="3598863"/>
          <p14:tracePt t="129135" x="8724900" y="3536950"/>
          <p14:tracePt t="129151" x="8786813" y="3490913"/>
          <p14:tracePt t="129168" x="8804275" y="3465513"/>
          <p14:tracePt t="129310" x="8804275" y="3473450"/>
          <p14:tracePt t="129326" x="8804275" y="3482975"/>
          <p14:tracePt t="129334" x="8804275" y="3490913"/>
          <p14:tracePt t="129358" x="8796338" y="3500438"/>
          <p14:tracePt t="129366" x="8769350" y="3500438"/>
          <p14:tracePt t="129374" x="8732838" y="3500438"/>
          <p14:tracePt t="129386" x="8705850" y="3500438"/>
          <p14:tracePt t="129402" x="8653463" y="3500438"/>
          <p14:tracePt t="129419" x="8599488" y="3446463"/>
          <p14:tracePt t="129436" x="8572500" y="3419475"/>
          <p14:tracePt t="129453" x="8555038" y="3446463"/>
          <p14:tracePt t="129469" x="8572500" y="3527425"/>
          <p14:tracePt t="129486" x="8609013" y="3581400"/>
          <p14:tracePt t="129503" x="8609013" y="3625850"/>
          <p14:tracePt t="129520" x="8562975" y="3687763"/>
          <p14:tracePt t="129536" x="8483600" y="3741738"/>
          <p14:tracePt t="129553" x="8429625" y="3786188"/>
          <p14:tracePt t="129570" x="8429625" y="3803650"/>
          <p14:tracePt t="129587" x="8348663" y="3867150"/>
          <p14:tracePt t="129603" x="8251825" y="3938588"/>
          <p14:tracePt t="129620" x="8242300" y="3956050"/>
          <p14:tracePt t="129636" x="8232775" y="3983038"/>
          <p14:tracePt t="129654" x="8180388" y="3983038"/>
          <p14:tracePt t="129670" x="8134350" y="3983038"/>
          <p14:tracePt t="129687" x="8081963" y="3983038"/>
          <p14:tracePt t="129703" x="8010525" y="3983038"/>
          <p14:tracePt t="129721" x="7885113" y="3983038"/>
          <p14:tracePt t="129737" x="7813675" y="3965575"/>
          <p14:tracePt t="129754" x="7653338" y="3929063"/>
          <p14:tracePt t="129770" x="7466013" y="3857625"/>
          <p14:tracePt t="129788" x="7313613" y="3795713"/>
          <p14:tracePt t="129804" x="7224713" y="3741738"/>
          <p14:tracePt t="129821" x="7143750" y="3705225"/>
          <p14:tracePt t="129837" x="7089775" y="3687763"/>
          <p14:tracePt t="129855" x="7045325" y="3670300"/>
          <p14:tracePt t="129871" x="7037388" y="3660775"/>
          <p14:tracePt t="129887" x="7018338" y="3660775"/>
          <p14:tracePt t="129904" x="7000875" y="3643313"/>
          <p14:tracePt t="129922" x="6983413" y="3625850"/>
          <p14:tracePt t="129937" x="6938963" y="3598863"/>
          <p14:tracePt t="129954" x="6875463" y="3554413"/>
          <p14:tracePt t="129971" x="6804025" y="3517900"/>
          <p14:tracePt t="129989" x="6724650" y="3465513"/>
          <p14:tracePt t="130004" x="6688138" y="3455988"/>
          <p14:tracePt t="130021" x="6599238" y="3394075"/>
          <p14:tracePt t="130038" x="6545263" y="3348038"/>
          <p14:tracePt t="130038" x="6537325" y="3340100"/>
          <p14:tracePt t="130056" x="6527800" y="3330575"/>
          <p14:tracePt t="130071" x="6527800" y="3313113"/>
          <p14:tracePt t="130088" x="6518275" y="3286125"/>
          <p14:tracePt t="130105" x="6500813" y="3251200"/>
          <p14:tracePt t="130122" x="6491288" y="3232150"/>
          <p14:tracePt t="130138" x="6500813" y="3224213"/>
          <p14:tracePt t="130166" x="6465888" y="3224213"/>
          <p14:tracePt t="130175" x="6446838" y="3214688"/>
          <p14:tracePt t="130189" x="6411913" y="3187700"/>
          <p14:tracePt t="130205" x="6384925" y="3170238"/>
          <p14:tracePt t="130222" x="6375400" y="3160713"/>
          <p14:tracePt t="130223" x="6367463" y="3160713"/>
          <p14:tracePt t="130239" x="6357938" y="3160713"/>
          <p14:tracePt t="130256" x="6357938" y="3170238"/>
          <p14:tracePt t="130278" x="6348413" y="3170238"/>
          <p14:tracePt t="130289" x="6340475" y="3170238"/>
          <p14:tracePt t="130305" x="6313488" y="3187700"/>
          <p14:tracePt t="130323" x="6251575" y="3259138"/>
          <p14:tracePt t="130339" x="6197600" y="3286125"/>
          <p14:tracePt t="130356" x="6205538" y="3286125"/>
          <p14:tracePt t="130373" x="6224588" y="3286125"/>
          <p14:tracePt t="130390" x="6242050" y="3286125"/>
          <p14:tracePt t="130406" x="6296025" y="3286125"/>
          <p14:tracePt t="130406" x="6330950" y="3295650"/>
          <p14:tracePt t="130423" x="6394450" y="3303588"/>
          <p14:tracePt t="130439" x="6446838" y="3303588"/>
          <p14:tracePt t="130457" x="6491288" y="3303588"/>
          <p14:tracePt t="130473" x="6537325" y="3303588"/>
          <p14:tracePt t="130490" x="6589713" y="3303588"/>
          <p14:tracePt t="130506" x="6616700" y="3303588"/>
          <p14:tracePt t="130524" x="6661150" y="3303588"/>
          <p14:tracePt t="130540" x="6715125" y="3303588"/>
          <p14:tracePt t="130556" x="6742113" y="3303588"/>
          <p14:tracePt t="130573" x="6786563" y="3303588"/>
          <p14:tracePt t="130591" x="6848475" y="3295650"/>
          <p14:tracePt t="130607" x="6894513" y="3295650"/>
          <p14:tracePt t="130623" x="6946900" y="3295650"/>
          <p14:tracePt t="130640" x="6965950" y="3295650"/>
          <p14:tracePt t="130658" x="7037388" y="3295650"/>
          <p14:tracePt t="130673" x="7099300" y="3295650"/>
          <p14:tracePt t="130690" x="7126288" y="3295650"/>
          <p14:tracePt t="130707" x="7143750" y="3295650"/>
          <p14:tracePt t="130725" x="7161213" y="3286125"/>
          <p14:tracePt t="130741" x="7180263" y="3286125"/>
          <p14:tracePt t="130757" x="7188200" y="3286125"/>
          <p14:tracePt t="130774" x="7197725" y="3276600"/>
          <p14:tracePt t="130847" x="7205663" y="3268663"/>
          <p14:tracePt t="131055" x="7205663" y="3259138"/>
          <p14:tracePt t="131079" x="7197725" y="3259138"/>
          <p14:tracePt t="131087" x="7197725" y="3251200"/>
          <p14:tracePt t="131095" x="7188200" y="3251200"/>
          <p14:tracePt t="131108" x="7180263" y="3241675"/>
          <p14:tracePt t="131126" x="7161213" y="3241675"/>
          <p14:tracePt t="131127" x="7153275" y="3232150"/>
          <p14:tracePt t="131143" x="7143750" y="3232150"/>
          <p14:tracePt t="131159" x="7134225" y="3224213"/>
          <p14:tracePt t="131175" x="7126288" y="3224213"/>
          <p14:tracePt t="131193" x="7116763" y="3214688"/>
          <p14:tracePt t="131209" x="7108825" y="3214688"/>
          <p14:tracePt t="131225" x="7099300" y="3214688"/>
          <p14:tracePt t="131242" x="7089775" y="3214688"/>
          <p14:tracePt t="131260" x="7081838" y="3205163"/>
          <p14:tracePt t="131276" x="7072313" y="3205163"/>
          <p14:tracePt t="131295" x="7062788" y="3205163"/>
          <p14:tracePt t="131311" x="7054850" y="3205163"/>
          <p14:tracePt t="131327" x="7045325" y="3205163"/>
          <p14:tracePt t="131343" x="7037388" y="3205163"/>
          <p14:tracePt t="131383" x="7027863" y="3205163"/>
          <p14:tracePt t="131407" x="7018338" y="3205163"/>
          <p14:tracePt t="131415" x="7010400" y="3205163"/>
          <p14:tracePt t="131439" x="7000875" y="3205163"/>
          <p14:tracePt t="131455" x="6991350" y="3205163"/>
          <p14:tracePt t="131471" x="6983413" y="3205163"/>
          <p14:tracePt t="131479" x="6973888" y="3205163"/>
          <p14:tracePt t="131495" x="6965950" y="3205163"/>
          <p14:tracePt t="131510" x="6956425" y="3205163"/>
          <p14:tracePt t="131527" x="6938963" y="3205163"/>
          <p14:tracePt t="131544" x="6919913" y="3205163"/>
          <p14:tracePt t="131560" x="6911975" y="3205163"/>
          <p14:tracePt t="131577" x="6902450" y="3205163"/>
          <p14:tracePt t="131593" x="6894513" y="3205163"/>
          <p14:tracePt t="131615" x="6884988" y="3205163"/>
          <p14:tracePt t="131655" x="6875463" y="3205163"/>
          <p14:tracePt t="131671" x="6875463" y="3214688"/>
          <p14:tracePt t="131695" x="6867525" y="3214688"/>
          <p14:tracePt t="131735" x="6867525" y="3224213"/>
          <p14:tracePt t="131751" x="6867525" y="3232150"/>
          <p14:tracePt t="131759" x="6858000" y="3232150"/>
          <p14:tracePt t="131831" x="6848475" y="3232150"/>
          <p14:tracePt t="131863" x="6840538" y="3232150"/>
          <p14:tracePt t="132007" x="6848475" y="3232150"/>
          <p14:tracePt t="132023" x="6858000" y="3232150"/>
          <p14:tracePt t="132039" x="6867525" y="3232150"/>
          <p14:tracePt t="132047" x="6867525" y="3241675"/>
          <p14:tracePt t="132063" x="6884988" y="3241675"/>
          <p14:tracePt t="132080" x="6894513" y="3241675"/>
          <p14:tracePt t="132095" x="6902450" y="3241675"/>
          <p14:tracePt t="132112" x="6911975" y="3241675"/>
          <p14:tracePt t="132129" x="6911975" y="3251200"/>
          <p14:tracePt t="132431" x="6902450" y="3251200"/>
          <p14:tracePt t="132463" x="6894513" y="3251200"/>
          <p14:tracePt t="132471" x="6875463" y="3251200"/>
          <p14:tracePt t="132480" x="6858000" y="3251200"/>
          <p14:tracePt t="132497" x="6813550" y="3241675"/>
          <p14:tracePt t="132514" x="6759575" y="3232150"/>
          <p14:tracePt t="132530" x="6724650" y="3232150"/>
          <p14:tracePt t="132547" x="6688138" y="3232150"/>
          <p14:tracePt t="132564" x="6643688" y="3232150"/>
          <p14:tracePt t="132581" x="6608763" y="3232150"/>
          <p14:tracePt t="132597" x="6589713" y="3232150"/>
          <p14:tracePt t="132614" x="6562725" y="3232150"/>
          <p14:tracePt t="132615" x="6554788" y="3232150"/>
          <p14:tracePt t="132631" x="6510338" y="3224213"/>
          <p14:tracePt t="132648" x="6473825" y="3214688"/>
          <p14:tracePt t="132664" x="6419850" y="3197225"/>
          <p14:tracePt t="132681" x="6367463" y="3187700"/>
          <p14:tracePt t="132697" x="6323013" y="3187700"/>
          <p14:tracePt t="132715" x="6313488" y="3187700"/>
          <p14:tracePt t="133279" x="6313488" y="3179763"/>
          <p14:tracePt t="134111" x="6303963" y="3179763"/>
          <p14:tracePt t="134119" x="6296025" y="3179763"/>
          <p14:tracePt t="134135" x="6286500" y="3179763"/>
          <p14:tracePt t="134143" x="6276975" y="3179763"/>
          <p14:tracePt t="134152" x="6259513" y="3179763"/>
          <p14:tracePt t="134169" x="6180138" y="3179763"/>
          <p14:tracePt t="134187" x="6062663" y="3179763"/>
          <p14:tracePt t="134203" x="5983288" y="3179763"/>
          <p14:tracePt t="134220" x="5946775" y="3179763"/>
          <p14:tracePt t="134236" x="5902325" y="3179763"/>
          <p14:tracePt t="134254" x="5884863" y="3179763"/>
          <p14:tracePt t="134319" x="5875338" y="3179763"/>
          <p14:tracePt t="134383" x="5867400" y="3179763"/>
          <p14:tracePt t="134399" x="5857875" y="3179763"/>
          <p14:tracePt t="134407" x="5848350" y="3179763"/>
          <p14:tracePt t="134423" x="5840413" y="3179763"/>
          <p14:tracePt t="134439" x="5822950" y="3179763"/>
          <p14:tracePt t="134455" x="5803900" y="3179763"/>
          <p14:tracePt t="134472" x="5741988" y="3179763"/>
          <p14:tracePt t="134487" x="5653088" y="3179763"/>
          <p14:tracePt t="134504" x="5527675" y="3179763"/>
          <p14:tracePt t="134521" x="5384800" y="3170238"/>
          <p14:tracePt t="134538" x="5259388" y="3170238"/>
          <p14:tracePt t="134554" x="5170488" y="3170238"/>
          <p14:tracePt t="134571" x="5116513" y="3170238"/>
          <p14:tracePt t="134588" x="5099050" y="3170238"/>
          <p14:tracePt t="134605" x="5089525" y="3170238"/>
          <p14:tracePt t="134621" x="5089525" y="3187700"/>
          <p14:tracePt t="134638" x="5153025" y="3232150"/>
          <p14:tracePt t="134654" x="5313363" y="3276600"/>
          <p14:tracePt t="134655" x="5411788" y="3295650"/>
          <p14:tracePt t="134672" x="5670550" y="3322638"/>
          <p14:tracePt t="134688" x="6054725" y="3340100"/>
          <p14:tracePt t="134705" x="6242050" y="3340100"/>
          <p14:tracePt t="134721" x="6759575" y="3340100"/>
          <p14:tracePt t="134739" x="7269163" y="3340100"/>
          <p14:tracePt t="134755" x="7581900" y="3340100"/>
          <p14:tracePt t="134772" x="7751763" y="3348038"/>
          <p14:tracePt t="134789" x="7848600" y="3367088"/>
          <p14:tracePt t="134806" x="7894638" y="3394075"/>
          <p14:tracePt t="134822" x="7920038" y="3402013"/>
          <p14:tracePt t="134839" x="7929563" y="3419475"/>
          <p14:tracePt t="134855" x="7939088" y="3446463"/>
          <p14:tracePt t="134873" x="7947025" y="3490913"/>
          <p14:tracePt t="134889" x="7956550" y="3517900"/>
          <p14:tracePt t="134905" x="7974013" y="3562350"/>
          <p14:tracePt t="134922" x="7983538" y="3616325"/>
          <p14:tracePt t="134940" x="8010525" y="3652838"/>
          <p14:tracePt t="134955" x="8027988" y="3670300"/>
          <p14:tracePt t="134972" x="8037513" y="3670300"/>
          <p14:tracePt t="134991" x="8037513" y="3660775"/>
          <p14:tracePt t="135006" x="8027988" y="3660775"/>
          <p14:tracePt t="135022" x="7991475" y="3687763"/>
          <p14:tracePt t="135023" x="7983538" y="3705225"/>
          <p14:tracePt t="135039" x="7956550" y="3741738"/>
          <p14:tracePt t="135056" x="7939088" y="3776663"/>
          <p14:tracePt t="135073" x="7912100" y="3840163"/>
          <p14:tracePt t="135089" x="7894638" y="3857625"/>
          <p14:tracePt t="135106" x="7875588" y="3884613"/>
          <p14:tracePt t="135123" x="7867650" y="3911600"/>
          <p14:tracePt t="135140" x="7858125" y="3929063"/>
          <p14:tracePt t="135156" x="7840663" y="3946525"/>
          <p14:tracePt t="135173" x="7823200" y="3956050"/>
          <p14:tracePt t="135190" x="7777163" y="4037013"/>
          <p14:tracePt t="135207" x="7697788" y="4187825"/>
          <p14:tracePt t="135223" x="7680325" y="4187825"/>
          <p14:tracePt t="135240" x="7616825" y="4187825"/>
          <p14:tracePt t="135257" x="7572375" y="4187825"/>
          <p14:tracePt t="135274" x="7518400" y="4187825"/>
          <p14:tracePt t="135290" x="7483475" y="4197350"/>
          <p14:tracePt t="135307" x="7439025" y="4205288"/>
          <p14:tracePt t="135323" x="7385050" y="4205288"/>
          <p14:tracePt t="135341" x="7340600" y="4205288"/>
          <p14:tracePt t="135357" x="7313613" y="4205288"/>
          <p14:tracePt t="135374" x="7251700" y="4205288"/>
          <p14:tracePt t="135390" x="7205663" y="4205288"/>
          <p14:tracePt t="135391" x="7197725" y="4205288"/>
          <p14:tracePt t="135408" x="7180263" y="4205288"/>
          <p14:tracePt t="135424" x="7170738" y="4205288"/>
          <p14:tracePt t="135440" x="7153275" y="4205288"/>
          <p14:tracePt t="135457" x="7143750" y="4205288"/>
          <p14:tracePt t="135479" x="7134225" y="4205288"/>
          <p14:tracePt t="135495" x="7116763" y="4205288"/>
          <p14:tracePt t="135511" x="7108825" y="4205288"/>
          <p14:tracePt t="135524" x="7081838" y="4205288"/>
          <p14:tracePt t="135542" x="7054850" y="4205288"/>
          <p14:tracePt t="135558" x="7000875" y="4187825"/>
          <p14:tracePt t="135574" x="6929438" y="4152900"/>
          <p14:tracePt t="135591" x="6759575" y="4089400"/>
          <p14:tracePt t="135609" x="6697663" y="4062413"/>
          <p14:tracePt t="135624" x="6572250" y="3983038"/>
          <p14:tracePt t="135641" x="6491288" y="3911600"/>
          <p14:tracePt t="135658" x="6456363" y="3857625"/>
          <p14:tracePt t="135675" x="6429375" y="3822700"/>
          <p14:tracePt t="135691" x="6419850" y="3795713"/>
          <p14:tracePt t="135708" x="6419850" y="3786188"/>
          <p14:tracePt t="135725" x="6419850" y="3776663"/>
          <p14:tracePt t="135871" x="6411913" y="3776663"/>
          <p14:tracePt t="135895" x="6402388" y="3776663"/>
          <p14:tracePt t="135927" x="6402388" y="3768725"/>
          <p14:tracePt t="135935" x="6402388" y="3759200"/>
          <p14:tracePt t="139551" x="6411913" y="3759200"/>
          <p14:tracePt t="139559" x="6419850" y="3751263"/>
          <p14:tracePt t="139575" x="6429375" y="3732213"/>
          <p14:tracePt t="139588" x="6429375" y="3724275"/>
          <p14:tracePt t="139604" x="6429375" y="3705225"/>
          <p14:tracePt t="139621" x="6429375" y="3687763"/>
          <p14:tracePt t="139639" x="6429375" y="3679825"/>
          <p14:tracePt t="139655" x="6438900" y="3679825"/>
          <p14:tracePt t="139671" x="6446838" y="3679825"/>
          <p14:tracePt t="139689" x="6465888" y="3679825"/>
          <p14:tracePt t="139707" x="6483350" y="3687763"/>
          <p14:tracePt t="139722" x="6491288" y="3697288"/>
          <p14:tracePt t="139739" x="6491288" y="3714750"/>
          <p14:tracePt t="139756" x="6483350" y="3714750"/>
          <p14:tracePt t="139773" x="6465888" y="3724275"/>
          <p14:tracePt t="139790" x="6456363" y="3724275"/>
          <p14:tracePt t="141384" x="6456363" y="3732213"/>
          <p14:tracePt t="141399" x="6473825" y="3759200"/>
          <p14:tracePt t="141407" x="6510338" y="3776663"/>
          <p14:tracePt t="141415" x="6589713" y="3830638"/>
          <p14:tracePt t="141427" x="6670675" y="3884613"/>
          <p14:tracePt t="141444" x="6831013" y="3965575"/>
          <p14:tracePt t="141463" x="6938963" y="4017963"/>
          <p14:tracePt t="141479" x="6973888" y="4037013"/>
          <p14:tracePt t="141496" x="7037388" y="4054475"/>
          <p14:tracePt t="141512" x="7045325" y="4071938"/>
          <p14:tracePt t="141584" x="7045325" y="4081463"/>
          <p14:tracePt t="141608" x="7037388" y="4089400"/>
          <p14:tracePt t="141624" x="7027863" y="4089400"/>
          <p14:tracePt t="141632" x="7010400" y="4098925"/>
          <p14:tracePt t="141646" x="6983413" y="4108450"/>
          <p14:tracePt t="141663" x="6946900" y="4116388"/>
          <p14:tracePt t="141680" x="6823075" y="4133850"/>
          <p14:tracePt t="141696" x="6724650" y="4133850"/>
          <p14:tracePt t="141713" x="6670675" y="4133850"/>
          <p14:tracePt t="141730" x="6626225" y="4143375"/>
          <p14:tracePt t="141747" x="6599238" y="4152900"/>
          <p14:tracePt t="141763" x="6562725" y="4179888"/>
          <p14:tracePt t="141780" x="6537325" y="4205288"/>
          <p14:tracePt t="141796" x="6537325" y="4214813"/>
          <p14:tracePt t="141814" x="6518275" y="4224338"/>
          <p14:tracePt t="141830" x="6510338" y="4241800"/>
          <p14:tracePt t="141847" x="6429375" y="4197350"/>
          <p14:tracePt t="141864" x="6259513" y="4017963"/>
          <p14:tracePt t="141881" x="6188075" y="3965575"/>
          <p14:tracePt t="141897" x="6134100" y="3911600"/>
          <p14:tracePt t="141914" x="6134100" y="3894138"/>
          <p14:tracePt t="141930" x="6081713" y="3857625"/>
          <p14:tracePt t="141948" x="5991225" y="3803650"/>
          <p14:tracePt t="141964" x="5929313" y="3795713"/>
          <p14:tracePt t="141980" x="5875338" y="3776663"/>
          <p14:tracePt t="141997" x="5848350" y="3741738"/>
          <p14:tracePt t="142015" x="5830888" y="3652838"/>
          <p14:tracePt t="142030" x="5776913" y="3554413"/>
          <p14:tracePt t="142046" x="5751513" y="3517900"/>
          <p14:tracePt t="142063" x="5661025" y="3429000"/>
          <p14:tracePt t="142064" x="5634038" y="3411538"/>
          <p14:tracePt t="142080" x="5589588" y="3384550"/>
          <p14:tracePt t="142097" x="5589588" y="3402013"/>
          <p14:tracePt t="142113" x="5589588" y="3429000"/>
          <p14:tracePt t="142130" x="5589588" y="3446463"/>
          <p14:tracePt t="142147" x="5589588" y="3473450"/>
          <p14:tracePt t="142164" x="5589588" y="3490913"/>
          <p14:tracePt t="142180" x="5589588" y="3500438"/>
          <p14:tracePt t="142197" x="5599113" y="3527425"/>
          <p14:tracePt t="142216" x="5608638" y="3589338"/>
          <p14:tracePt t="142232" x="5634038" y="3625850"/>
          <p14:tracePt t="142248" x="5653088" y="3660775"/>
          <p14:tracePt t="142265" x="5670550" y="3679825"/>
          <p14:tracePt t="142282" x="5697538" y="3705225"/>
          <p14:tracePt t="142299" x="5705475" y="3714750"/>
          <p14:tracePt t="142315" x="5741988" y="3741738"/>
          <p14:tracePt t="142332" x="5803900" y="3786188"/>
          <p14:tracePt t="142349" x="5884863" y="3848100"/>
          <p14:tracePt t="142365" x="6010275" y="3929063"/>
          <p14:tracePt t="142382" x="6153150" y="4027488"/>
          <p14:tracePt t="142399" x="6286500" y="4089400"/>
          <p14:tracePt t="142416" x="6446838" y="4179888"/>
          <p14:tracePt t="142432" x="6500813" y="4205288"/>
          <p14:tracePt t="142449" x="6653213" y="4286250"/>
          <p14:tracePt t="142466" x="6823075" y="4384675"/>
          <p14:tracePt t="142483" x="6946900" y="4465638"/>
          <p14:tracePt t="142499" x="7037388" y="4527550"/>
          <p14:tracePt t="142516" x="7089775" y="4589463"/>
          <p14:tracePt t="142532" x="7143750" y="4652963"/>
          <p14:tracePt t="142550" x="7205663" y="4714875"/>
          <p14:tracePt t="142566" x="7242175" y="4741863"/>
          <p14:tracePt t="142583" x="7331075" y="4768850"/>
          <p14:tracePt t="142599" x="7394575" y="4768850"/>
          <p14:tracePt t="142600" x="7402513" y="4724400"/>
          <p14:tracePt t="142617" x="7429500" y="4616450"/>
          <p14:tracePt t="142633" x="7439025" y="4581525"/>
          <p14:tracePt t="142649" x="7466013" y="4581525"/>
          <p14:tracePt t="142666" x="7473950" y="4572000"/>
          <p14:tracePt t="142684" x="7473950" y="4562475"/>
          <p14:tracePt t="142700" x="7483475" y="4537075"/>
          <p14:tracePt t="142716" x="7483475" y="4527550"/>
          <p14:tracePt t="142936" x="7491413" y="4527550"/>
          <p14:tracePt t="142960" x="7500938" y="4527550"/>
          <p14:tracePt t="142968" x="7500938" y="4537075"/>
          <p14:tracePt t="142984" x="7510463" y="4545013"/>
          <p14:tracePt t="142992" x="7510463" y="4554538"/>
          <p14:tracePt t="143040" x="7500938" y="4554538"/>
          <p14:tracePt t="143072" x="7491413" y="4554538"/>
          <p14:tracePt t="143080" x="7483475" y="4554538"/>
          <p14:tracePt t="143128" x="7473950" y="4554538"/>
          <p14:tracePt t="143136" x="7473950" y="4545013"/>
          <p14:tracePt t="143160" x="7466013" y="4545013"/>
          <p14:tracePt t="143256" x="7456488" y="4545013"/>
          <p14:tracePt t="143488" x="7456488" y="4537075"/>
          <p14:tracePt t="143496" x="7456488" y="4527550"/>
          <p14:tracePt t="143520" x="7446963" y="4527550"/>
          <p14:tracePt t="143528" x="7446963" y="4518025"/>
          <p14:tracePt t="143537" x="7446963" y="4510088"/>
          <p14:tracePt t="143553" x="7439025" y="4491038"/>
          <p14:tracePt t="143570" x="7439025" y="4473575"/>
          <p14:tracePt t="143586" x="7429500" y="4465638"/>
          <p14:tracePt t="143603" x="7419975" y="4465638"/>
          <p14:tracePt t="143620" x="7412038" y="4465638"/>
          <p14:tracePt t="143640" x="7412038" y="4456113"/>
          <p14:tracePt t="144152" x="7419975" y="4456113"/>
          <p14:tracePt t="144160" x="7446963" y="4446588"/>
          <p14:tracePt t="144172" x="7491413" y="4438650"/>
          <p14:tracePt t="144188" x="7626350" y="4411663"/>
          <p14:tracePt t="144205" x="7751763" y="4394200"/>
          <p14:tracePt t="144223" x="7858125" y="4367213"/>
          <p14:tracePt t="144238" x="7920038" y="4348163"/>
          <p14:tracePt t="144255" x="7966075" y="4348163"/>
          <p14:tracePt t="144272" x="8001000" y="4348163"/>
          <p14:tracePt t="144289" x="8027988" y="4348163"/>
          <p14:tracePt t="144305" x="8037513" y="4340225"/>
          <p14:tracePt t="144322" x="8045450" y="4340225"/>
          <p14:tracePt t="144339" x="8045450" y="4330700"/>
          <p14:tracePt t="144356" x="8054975" y="4322763"/>
          <p14:tracePt t="144372" x="8072438" y="4303713"/>
          <p14:tracePt t="144389" x="8081963" y="4295775"/>
          <p14:tracePt t="144406" x="8081963" y="4286250"/>
          <p14:tracePt t="144423" x="8089900" y="4276725"/>
          <p14:tracePt t="144439" x="8089900" y="4268788"/>
          <p14:tracePt t="144456" x="8108950" y="4259263"/>
          <p14:tracePt t="144473" x="8108950" y="4251325"/>
          <p14:tracePt t="144490" x="8108950" y="4214813"/>
          <p14:tracePt t="144506" x="8116888" y="4187825"/>
          <p14:tracePt t="144523" x="8116888" y="4179888"/>
          <p14:tracePt t="144540" x="8116888" y="4170363"/>
          <p14:tracePt t="144557" x="8116888" y="4160838"/>
          <p14:tracePt t="144736" x="8116888" y="4152900"/>
          <p14:tracePt t="144752" x="8116888" y="4143375"/>
          <p14:tracePt t="144776" x="8116888" y="4133850"/>
          <p14:tracePt t="144784" x="8108950" y="4133850"/>
          <p14:tracePt t="144792" x="8108950" y="4125913"/>
          <p14:tracePt t="144816" x="8099425" y="4125913"/>
          <p14:tracePt t="144840" x="8099425" y="4116388"/>
          <p14:tracePt t="144848" x="8081963" y="4116388"/>
          <p14:tracePt t="144857" x="8062913" y="4108450"/>
          <p14:tracePt t="144875" x="8027988" y="4089400"/>
          <p14:tracePt t="144891" x="7983538" y="4071938"/>
          <p14:tracePt t="144907" x="7929563" y="4062413"/>
          <p14:tracePt t="144924" x="7902575" y="4054475"/>
          <p14:tracePt t="144942" x="7858125" y="4044950"/>
          <p14:tracePt t="144958" x="7804150" y="4037013"/>
          <p14:tracePt t="144974" x="7777163" y="4037013"/>
          <p14:tracePt t="144991" x="7705725" y="4027488"/>
          <p14:tracePt t="145009" x="7589838" y="4000500"/>
          <p14:tracePt t="145025" x="7537450" y="4000500"/>
          <p14:tracePt t="145041" x="7473950" y="3990975"/>
          <p14:tracePt t="145058" x="7419975" y="3983038"/>
          <p14:tracePt t="145076" x="7375525" y="3973513"/>
          <p14:tracePt t="145092" x="7348538" y="3973513"/>
          <p14:tracePt t="145108" x="7323138" y="3973513"/>
          <p14:tracePt t="145125" x="7277100" y="3973513"/>
          <p14:tracePt t="145143" x="7232650" y="3973513"/>
          <p14:tracePt t="145158" x="7188200" y="3973513"/>
          <p14:tracePt t="145175" x="7143750" y="3973513"/>
          <p14:tracePt t="145192" x="7027863" y="3973513"/>
          <p14:tracePt t="145210" x="6938963" y="3973513"/>
          <p14:tracePt t="145225" x="6875463" y="3973513"/>
          <p14:tracePt t="145242" x="6759575" y="3973513"/>
          <p14:tracePt t="145259" x="6661150" y="3973513"/>
          <p14:tracePt t="145277" x="6608763" y="3973513"/>
          <p14:tracePt t="145292" x="6572250" y="3973513"/>
          <p14:tracePt t="145309" x="6537325" y="3973513"/>
          <p14:tracePt t="145326" x="6500813" y="3973513"/>
          <p14:tracePt t="145343" x="6438900" y="3973513"/>
          <p14:tracePt t="145359" x="6411913" y="3983038"/>
          <p14:tracePt t="145376" x="6276975" y="4010025"/>
          <p14:tracePt t="145393" x="6251575" y="4017963"/>
          <p14:tracePt t="145410" x="6286500" y="4071938"/>
          <p14:tracePt t="145426" x="6367463" y="4098925"/>
          <p14:tracePt t="145448" x="6367463" y="4108450"/>
          <p14:tracePt t="145464" x="6367463" y="4125913"/>
          <p14:tracePt t="145480" x="6367463" y="4152900"/>
          <p14:tracePt t="145493" x="6340475" y="4179888"/>
          <p14:tracePt t="145510" x="6286500" y="4232275"/>
          <p14:tracePt t="145526" x="6269038" y="4259263"/>
          <p14:tracePt t="145544" x="6269038" y="4276725"/>
          <p14:tracePt t="145560" x="6286500" y="4286250"/>
          <p14:tracePt t="145577" x="6296025" y="4286250"/>
          <p14:tracePt t="145705" x="6303963" y="4286250"/>
          <p14:tracePt t="145712" x="6323013" y="4286250"/>
          <p14:tracePt t="145727" x="6330950" y="4286250"/>
          <p14:tracePt t="145744" x="6367463" y="4276725"/>
          <p14:tracePt t="145761" x="6394450" y="4268788"/>
          <p14:tracePt t="145778" x="6419850" y="4268788"/>
          <p14:tracePt t="145794" x="6456363" y="4268788"/>
          <p14:tracePt t="145811" x="6491288" y="4268788"/>
          <p14:tracePt t="145828" x="6500813" y="4268788"/>
          <p14:tracePt t="145845" x="6518275" y="4268788"/>
          <p14:tracePt t="145861" x="6527800" y="4268788"/>
          <p14:tracePt t="145878" x="6527800" y="4276725"/>
          <p14:tracePt t="145895" x="6527800" y="4286250"/>
          <p14:tracePt t="145912" x="6527800" y="4322763"/>
          <p14:tracePt t="145928" x="6510338" y="4340225"/>
          <p14:tracePt t="145945" x="6465888" y="4348163"/>
          <p14:tracePt t="145961" x="6438900" y="4357688"/>
          <p14:tracePt t="145979" x="6367463" y="4357688"/>
          <p14:tracePt t="145995" x="6276975" y="4357688"/>
          <p14:tracePt t="146011" x="6224588" y="4357688"/>
          <p14:tracePt t="146028" x="6180138" y="4357688"/>
          <p14:tracePt t="146046" x="6161088" y="4357688"/>
          <p14:tracePt t="146062" x="6134100" y="4340225"/>
          <p14:tracePt t="146078" x="6116638" y="4330700"/>
          <p14:tracePt t="146095" x="6108700" y="4322763"/>
          <p14:tracePt t="146113" x="6072188" y="4286250"/>
          <p14:tracePt t="146129" x="6062663" y="4259263"/>
          <p14:tracePt t="146145" x="6045200" y="4241800"/>
          <p14:tracePt t="146162" x="6037263" y="4224338"/>
          <p14:tracePt t="146180" x="6027738" y="4214813"/>
          <p14:tracePt t="146195" x="6010275" y="4187825"/>
          <p14:tracePt t="146212" x="6010275" y="4179888"/>
          <p14:tracePt t="146229" x="5991225" y="4160838"/>
          <p14:tracePt t="146246" x="5983288" y="4143375"/>
          <p14:tracePt t="146262" x="5973763" y="4125913"/>
          <p14:tracePt t="146279" x="5965825" y="4116388"/>
          <p14:tracePt t="146296" x="5956300" y="4108450"/>
          <p14:tracePt t="146314" x="5946775" y="4098925"/>
          <p14:tracePt t="146329" x="5929313" y="4081463"/>
          <p14:tracePt t="146346" x="5919788" y="4081463"/>
          <p14:tracePt t="146363" x="5894388" y="4062413"/>
          <p14:tracePt t="146380" x="5848350" y="4062413"/>
          <p14:tracePt t="146396" x="5830888" y="4062413"/>
          <p14:tracePt t="146413" x="5813425" y="4062413"/>
          <p14:tracePt t="146430" x="5803900" y="4062413"/>
          <p14:tracePt t="146447" x="5795963" y="4062413"/>
          <p14:tracePt t="146464" x="5786438" y="4062413"/>
          <p14:tracePt t="146480" x="5776913" y="4062413"/>
          <p14:tracePt t="146497" x="5768975" y="4062413"/>
          <p14:tracePt t="146514" x="5759450" y="4062413"/>
          <p14:tracePt t="146530" x="5751513" y="4062413"/>
          <p14:tracePt t="146547" x="5741988" y="4062413"/>
          <p14:tracePt t="146564" x="5732463" y="4062413"/>
          <p14:tracePt t="146581" x="5724525" y="4062413"/>
          <p14:tracePt t="146624" x="5724525" y="4054475"/>
          <p14:tracePt t="146640" x="5715000" y="4054475"/>
          <p14:tracePt t="146648" x="5715000" y="4044950"/>
          <p14:tracePt t="146664" x="5705475" y="4044950"/>
          <p14:tracePt t="146688" x="5705475" y="4037013"/>
          <p14:tracePt t="146736" x="5705475" y="4027488"/>
          <p14:tracePt t="146744" x="5697538" y="4027488"/>
          <p14:tracePt t="146776" x="5697538" y="4017963"/>
          <p14:tracePt t="146784" x="5697538" y="4010025"/>
          <p14:tracePt t="146880" x="5697538" y="4000500"/>
          <p14:tracePt t="146904" x="5697538" y="3990975"/>
          <p14:tracePt t="146944" x="5697538" y="3983038"/>
          <p14:tracePt t="146960" x="5705475" y="3973513"/>
          <p14:tracePt t="146968" x="5715000" y="3973513"/>
          <p14:tracePt t="146985" x="5724525" y="3965575"/>
          <p14:tracePt t="146998" x="5732463" y="3965575"/>
          <p14:tracePt t="147015" x="5741988" y="3965575"/>
          <p14:tracePt t="147033" x="5751513" y="3956050"/>
          <p14:tracePt t="147065" x="5759450" y="3956050"/>
          <p14:tracePt t="147080" x="5776913" y="3956050"/>
          <p14:tracePt t="147089" x="5795963" y="3973513"/>
          <p14:tracePt t="147099" x="5813425" y="3990975"/>
          <p14:tracePt t="147115" x="5840413" y="4054475"/>
          <p14:tracePt t="147132" x="5867400" y="4098925"/>
          <p14:tracePt t="147149" x="5875338" y="4133850"/>
          <p14:tracePt t="147166" x="5875338" y="4152900"/>
          <p14:tracePt t="147182" x="5875338" y="4170363"/>
          <p14:tracePt t="147199" x="5875338" y="4179888"/>
          <p14:tracePt t="147216" x="5848350" y="4179888"/>
          <p14:tracePt t="147216" x="5840413" y="4187825"/>
          <p14:tracePt t="147234" x="5813425" y="4197350"/>
          <p14:tracePt t="147249" x="5759450" y="4197350"/>
          <p14:tracePt t="147266" x="5705475" y="4187825"/>
          <p14:tracePt t="147283" x="5670550" y="4179888"/>
          <p14:tracePt t="147300" x="5643563" y="4160838"/>
          <p14:tracePt t="147316" x="5634038" y="4152900"/>
          <p14:tracePt t="147333" x="5616575" y="4143375"/>
          <p14:tracePt t="147350" x="5608638" y="4116388"/>
          <p14:tracePt t="147367" x="5599113" y="4098925"/>
          <p14:tracePt t="147383" x="5589588" y="4081463"/>
          <p14:tracePt t="147400" x="5589588" y="4062413"/>
          <p14:tracePt t="147400" x="5589588" y="4054475"/>
          <p14:tracePt t="147417" x="5589588" y="4037013"/>
          <p14:tracePt t="147434" x="5599113" y="4027488"/>
          <p14:tracePt t="147450" x="5608638" y="4027488"/>
          <p14:tracePt t="147467" x="5608638" y="4017963"/>
          <p14:tracePt t="147568" x="5599113" y="4027488"/>
          <p14:tracePt t="147576" x="5581650" y="4027488"/>
          <p14:tracePt t="147584" x="5572125" y="4037013"/>
          <p14:tracePt t="147601" x="5537200" y="4054475"/>
          <p14:tracePt t="147617" x="5473700" y="4054475"/>
          <p14:tracePt t="147634" x="5394325" y="4062413"/>
          <p14:tracePt t="147651" x="5357813" y="4062413"/>
          <p14:tracePt t="147667" x="5268913" y="4062413"/>
          <p14:tracePt t="147684" x="5197475" y="4062413"/>
          <p14:tracePt t="147701" x="5153025" y="4062413"/>
          <p14:tracePt t="147718" x="5126038" y="4062413"/>
          <p14:tracePt t="147735" x="5108575" y="4044950"/>
          <p14:tracePt t="147751" x="5089525" y="4027488"/>
          <p14:tracePt t="147768" x="5081588" y="4010025"/>
          <p14:tracePt t="147825" x="5081588" y="4000500"/>
          <p14:tracePt t="147833" x="5081588" y="3990975"/>
          <p14:tracePt t="147848" x="5081588" y="3983038"/>
          <p14:tracePt t="147945" x="5081588" y="3973513"/>
          <p14:tracePt t="147961" x="5072063" y="3973513"/>
          <p14:tracePt t="147977" x="5062538" y="3965575"/>
          <p14:tracePt t="147993" x="5054600" y="3965575"/>
          <p14:tracePt t="148001" x="5045075" y="3965575"/>
          <p14:tracePt t="148025" x="5037138" y="3965575"/>
          <p14:tracePt t="148033" x="5018088" y="3965575"/>
          <p14:tracePt t="148041" x="5010150" y="3965575"/>
          <p14:tracePt t="148052" x="4991100" y="3965575"/>
          <p14:tracePt t="148069" x="4973638" y="3965575"/>
          <p14:tracePt t="148086" x="4956175" y="3965575"/>
          <p14:tracePt t="148103" x="4946650" y="3965575"/>
          <p14:tracePt t="148119" x="4938713" y="3965575"/>
          <p14:tracePt t="148136" x="4929188" y="3965575"/>
          <p14:tracePt t="148153" x="4919663" y="3965575"/>
          <p14:tracePt t="148170" x="4911725" y="3965575"/>
          <p14:tracePt t="148186" x="4902200" y="3965575"/>
          <p14:tracePt t="148203" x="4884738" y="3965575"/>
          <p14:tracePt t="149297" x="4884738" y="3973513"/>
          <p14:tracePt t="149345" x="4875213" y="3973513"/>
          <p14:tracePt t="150121" x="4867275" y="3973513"/>
          <p14:tracePt t="150129" x="4867275" y="3983038"/>
          <p14:tracePt t="150143" x="4848225" y="3983038"/>
          <p14:tracePt t="150160" x="4830763" y="4000500"/>
          <p14:tracePt t="150176" x="4776788" y="4037013"/>
          <p14:tracePt t="150177" x="4751388" y="4062413"/>
          <p14:tracePt t="150194" x="4660900" y="4133850"/>
          <p14:tracePt t="150210" x="4554538" y="4214813"/>
          <p14:tracePt t="150226" x="4473575" y="4286250"/>
          <p14:tracePt t="150243" x="4384675" y="4348163"/>
          <p14:tracePt t="150261" x="4322763" y="4394200"/>
          <p14:tracePt t="150277" x="4259263" y="4446588"/>
          <p14:tracePt t="150293" x="4241800" y="4465638"/>
          <p14:tracePt t="150310" x="4179888" y="4527550"/>
          <p14:tracePt t="150328" x="4133850" y="4562475"/>
          <p14:tracePt t="150344" x="4116388" y="4598988"/>
          <p14:tracePt t="150361" x="4071938" y="4660900"/>
          <p14:tracePt t="150377" x="4044950" y="4697413"/>
          <p14:tracePt t="150395" x="4017963" y="4751388"/>
          <p14:tracePt t="150410" x="4000500" y="4786313"/>
          <p14:tracePt t="150427" x="3929063" y="4848225"/>
          <p14:tracePt t="150444" x="3875088" y="4884738"/>
          <p14:tracePt t="150462" x="3857625" y="4894263"/>
          <p14:tracePt t="150477" x="3840163" y="4902200"/>
          <p14:tracePt t="150494" x="3822700" y="4894263"/>
          <p14:tracePt t="150511" x="3803650" y="4894263"/>
          <p14:tracePt t="150528" x="3795713" y="4894263"/>
          <p14:tracePt t="150529" x="3776663" y="4894263"/>
          <p14:tracePt t="150545" x="3759200" y="4894263"/>
          <p14:tracePt t="150561" x="3724275" y="4938713"/>
          <p14:tracePt t="150578" x="3705225" y="4991100"/>
          <p14:tracePt t="150596" x="3705225" y="5010150"/>
          <p14:tracePt t="150611" x="3705225" y="5027613"/>
          <p14:tracePt t="150628" x="3705225" y="5037138"/>
          <p14:tracePt t="150705" x="3697288" y="5037138"/>
          <p14:tracePt t="150721" x="3687763" y="5037138"/>
          <p14:tracePt t="150729" x="3679825" y="5045075"/>
          <p14:tracePt t="150745" x="3679825" y="5054600"/>
          <p14:tracePt t="150753" x="3679825" y="5062538"/>
          <p14:tracePt t="150762" x="3670300" y="5062538"/>
          <p14:tracePt t="150841" x="3660775" y="5062538"/>
          <p14:tracePt t="151281" x="3660775" y="5072063"/>
          <p14:tracePt t="151289" x="3652838" y="5072063"/>
          <p14:tracePt t="151305" x="3643313" y="5072063"/>
          <p14:tracePt t="152705" x="3643313" y="5062538"/>
          <p14:tracePt t="152721" x="3652838" y="5062538"/>
          <p14:tracePt t="152729" x="3652838" y="5054600"/>
          <p14:tracePt t="152737" x="3660775" y="5045075"/>
          <p14:tracePt t="152752" x="3670300" y="5018088"/>
          <p14:tracePt t="152769" x="3759200" y="4929188"/>
          <p14:tracePt t="152786" x="3848100" y="4840288"/>
          <p14:tracePt t="152802" x="3946525" y="4751388"/>
          <p14:tracePt t="152819" x="4044950" y="4660900"/>
          <p14:tracePt t="152836" x="4143375" y="4589463"/>
          <p14:tracePt t="152854" x="4197350" y="4554538"/>
          <p14:tracePt t="152869" x="4322763" y="4473575"/>
          <p14:tracePt t="152886" x="4419600" y="4402138"/>
          <p14:tracePt t="152903" x="4491038" y="4357688"/>
          <p14:tracePt t="152920" x="4562475" y="4313238"/>
          <p14:tracePt t="152936" x="4643438" y="4276725"/>
          <p14:tracePt t="152953" x="4741863" y="4232275"/>
          <p14:tracePt t="152970" x="4776788" y="4224338"/>
          <p14:tracePt t="152987" x="4830763" y="4197350"/>
          <p14:tracePt t="153003" x="4902200" y="4160838"/>
          <p14:tracePt t="153020" x="4983163" y="4116388"/>
          <p14:tracePt t="153036" x="5089525" y="4081463"/>
          <p14:tracePt t="153054" x="5205413" y="4037013"/>
          <p14:tracePt t="153070" x="5330825" y="3983038"/>
          <p14:tracePt t="153087" x="5446713" y="3938588"/>
          <p14:tracePt t="153103" x="5500688" y="3919538"/>
          <p14:tracePt t="153121" x="5670550" y="3884613"/>
          <p14:tracePt t="153137" x="5840413" y="3848100"/>
          <p14:tracePt t="153154" x="6037263" y="3830638"/>
          <p14:tracePt t="153170" x="6251575" y="3813175"/>
          <p14:tracePt t="153188" x="6429375" y="3776663"/>
          <p14:tracePt t="153204" x="6545263" y="3741738"/>
          <p14:tracePt t="153221" x="6581775" y="3732213"/>
          <p14:tracePt t="153241" x="6545263" y="3714750"/>
          <p14:tracePt t="153255" x="6537325" y="3705225"/>
          <p14:tracePt t="153271" x="6510338" y="3697288"/>
          <p14:tracePt t="153287" x="6500813" y="3697288"/>
          <p14:tracePt t="153304" x="6483350" y="3697288"/>
          <p14:tracePt t="153322" x="6419850" y="3660775"/>
          <p14:tracePt t="153338" x="6384925" y="3643313"/>
          <p14:tracePt t="153354" x="6375400" y="3633788"/>
          <p14:tracePt t="153371" x="6330950" y="3616325"/>
          <p14:tracePt t="153389" x="6323013" y="3616325"/>
          <p14:tracePt t="153404" x="6303963" y="3616325"/>
          <p14:tracePt t="153421" x="6259513" y="3509963"/>
          <p14:tracePt t="153438" x="6197600" y="3348038"/>
          <p14:tracePt t="153455" x="6134100" y="3259138"/>
          <p14:tracePt t="153471" x="6062663" y="3205163"/>
          <p14:tracePt t="153488" x="6045200" y="3205163"/>
          <p14:tracePt t="153505" x="6000750" y="3241675"/>
          <p14:tracePt t="153523" x="5991225" y="3268663"/>
          <p14:tracePt t="153538" x="5973763" y="3276600"/>
          <p14:tracePt t="153555" x="5965825" y="3286125"/>
          <p14:tracePt t="153572" x="5946775" y="3303588"/>
          <p14:tracePt t="153589" x="5938838" y="3322638"/>
          <p14:tracePt t="153605" x="5911850" y="3330575"/>
          <p14:tracePt t="153622" x="5894388" y="3340100"/>
          <p14:tracePt t="153639" x="5857875" y="3375025"/>
          <p14:tracePt t="153656" x="5830888" y="3394075"/>
          <p14:tracePt t="153672" x="5813425" y="3411538"/>
          <p14:tracePt t="153689" x="5803900" y="3419475"/>
          <p14:tracePt t="153706" x="5795963" y="3438525"/>
          <p14:tracePt t="153723" x="5795963" y="3446463"/>
          <p14:tracePt t="153739" x="5786438" y="3455988"/>
          <p14:tracePt t="153756" x="5786438" y="3473450"/>
          <p14:tracePt t="153773" x="5776913" y="3490913"/>
          <p14:tracePt t="153790" x="5768975" y="3500438"/>
          <p14:tracePt t="153806" x="5768975" y="3517900"/>
          <p14:tracePt t="153823" x="5768975" y="3536950"/>
          <p14:tracePt t="153839" x="5768975" y="3571875"/>
          <p14:tracePt t="153857" x="5768975" y="3625850"/>
          <p14:tracePt t="153873" x="5768975" y="3643313"/>
          <p14:tracePt t="153890" x="5768975" y="3679825"/>
          <p14:tracePt t="153906" x="5768975" y="3724275"/>
          <p14:tracePt t="153924" x="5786438" y="3741738"/>
          <p14:tracePt t="153940" x="5786438" y="3759200"/>
          <p14:tracePt t="153956" x="5795963" y="3768725"/>
          <p14:tracePt t="153974" x="5803900" y="3786188"/>
          <p14:tracePt t="153991" x="5822950" y="3795713"/>
          <p14:tracePt t="154007" x="5830888" y="3795713"/>
          <p14:tracePt t="154023" x="5840413" y="3813175"/>
          <p14:tracePt t="154040" x="5848350" y="3813175"/>
          <p14:tracePt t="154058" x="5857875" y="3822700"/>
          <p14:tracePt t="154074" x="5875338" y="3822700"/>
          <p14:tracePt t="154090" x="5894388" y="3840163"/>
          <p14:tracePt t="154107" x="5911850" y="3840163"/>
          <p14:tracePt t="154125" x="5919788" y="3848100"/>
          <p14:tracePt t="154140" x="5938838" y="3848100"/>
          <p14:tracePt t="154157" x="5938838" y="3867150"/>
          <p14:tracePt t="154174" x="5938838" y="3875088"/>
          <p14:tracePt t="154192" x="5929313" y="3884613"/>
          <p14:tracePt t="154207" x="5911850" y="3894138"/>
          <p14:tracePt t="154224" x="5857875" y="3919538"/>
          <p14:tracePt t="154241" x="5688013" y="3946525"/>
          <p14:tracePt t="154259" x="5616575" y="3956050"/>
          <p14:tracePt t="154274" x="5419725" y="3990975"/>
          <p14:tracePt t="154291" x="5241925" y="4027488"/>
          <p14:tracePt t="154308" x="5099050" y="4062413"/>
          <p14:tracePt t="154325" x="4965700" y="4116388"/>
          <p14:tracePt t="154341" x="4848225" y="4160838"/>
          <p14:tracePt t="154358" x="4741863" y="4205288"/>
          <p14:tracePt t="154375" x="4643438" y="4241800"/>
          <p14:tracePt t="154392" x="4589463" y="4268788"/>
          <p14:tracePt t="154408" x="4473575" y="4322763"/>
          <p14:tracePt t="154425" x="4402138" y="4357688"/>
          <p14:tracePt t="154425" x="4384675" y="4375150"/>
          <p14:tracePt t="154442" x="4340225" y="4411663"/>
          <p14:tracePt t="154459" x="4276725" y="4465638"/>
          <p14:tracePt t="154475" x="4197350" y="4545013"/>
          <p14:tracePt t="154492" x="4125913" y="4616450"/>
          <p14:tracePt t="154508" x="4081463" y="4660900"/>
          <p14:tracePt t="154526" x="3965575" y="4786313"/>
          <p14:tracePt t="154542" x="3840163" y="4919663"/>
          <p14:tracePt t="154559" x="3751263" y="5018088"/>
          <p14:tracePt t="154575" x="3687763" y="5081588"/>
          <p14:tracePt t="154593" x="3633788" y="5126038"/>
          <p14:tracePt t="154609" x="3625850" y="5126038"/>
          <p14:tracePt t="154626" x="3598863" y="5116513"/>
          <p14:tracePt t="154642" x="3643313" y="5081588"/>
          <p14:tracePt t="154660" x="3786188" y="4973638"/>
          <p14:tracePt t="154676" x="3867150" y="4946650"/>
          <p14:tracePt t="154692" x="3884613" y="4946650"/>
          <p14:tracePt t="154881" x="3884613" y="4938713"/>
          <p14:tracePt t="154897" x="3894138" y="4919663"/>
          <p14:tracePt t="154905" x="3902075" y="4919663"/>
          <p14:tracePt t="154913" x="3911600" y="4919663"/>
          <p14:tracePt t="154927" x="3929063" y="4902200"/>
          <p14:tracePt t="154943" x="3946525" y="4902200"/>
          <p14:tracePt t="154961" x="4071938" y="4857750"/>
          <p14:tracePt t="154961" x="4133850" y="4830763"/>
          <p14:tracePt t="154977" x="4214813" y="4803775"/>
          <p14:tracePt t="154994" x="4384675" y="4732338"/>
          <p14:tracePt t="155010" x="4527550" y="4687888"/>
          <p14:tracePt t="155028" x="4670425" y="4633913"/>
          <p14:tracePt t="155044" x="4822825" y="4589463"/>
          <p14:tracePt t="155060" x="4902200" y="4554538"/>
          <p14:tracePt t="155077" x="5116513" y="4438650"/>
          <p14:tracePt t="155095" x="5394325" y="4303713"/>
          <p14:tracePt t="155111" x="5562600" y="4214813"/>
          <p14:tracePt t="155127" x="5661025" y="4160838"/>
          <p14:tracePt t="155144" x="5768975" y="4116388"/>
          <p14:tracePt t="155162" x="5919788" y="4062413"/>
          <p14:tracePt t="155178" x="6018213" y="4037013"/>
          <p14:tracePt t="155194" x="6072188" y="4027488"/>
          <p14:tracePt t="155211" x="6197600" y="3990975"/>
          <p14:tracePt t="155229" x="6330950" y="3956050"/>
          <p14:tracePt t="155244" x="6411913" y="3919538"/>
          <p14:tracePt t="155261" x="6491288" y="3902075"/>
          <p14:tracePt t="155278" x="6572250" y="3857625"/>
          <p14:tracePt t="155295" x="6670675" y="3822700"/>
          <p14:tracePt t="155311" x="6751638" y="3795713"/>
          <p14:tracePt t="155328" x="6777038" y="3776663"/>
          <p14:tracePt t="155345" x="6840538" y="3751263"/>
          <p14:tracePt t="155345" x="6858000" y="3732213"/>
          <p14:tracePt t="155362" x="6894513" y="3714750"/>
          <p14:tracePt t="155378" x="6911975" y="3705225"/>
          <p14:tracePt t="155395" x="6929438" y="3697288"/>
          <p14:tracePt t="155412" x="6938963" y="3687763"/>
          <p14:tracePt t="155429" x="6956425" y="3687763"/>
          <p14:tracePt t="155445" x="6965950" y="3679825"/>
          <p14:tracePt t="155462" x="6991350" y="3670300"/>
          <p14:tracePt t="155479" x="7018338" y="3660775"/>
          <p14:tracePt t="155496" x="7037388" y="3660775"/>
          <p14:tracePt t="155537" x="7045325" y="3660775"/>
          <p14:tracePt t="155561" x="7054850" y="3660775"/>
          <p14:tracePt t="155569" x="7062788" y="3660775"/>
          <p14:tracePt t="155593" x="7072313" y="3660775"/>
          <p14:tracePt t="155609" x="7081838" y="3660775"/>
          <p14:tracePt t="155641" x="7081838" y="3670300"/>
          <p14:tracePt t="155649" x="7089775" y="3679825"/>
          <p14:tracePt t="155663" x="7099300" y="3687763"/>
          <p14:tracePt t="155680" x="7116763" y="3714750"/>
          <p14:tracePt t="155696" x="7116763" y="3741738"/>
          <p14:tracePt t="155714" x="7134225" y="3759200"/>
          <p14:tracePt t="155730" x="7134225" y="3768725"/>
          <p14:tracePt t="155825" x="7143750" y="3768725"/>
          <p14:tracePt t="155834" x="7143750" y="3776663"/>
          <p14:tracePt t="155882" x="7143750" y="3786188"/>
          <p14:tracePt t="155890" x="7134225" y="3786188"/>
          <p14:tracePt t="155898" x="7126288" y="3786188"/>
          <p14:tracePt t="155914" x="7116763" y="3786188"/>
          <p14:tracePt t="155931" x="7081838" y="3786188"/>
          <p14:tracePt t="155947" x="7054850" y="3786188"/>
          <p14:tracePt t="155964" x="7027863" y="3786188"/>
          <p14:tracePt t="155980" x="7018338" y="3786188"/>
          <p14:tracePt t="155997" x="7000875" y="3786188"/>
          <p14:tracePt t="156014" x="6991350" y="3786188"/>
          <p14:tracePt t="156031" x="6983413" y="3786188"/>
          <p14:tracePt t="156047" x="6973888" y="3786188"/>
          <p14:tracePt t="156064" x="6956425" y="3786188"/>
          <p14:tracePt t="156081" x="6929438" y="3795713"/>
          <p14:tracePt t="156098" x="6902450" y="3795713"/>
          <p14:tracePt t="156114" x="6867525" y="3813175"/>
          <p14:tracePt t="156131" x="6831013" y="3822700"/>
          <p14:tracePt t="156148" x="6796088" y="3840163"/>
          <p14:tracePt t="156165" x="6777038" y="3840163"/>
          <p14:tracePt t="156181" x="6742113" y="3857625"/>
          <p14:tracePt t="156198" x="6705600" y="3867150"/>
          <p14:tracePt t="156214" x="6661150" y="3875088"/>
          <p14:tracePt t="156232" x="6634163" y="3875088"/>
          <p14:tracePt t="156248" x="6554788" y="3875088"/>
          <p14:tracePt t="156265" x="6473825" y="3875088"/>
          <p14:tracePt t="156282" x="6348413" y="3875088"/>
          <p14:tracePt t="156299" x="6276975" y="3875088"/>
          <p14:tracePt t="156315" x="6224588" y="3875088"/>
          <p14:tracePt t="156332" x="6170613" y="3875088"/>
          <p14:tracePt t="156348" x="6126163" y="3875088"/>
          <p14:tracePt t="156366" x="6108700" y="3875088"/>
          <p14:tracePt t="156382" x="6062663" y="3875088"/>
          <p14:tracePt t="156399" x="6037263" y="3875088"/>
          <p14:tracePt t="156415" x="6010275" y="3875088"/>
          <p14:tracePt t="156433" x="5991225" y="3875088"/>
          <p14:tracePt t="156433" x="5973763" y="3875088"/>
          <p14:tracePt t="156449" x="5965825" y="3875088"/>
          <p14:tracePt t="156466" x="5919788" y="3875088"/>
          <p14:tracePt t="156482" x="5894388" y="3875088"/>
          <p14:tracePt t="156500" x="5830888" y="3875088"/>
          <p14:tracePt t="156516" x="5741988" y="3875088"/>
          <p14:tracePt t="156532" x="5653088" y="3875088"/>
          <p14:tracePt t="156549" x="5589588" y="3875088"/>
          <p14:tracePt t="156567" x="5537200" y="3875088"/>
          <p14:tracePt t="156582" x="5491163" y="3875088"/>
          <p14:tracePt t="156599" x="5438775" y="3875088"/>
          <p14:tracePt t="156616" x="5419725" y="3875088"/>
          <p14:tracePt t="156634" x="5357813" y="3902075"/>
          <p14:tracePt t="156650" x="5303838" y="3911600"/>
          <p14:tracePt t="156666" x="5259388" y="3929063"/>
          <p14:tracePt t="156683" x="5241925" y="3938588"/>
          <p14:tracePt t="156700" x="5224463" y="3946525"/>
          <p14:tracePt t="156716" x="5205413" y="3946525"/>
          <p14:tracePt t="156733" x="5197475" y="3956050"/>
          <p14:tracePt t="156750" x="5187950" y="3956050"/>
          <p14:tracePt t="156767" x="5160963" y="3965575"/>
          <p14:tracePt t="156783" x="5126038" y="3973513"/>
          <p14:tracePt t="156800" x="5108575" y="3973513"/>
          <p14:tracePt t="156817" x="5089525" y="3983038"/>
          <p14:tracePt t="156834" x="5072063" y="3990975"/>
          <p14:tracePt t="156850" x="5062538" y="3990975"/>
          <p14:tracePt t="156867" x="5054600" y="3990975"/>
          <p14:tracePt t="156884" x="5054600" y="4000500"/>
          <p14:tracePt t="175916" x="5054600" y="3983038"/>
          <p14:tracePt t="175924" x="5054600" y="3965575"/>
          <p14:tracePt t="175935" x="5054600" y="3946525"/>
          <p14:tracePt t="175952" x="5089525" y="3884613"/>
          <p14:tracePt t="175968" x="5205413" y="3830638"/>
          <p14:tracePt t="175985" x="5411788" y="3822700"/>
          <p14:tracePt t="176002" x="5537200" y="3822700"/>
          <p14:tracePt t="176018" x="5803900" y="3803650"/>
          <p14:tracePt t="176035" x="5965825" y="3803650"/>
          <p14:tracePt t="176036" x="5991225" y="3803650"/>
          <p14:tracePt t="176052" x="5991225" y="3813175"/>
          <p14:tracePt t="176070" x="5973763" y="3840163"/>
          <p14:tracePt t="176085" x="5857875" y="3875088"/>
          <p14:tracePt t="176102" x="5715000" y="3884613"/>
          <p14:tracePt t="176119" x="5518150" y="3867150"/>
          <p14:tracePt t="176136" x="5419725" y="3840163"/>
          <p14:tracePt t="176152" x="5259388" y="3776663"/>
          <p14:tracePt t="176169" x="5224463" y="3751263"/>
          <p14:tracePt t="176186" x="5224463" y="3741738"/>
          <p14:tracePt t="176203" x="5295900" y="3697288"/>
          <p14:tracePt t="176204" x="5357813" y="3679825"/>
          <p14:tracePt t="176219" x="5438775" y="3660775"/>
          <p14:tracePt t="176236" x="5688013" y="3616325"/>
          <p14:tracePt t="176253" x="5751513" y="3616325"/>
          <p14:tracePt t="176270" x="5795963" y="3616325"/>
          <p14:tracePt t="176286" x="5795963" y="3643313"/>
          <p14:tracePt t="176303" x="5741988" y="3714750"/>
          <p14:tracePt t="176319" x="5634038" y="3786188"/>
          <p14:tracePt t="176337" x="5554663" y="3822700"/>
          <p14:tracePt t="176353" x="5518150" y="3822700"/>
          <p14:tracePt t="176370" x="5500688" y="3822700"/>
          <p14:tracePt t="176396" x="5500688" y="3830638"/>
          <p14:tracePt t="176420" x="5510213" y="3840163"/>
          <p14:tracePt t="176428" x="5518150" y="3848100"/>
          <p14:tracePt t="176437" x="5537200" y="3875088"/>
          <p14:tracePt t="176453" x="5554663" y="3919538"/>
          <p14:tracePt t="176471" x="5562600" y="3965575"/>
          <p14:tracePt t="176487" x="5562600" y="4010025"/>
          <p14:tracePt t="176504" x="5527675" y="4071938"/>
          <p14:tracePt t="176520" x="5500688" y="4098925"/>
          <p14:tracePt t="176540" x="5491163" y="4098925"/>
          <p14:tracePt t="176554" x="5491163" y="4108450"/>
          <p14:tracePt t="176572" x="5491163" y="4116388"/>
          <p14:tracePt t="176876" x="5483225" y="4116388"/>
          <p14:tracePt t="177348" x="5473700" y="4108450"/>
          <p14:tracePt t="177356" x="5465763" y="4081463"/>
          <p14:tracePt t="177364" x="5456238" y="4054475"/>
          <p14:tracePt t="177373" x="5438775" y="4027488"/>
          <p14:tracePt t="177390" x="5419725" y="3983038"/>
          <p14:tracePt t="177407" x="5411788" y="3956050"/>
          <p14:tracePt t="177424" x="5402263" y="3911600"/>
          <p14:tracePt t="177440" x="5375275" y="3884613"/>
          <p14:tracePt t="177457" x="5375275" y="3875088"/>
          <p14:tracePt t="177474" x="5375275" y="3857625"/>
          <p14:tracePt t="177491" x="5367338" y="3848100"/>
          <p14:tracePt t="177507" x="5367338" y="3840163"/>
          <p14:tracePt t="177564" x="5357813" y="3840163"/>
          <p14:tracePt t="177604" x="5357813" y="3848100"/>
          <p14:tracePt t="177620" x="5357813" y="3867150"/>
          <p14:tracePt t="177628" x="5367338" y="3867150"/>
          <p14:tracePt t="177642" x="5367338" y="3875088"/>
          <p14:tracePt t="177658" x="5394325" y="3902075"/>
          <p14:tracePt t="177674" x="5446713" y="3929063"/>
          <p14:tracePt t="177691" x="5527675" y="3946525"/>
          <p14:tracePt t="177709" x="5589588" y="3946525"/>
          <p14:tracePt t="177725" x="5634038" y="3919538"/>
          <p14:tracePt t="177742" x="5670550" y="3867150"/>
          <p14:tracePt t="177758" x="5680075" y="3840163"/>
          <p14:tracePt t="177776" x="5680075" y="3830638"/>
          <p14:tracePt t="177791" x="5680075" y="3822700"/>
          <p14:tracePt t="177916" x="5670550" y="3822700"/>
          <p14:tracePt t="177940" x="5653088" y="3830638"/>
          <p14:tracePt t="177964" x="5643563" y="3830638"/>
          <p14:tracePt t="177972" x="5626100" y="3840163"/>
          <p14:tracePt t="177988" x="5608638" y="3848100"/>
          <p14:tracePt t="178004" x="5599113" y="3848100"/>
          <p14:tracePt t="178012" x="5599113" y="3857625"/>
          <p14:tracePt t="178044" x="5599113" y="3867150"/>
          <p14:tracePt t="178076" x="5599113" y="3875088"/>
          <p14:tracePt t="178084" x="5589588" y="3875088"/>
          <p14:tracePt t="178093" x="5589588" y="3884613"/>
          <p14:tracePt t="178116" x="5581650" y="3884613"/>
          <p14:tracePt t="178156" x="5572125" y="3884613"/>
          <p14:tracePt t="178172" x="5562600" y="3884613"/>
          <p14:tracePt t="178188" x="5562600" y="3894138"/>
          <p14:tracePt t="178212" x="5554663" y="3894138"/>
          <p14:tracePt t="178236" x="5545138" y="3894138"/>
          <p14:tracePt t="178300" x="5537200" y="3894138"/>
          <p14:tracePt t="178364" x="5537200" y="3902075"/>
          <p14:tracePt t="178676" x="5527675" y="3902075"/>
          <p14:tracePt t="178692" x="5518150" y="3902075"/>
          <p14:tracePt t="178716" x="5510213" y="3911600"/>
          <p14:tracePt t="178724" x="5500688" y="3911600"/>
          <p14:tracePt t="178740" x="5491163" y="3919538"/>
          <p14:tracePt t="178748" x="5491163" y="3929063"/>
          <p14:tracePt t="178762" x="5483225" y="3929063"/>
          <p14:tracePt t="178778" x="5483225" y="3938588"/>
          <p14:tracePt t="178836" x="5473700" y="3938588"/>
          <p14:tracePt t="178844" x="5465763" y="3938588"/>
          <p14:tracePt t="178868" x="5456238" y="3938588"/>
          <p14:tracePt t="178876" x="5456238" y="3946525"/>
          <p14:tracePt t="178908" x="5446713" y="3946525"/>
          <p14:tracePt t="178924" x="5446713" y="3956050"/>
          <p14:tracePt t="178988" x="5438775" y="3956050"/>
          <p14:tracePt t="179020" x="5429250" y="3956050"/>
          <p14:tracePt t="179076" x="5429250" y="3946525"/>
          <p14:tracePt t="181141" x="5438775" y="3946525"/>
          <p14:tracePt t="181148" x="5456238" y="3946525"/>
          <p14:tracePt t="181157" x="5483225" y="3946525"/>
          <p14:tracePt t="181170" x="5527675" y="3946525"/>
          <p14:tracePt t="181188" x="5643563" y="3946525"/>
          <p14:tracePt t="181188" x="5715000" y="3946525"/>
          <p14:tracePt t="181204" x="5776913" y="3956050"/>
          <p14:tracePt t="181222" x="5929313" y="3990975"/>
          <p14:tracePt t="181237" x="5965825" y="4010025"/>
          <p14:tracePt t="181255" x="5965825" y="4017963"/>
          <p14:tracePt t="181271" x="5965825" y="4027488"/>
          <p14:tracePt t="181288" x="5938838" y="4037013"/>
          <p14:tracePt t="181304" x="5902325" y="4044950"/>
          <p14:tracePt t="181321" x="5884863" y="4044950"/>
          <p14:tracePt t="181381" x="5894388" y="4044950"/>
          <p14:tracePt t="181389" x="5911850" y="4044950"/>
          <p14:tracePt t="181405" x="5929313" y="4044950"/>
          <p14:tracePt t="181413" x="5946775" y="4044950"/>
          <p14:tracePt t="181421" x="5965825" y="4044950"/>
          <p14:tracePt t="181438" x="5983288" y="4037013"/>
          <p14:tracePt t="182189" x="5965825" y="4037013"/>
          <p14:tracePt t="182242" x="5491163" y="4170363"/>
          <p14:tracePt t="182244" x="5357813" y="4224338"/>
          <p14:tracePt t="182257" x="5108575" y="4330700"/>
          <p14:tracePt t="182274" x="4652963" y="4518025"/>
          <p14:tracePt t="182290" x="4367213" y="4616450"/>
          <p14:tracePt t="182307" x="4232275" y="4670425"/>
          <p14:tracePt t="182324" x="4089400" y="4714875"/>
          <p14:tracePt t="182342" x="4010025" y="4751388"/>
          <p14:tracePt t="182358" x="3938588" y="4786313"/>
          <p14:tracePt t="182374" x="3911600" y="4803775"/>
          <p14:tracePt t="182391" x="3840163" y="4840288"/>
          <p14:tracePt t="182409" x="3786188" y="4875213"/>
          <p14:tracePt t="182425" x="3759200" y="4894263"/>
          <p14:tracePt t="182441" x="3705225" y="4919663"/>
          <p14:tracePt t="182458" x="3633788" y="4938713"/>
          <p14:tracePt t="182476" x="3554413" y="4973638"/>
          <p14:tracePt t="182491" x="3500438" y="4991100"/>
          <p14:tracePt t="182508" x="3490913" y="5010150"/>
          <p14:tracePt t="182525" x="3455988" y="5037138"/>
          <p14:tracePt t="182543" x="3446463" y="5062538"/>
          <p14:tracePt t="182559" x="3429000" y="5081588"/>
          <p14:tracePt t="182575" x="3429000" y="5099050"/>
          <p14:tracePt t="182592" x="3429000" y="5108575"/>
          <p14:tracePt t="182609" x="3429000" y="5116513"/>
          <p14:tracePt t="182637" x="3429000" y="5126038"/>
          <p14:tracePt t="182645" x="3438525" y="5133975"/>
          <p14:tracePt t="182661" x="3446463" y="5133975"/>
          <p14:tracePt t="182677" x="3455988" y="5143500"/>
          <p14:tracePt t="182693" x="3465513" y="5143500"/>
          <p14:tracePt t="182709" x="3473450" y="5153025"/>
          <p14:tracePt t="182726" x="3482975" y="5160963"/>
          <p14:tracePt t="182743" x="3482975" y="5170488"/>
          <p14:tracePt t="182759" x="3482975" y="5180013"/>
          <p14:tracePt t="182776" x="3482975" y="5197475"/>
          <p14:tracePt t="182792" x="3482975" y="5205413"/>
          <p14:tracePt t="182810" x="3482975" y="5214938"/>
          <p14:tracePt t="182826" x="3473450" y="5214938"/>
          <p14:tracePt t="182843" x="3455988" y="5224463"/>
          <p14:tracePt t="182859" x="3438525" y="5232400"/>
          <p14:tracePt t="182877" x="3402013" y="5232400"/>
          <p14:tracePt t="182893" x="3340100" y="5241925"/>
          <p14:tracePt t="182910" x="3251200" y="5251450"/>
          <p14:tracePt t="182926" x="3179763" y="5251450"/>
          <p14:tracePt t="182944" x="3089275" y="5241925"/>
          <p14:tracePt t="182960" x="3027363" y="5232400"/>
          <p14:tracePt t="182977" x="2982913" y="5214938"/>
          <p14:tracePt t="182993" x="2965450" y="5197475"/>
          <p14:tracePt t="183011" x="2955925" y="5197475"/>
          <p14:tracePt t="183027" x="2946400" y="5180013"/>
          <p14:tracePt t="183043" x="2938463" y="5160963"/>
          <p14:tracePt t="183060" x="2928938" y="5133975"/>
          <p14:tracePt t="183078" x="2928938" y="5116513"/>
          <p14:tracePt t="183094" x="2928938" y="5108575"/>
          <p14:tracePt t="183110" x="2928938" y="5089525"/>
          <p14:tracePt t="183127" x="2928938" y="5062538"/>
          <p14:tracePt t="183145" x="2928938" y="5045075"/>
          <p14:tracePt t="183161" x="2928938" y="5010150"/>
          <p14:tracePt t="183177" x="2928938" y="4991100"/>
          <p14:tracePt t="183194" x="2938463" y="4965700"/>
          <p14:tracePt t="183212" x="2946400" y="4929188"/>
          <p14:tracePt t="183227" x="2965450" y="4911725"/>
          <p14:tracePt t="183244" x="2982913" y="4884738"/>
          <p14:tracePt t="183245" x="2982913" y="4875213"/>
          <p14:tracePt t="183261" x="2990850" y="4857750"/>
          <p14:tracePt t="183278" x="3009900" y="4830763"/>
          <p14:tracePt t="183294" x="3036888" y="4786313"/>
          <p14:tracePt t="183311" x="3054350" y="4759325"/>
          <p14:tracePt t="183328" x="3081338" y="4732338"/>
          <p14:tracePt t="183346" x="3108325" y="4697413"/>
          <p14:tracePt t="183361" x="3152775" y="4670425"/>
          <p14:tracePt t="183378" x="3187700" y="4633913"/>
          <p14:tracePt t="183395" x="3214688" y="4625975"/>
          <p14:tracePt t="183412" x="3251200" y="4598988"/>
          <p14:tracePt t="183413" x="3268663" y="4581525"/>
          <p14:tracePt t="183428" x="3295650" y="4572000"/>
          <p14:tracePt t="183445" x="3340100" y="4545013"/>
          <p14:tracePt t="183462" x="3394075" y="4537075"/>
          <p14:tracePt t="183479" x="3429000" y="4527550"/>
          <p14:tracePt t="183495" x="3473450" y="4518025"/>
          <p14:tracePt t="183512" x="3517900" y="4510088"/>
          <p14:tracePt t="183528" x="3544888" y="4510088"/>
          <p14:tracePt t="183546" x="3598863" y="4510088"/>
          <p14:tracePt t="183562" x="3643313" y="4510088"/>
          <p14:tracePt t="183579" x="3670300" y="4510088"/>
          <p14:tracePt t="183595" x="3697288" y="4518025"/>
          <p14:tracePt t="183613" x="3741738" y="4554538"/>
          <p14:tracePt t="183629" x="3776663" y="4581525"/>
          <p14:tracePt t="183646" x="3786188" y="4598988"/>
          <p14:tracePt t="183662" x="3822700" y="4643438"/>
          <p14:tracePt t="183680" x="3857625" y="4697413"/>
          <p14:tracePt t="183696" x="3894138" y="4751388"/>
          <p14:tracePt t="183712" x="3919538" y="4776788"/>
          <p14:tracePt t="183729" x="3929063" y="4803775"/>
          <p14:tracePt t="183747" x="3946525" y="4830763"/>
          <p14:tracePt t="183763" x="3956050" y="4857750"/>
          <p14:tracePt t="183779" x="3956050" y="4867275"/>
          <p14:tracePt t="183796" x="3956050" y="4894263"/>
          <p14:tracePt t="183797" x="3956050" y="4911725"/>
          <p14:tracePt t="183814" x="3956050" y="4938713"/>
          <p14:tracePt t="183830" x="3956050" y="4965700"/>
          <p14:tracePt t="183847" x="3956050" y="4991100"/>
          <p14:tracePt t="183863" x="3938588" y="5027613"/>
          <p14:tracePt t="183881" x="3919538" y="5054600"/>
          <p14:tracePt t="183896" x="3902075" y="5089525"/>
          <p14:tracePt t="183913" x="3894138" y="5099050"/>
          <p14:tracePt t="183930" x="3884613" y="5126038"/>
          <p14:tracePt t="183948" x="3857625" y="5143500"/>
          <p14:tracePt t="183964" x="3822700" y="5170488"/>
          <p14:tracePt t="183980" x="3776663" y="5205413"/>
          <p14:tracePt t="183981" x="3759200" y="5214938"/>
          <p14:tracePt t="183997" x="3724275" y="5232400"/>
          <p14:tracePt t="184015" x="3679825" y="5251450"/>
          <p14:tracePt t="184030" x="3652838" y="5251450"/>
          <p14:tracePt t="184047" x="3581400" y="5259388"/>
          <p14:tracePt t="184064" x="3465513" y="5259388"/>
          <p14:tracePt t="184081" x="3348038" y="5241925"/>
          <p14:tracePt t="184097" x="3268663" y="5197475"/>
          <p14:tracePt t="184114" x="3197225" y="5160963"/>
          <p14:tracePt t="184131" x="3152775" y="5108575"/>
          <p14:tracePt t="184149" x="3108325" y="5018088"/>
          <p14:tracePt t="184165" x="3098800" y="4983163"/>
          <p14:tracePt t="184181" x="3089275" y="4884738"/>
          <p14:tracePt t="184198" x="3089275" y="4795838"/>
          <p14:tracePt t="184215" x="3098800" y="4741863"/>
          <p14:tracePt t="184231" x="3133725" y="4705350"/>
          <p14:tracePt t="184248" x="3143250" y="4705350"/>
          <p14:tracePt t="184264" x="3152775" y="4697413"/>
          <p14:tracePt t="184282" x="3133725" y="4714875"/>
          <p14:tracePt t="184298" x="3116263" y="4732338"/>
          <p14:tracePt t="184315" x="2982913" y="4848225"/>
          <p14:tracePt t="184331" x="2830513" y="4973638"/>
          <p14:tracePt t="184349" x="2679700" y="5089525"/>
          <p14:tracePt t="184365" x="2581275" y="5153025"/>
          <p14:tracePt t="184382" x="2473325" y="5197475"/>
          <p14:tracePt t="184398" x="2366963" y="5251450"/>
          <p14:tracePt t="184416" x="2303463" y="5268913"/>
          <p14:tracePt t="184432" x="2179638" y="5303838"/>
          <p14:tracePt t="184448" x="2054225" y="5340350"/>
          <p14:tracePt t="184465" x="1973263" y="5375275"/>
          <p14:tracePt t="184483" x="1928813" y="5394325"/>
          <p14:tracePt t="184499" x="1884363" y="5411788"/>
          <p14:tracePt t="184515" x="1857375" y="5438775"/>
          <p14:tracePt t="184532" x="1822450" y="5465763"/>
          <p14:tracePt t="184550" x="1795463" y="5483225"/>
          <p14:tracePt t="184566" x="1776413" y="5500688"/>
          <p14:tracePt t="184582" x="1768475" y="5510213"/>
          <p14:tracePt t="184599" x="1758950" y="5527675"/>
          <p14:tracePt t="184621" x="1758950" y="5537200"/>
          <p14:tracePt t="184693" x="1758950" y="5527675"/>
          <p14:tracePt t="184701" x="1758950" y="5518150"/>
          <p14:tracePt t="184709" x="1758950" y="5510213"/>
          <p14:tracePt t="184725" x="1758950" y="5500688"/>
          <p14:tracePt t="184733" x="1768475" y="5483225"/>
          <p14:tracePt t="184750" x="1795463" y="5446713"/>
          <p14:tracePt t="184767" x="1822450" y="5411788"/>
          <p14:tracePt t="184783" x="1839913" y="5384800"/>
          <p14:tracePt t="184800" x="1866900" y="5367338"/>
          <p14:tracePt t="184816" x="1901825" y="5340350"/>
          <p14:tracePt t="184834" x="1938338" y="5313363"/>
          <p14:tracePt t="184850" x="1946275" y="5295900"/>
          <p14:tracePt t="184866" x="1982788" y="5268913"/>
          <p14:tracePt t="184883" x="2017713" y="5241925"/>
          <p14:tracePt t="184901" x="2062163" y="5205413"/>
          <p14:tracePt t="184917" x="2081213" y="5187950"/>
          <p14:tracePt t="184933" x="2098675" y="5170488"/>
          <p14:tracePt t="184950" x="2108200" y="5153025"/>
          <p14:tracePt t="184968" x="2116138" y="5143500"/>
          <p14:tracePt t="184984" x="2125663" y="5143500"/>
          <p14:tracePt t="185000" x="2143125" y="5133975"/>
          <p14:tracePt t="185017" x="2160588" y="5126038"/>
          <p14:tracePt t="185035" x="2179638" y="5126038"/>
          <p14:tracePt t="185051" x="2187575" y="5108575"/>
          <p14:tracePt t="185067" x="2214563" y="5108575"/>
          <p14:tracePt t="185084" x="2251075" y="5089525"/>
          <p14:tracePt t="185102" x="2295525" y="5072063"/>
          <p14:tracePt t="185118" x="2339975" y="5054600"/>
          <p14:tracePt t="185134" x="2411413" y="5018088"/>
          <p14:tracePt t="185151" x="2482850" y="4991100"/>
          <p14:tracePt t="185168" x="2517775" y="4965700"/>
          <p14:tracePt t="185184" x="2571750" y="4938713"/>
          <p14:tracePt t="185201" x="2616200" y="4911725"/>
          <p14:tracePt t="185218" x="2660650" y="4894263"/>
          <p14:tracePt t="185235" x="2679700" y="4875213"/>
          <p14:tracePt t="185251" x="2724150" y="4848225"/>
          <p14:tracePt t="185267" x="2776538" y="4822825"/>
          <p14:tracePt t="185284" x="2840038" y="4795838"/>
          <p14:tracePt t="185302" x="2919413" y="4776788"/>
          <p14:tracePt t="185318" x="2973388" y="4751388"/>
          <p14:tracePt t="185335" x="3054350" y="4732338"/>
          <p14:tracePt t="185352" x="3125788" y="4714875"/>
          <p14:tracePt t="185369" x="3160713" y="4705350"/>
          <p14:tracePt t="185385" x="3259138" y="4697413"/>
          <p14:tracePt t="185402" x="3375025" y="4670425"/>
          <p14:tracePt t="185419" x="3473450" y="4652963"/>
          <p14:tracePt t="185436" x="3571875" y="4633913"/>
          <p14:tracePt t="185452" x="3679825" y="4625975"/>
          <p14:tracePt t="185469" x="3848100" y="4625975"/>
          <p14:tracePt t="185485" x="3911600" y="4625975"/>
          <p14:tracePt t="185503" x="4017963" y="4633913"/>
          <p14:tracePt t="185519" x="4133850" y="4660900"/>
          <p14:tracePt t="185536" x="4205288" y="4687888"/>
          <p14:tracePt t="185552" x="4251325" y="4705350"/>
          <p14:tracePt t="185570" x="4295775" y="4714875"/>
          <p14:tracePt t="185586" x="4313238" y="4724400"/>
          <p14:tracePt t="185653" x="4313238" y="4714875"/>
          <p14:tracePt t="185661" x="4313238" y="4705350"/>
          <p14:tracePt t="185670" x="4303713" y="4697413"/>
          <p14:tracePt t="185686" x="4251325" y="4687888"/>
          <p14:tracePt t="185703" x="4160838" y="4679950"/>
          <p14:tracePt t="185720" x="4017963" y="4679950"/>
          <p14:tracePt t="185737" x="3848100" y="4705350"/>
          <p14:tracePt t="185753" x="3652838" y="4786313"/>
          <p14:tracePt t="185770" x="3429000" y="4894263"/>
          <p14:tracePt t="185786" x="3295650" y="4965700"/>
          <p14:tracePt t="185804" x="2990850" y="5126038"/>
          <p14:tracePt t="185820" x="2786063" y="5259388"/>
          <p14:tracePt t="185837" x="2608263" y="5394325"/>
          <p14:tracePt t="185854" x="2509838" y="5483225"/>
          <p14:tracePt t="185871" x="2411413" y="5572125"/>
          <p14:tracePt t="185887" x="2330450" y="5653088"/>
          <p14:tracePt t="185904" x="2312988" y="5680075"/>
          <p14:tracePt t="185920" x="2268538" y="5741988"/>
          <p14:tracePt t="185938" x="2232025" y="5776913"/>
          <p14:tracePt t="185954" x="2205038" y="5795963"/>
          <p14:tracePt t="185971" x="2197100" y="5803900"/>
          <p14:tracePt t="185987" x="2179638" y="5803900"/>
          <p14:tracePt t="186005" x="2170113" y="5803900"/>
          <p14:tracePt t="186021" x="2170113" y="5795963"/>
          <p14:tracePt t="186045" x="2160588" y="5776913"/>
          <p14:tracePt t="186054" x="2160588" y="5741988"/>
          <p14:tracePt t="186072" x="2160588" y="5670550"/>
          <p14:tracePt t="186088" x="2160588" y="5589588"/>
          <p14:tracePt t="186104" x="2187575" y="5510213"/>
          <p14:tracePt t="186121" x="2241550" y="5419725"/>
          <p14:tracePt t="186139" x="2312988" y="5330825"/>
          <p14:tracePt t="186155" x="2428875" y="5232400"/>
          <p14:tracePt t="186171" x="2490788" y="5187950"/>
          <p14:tracePt t="186188" x="2670175" y="5089525"/>
          <p14:tracePt t="186206" x="2973388" y="4965700"/>
          <p14:tracePt t="186222" x="3143250" y="4929188"/>
          <p14:tracePt t="186238" x="3268663" y="4919663"/>
          <p14:tracePt t="186255" x="3340100" y="4911725"/>
          <p14:tracePt t="186272" x="3367088" y="4911725"/>
          <p14:tracePt t="186317" x="3367088" y="4902200"/>
          <p14:tracePt t="186341" x="3367088" y="4894263"/>
          <p14:tracePt t="186357" x="3357563" y="4894263"/>
          <p14:tracePt t="186365" x="3348038" y="4894263"/>
          <p14:tracePt t="186373" x="3330575" y="4894263"/>
          <p14:tracePt t="186389" x="3259138" y="4894263"/>
          <p14:tracePt t="186406" x="3133725" y="4894263"/>
          <p14:tracePt t="186423" x="2990850" y="4911725"/>
          <p14:tracePt t="186439" x="2840038" y="4938713"/>
          <p14:tracePt t="186456" x="2776538" y="4956175"/>
          <p14:tracePt t="186472" x="2625725" y="5010150"/>
          <p14:tracePt t="186490" x="2473325" y="5089525"/>
          <p14:tracePt t="186506" x="2357438" y="5160963"/>
          <p14:tracePt t="186522" x="2241550" y="5268913"/>
          <p14:tracePt t="186539" x="2125663" y="5357813"/>
          <p14:tracePt t="186557" x="1990725" y="5473700"/>
          <p14:tracePt t="186573" x="1955800" y="5500688"/>
          <p14:tracePt t="186590" x="1919288" y="5562600"/>
          <p14:tracePt t="186606" x="1901825" y="5589588"/>
          <p14:tracePt t="186624" x="1901825" y="5608638"/>
          <p14:tracePt t="186661" x="1901825" y="5599113"/>
          <p14:tracePt t="186677" x="1901825" y="5589588"/>
          <p14:tracePt t="186685" x="1901825" y="5572125"/>
          <p14:tracePt t="186693" x="1901825" y="5545138"/>
          <p14:tracePt t="186706" x="1901825" y="5518150"/>
          <p14:tracePt t="186723" x="1911350" y="5465763"/>
          <p14:tracePt t="186740" x="1928813" y="5429250"/>
          <p14:tracePt t="186758" x="2098675" y="5232400"/>
          <p14:tracePt t="186774" x="2251075" y="5108575"/>
          <p14:tracePt t="186790" x="2419350" y="5027613"/>
          <p14:tracePt t="186807" x="2589213" y="4946650"/>
          <p14:tracePt t="186824" x="2751138" y="4902200"/>
          <p14:tracePt t="186840" x="2911475" y="4857750"/>
          <p14:tracePt t="186857" x="2990850" y="4848225"/>
          <p14:tracePt t="186874" x="3125788" y="4840288"/>
          <p14:tracePt t="186891" x="3224213" y="4840288"/>
          <p14:tracePt t="186907" x="3259138" y="4840288"/>
          <p14:tracePt t="186973" x="3259138" y="4830763"/>
          <p14:tracePt t="186989" x="3259138" y="4822825"/>
          <p14:tracePt t="187021" x="3241675" y="4822825"/>
          <p14:tracePt t="187037" x="3214688" y="4822825"/>
          <p14:tracePt t="187045" x="3160713" y="4830763"/>
          <p14:tracePt t="187058" x="3062288" y="4857750"/>
          <p14:tracePt t="187074" x="2822575" y="4919663"/>
          <p14:tracePt t="187091" x="2608263" y="5000625"/>
          <p14:tracePt t="187109" x="2366963" y="5116513"/>
          <p14:tracePt t="187109" x="2251075" y="5160963"/>
          <p14:tracePt t="187125" x="2143125" y="5224463"/>
          <p14:tracePt t="187142" x="1911350" y="5367338"/>
          <p14:tracePt t="187158" x="1866900" y="5394325"/>
          <p14:tracePt t="187176" x="1830388" y="5429250"/>
          <p14:tracePt t="187191" x="1830388" y="5438775"/>
          <p14:tracePt t="187213" x="1830388" y="5429250"/>
          <p14:tracePt t="187225" x="1830388" y="5419725"/>
          <p14:tracePt t="187243" x="1847850" y="5384800"/>
          <p14:tracePt t="187258" x="1946275" y="5322888"/>
          <p14:tracePt t="187275" x="2133600" y="5241925"/>
          <p14:tracePt t="187292" x="2251075" y="5205413"/>
          <p14:tracePt t="187310" x="2751138" y="5099050"/>
          <p14:tracePt t="187326" x="3044825" y="5054600"/>
          <p14:tracePt t="187342" x="3205163" y="5027613"/>
          <p14:tracePt t="187359" x="3303588" y="5018088"/>
          <p14:tracePt t="187376" x="3357563" y="5018088"/>
          <p14:tracePt t="187392" x="3402013" y="5018088"/>
          <p14:tracePt t="187409" x="3438525" y="5037138"/>
          <p14:tracePt t="187426" x="3465513" y="5054600"/>
          <p14:tracePt t="187443" x="3544888" y="5116513"/>
          <p14:tracePt t="187459" x="3625850" y="5187950"/>
          <p14:tracePt t="187476" x="3679825" y="5232400"/>
          <p14:tracePt t="187493" x="3768725" y="5286375"/>
          <p14:tracePt t="187510" x="3848100" y="5322888"/>
          <p14:tracePt t="187526" x="3929063" y="5357813"/>
          <p14:tracePt t="187543" x="3983038" y="5367338"/>
          <p14:tracePt t="187559" x="4054475" y="5367338"/>
          <p14:tracePt t="187577" x="4125913" y="5313363"/>
          <p14:tracePt t="187593" x="4205288" y="5241925"/>
          <p14:tracePt t="187610" x="4251325" y="5241925"/>
          <p14:tracePt t="187626" x="4251325" y="5224463"/>
          <p14:tracePt t="187644" x="4251325" y="5214938"/>
          <p14:tracePt t="187660" x="4259263" y="5197475"/>
          <p14:tracePt t="187677" x="4268788" y="5197475"/>
          <p14:tracePt t="187693" x="4295775" y="5187950"/>
          <p14:tracePt t="187829" x="4303713" y="5187950"/>
          <p14:tracePt t="187845" x="4303713" y="5180013"/>
          <p14:tracePt t="187893" x="4313238" y="5180013"/>
          <p14:tracePt t="187909" x="4322763" y="5180013"/>
          <p14:tracePt t="187917" x="4322763" y="5170488"/>
          <p14:tracePt t="187927" x="4330700" y="5170488"/>
          <p14:tracePt t="187957" x="4340225" y="5170488"/>
          <p14:tracePt t="188029" x="4340225" y="5160963"/>
          <p14:tracePt t="188045" x="4340225" y="5153025"/>
          <p14:tracePt t="188053" x="4340225" y="5143500"/>
          <p14:tracePt t="188062" x="4340225" y="5133975"/>
          <p14:tracePt t="188078" x="4340225" y="5126038"/>
          <p14:tracePt t="188157" x="4330700" y="5126038"/>
          <p14:tracePt t="188182" x="4322763" y="5126038"/>
          <p14:tracePt t="188437" x="4322763" y="5116513"/>
          <p14:tracePt t="188445" x="4322763" y="5108575"/>
          <p14:tracePt t="188461" x="4322763" y="5099050"/>
          <p14:tracePt t="188477" x="4322763" y="5089525"/>
          <p14:tracePt t="188493" x="4322763" y="5081588"/>
          <p14:tracePt t="188501" x="4322763" y="5072063"/>
          <p14:tracePt t="188525" x="4313238" y="5072063"/>
          <p14:tracePt t="188533" x="4313238" y="5062538"/>
          <p14:tracePt t="188557" x="4313238" y="5054600"/>
          <p14:tracePt t="188573" x="4313238" y="5045075"/>
          <p14:tracePt t="188589" x="4313238" y="5037138"/>
          <p14:tracePt t="188669" x="4313238" y="5027613"/>
          <p14:tracePt t="188686" x="4303713" y="5027613"/>
          <p14:tracePt t="189598" x="4295775" y="5027613"/>
          <p14:tracePt t="189630" x="4295775" y="5045075"/>
          <p14:tracePt t="189646" x="4295775" y="5062538"/>
          <p14:tracePt t="189653" x="4295775" y="5081588"/>
          <p14:tracePt t="189668" x="4295775" y="5099050"/>
          <p14:tracePt t="189684" x="4340225" y="5143500"/>
          <p14:tracePt t="189701" x="4446588" y="5180013"/>
          <p14:tracePt t="189701" x="4510088" y="5187950"/>
          <p14:tracePt t="189718" x="4679950" y="5197475"/>
          <p14:tracePt t="189735" x="4875213" y="5197475"/>
          <p14:tracePt t="189751" x="5010150" y="5197475"/>
          <p14:tracePt t="189767" x="5599113" y="5197475"/>
          <p14:tracePt t="189784" x="6296025" y="5197475"/>
          <p14:tracePt t="189802" x="6670675" y="5197475"/>
          <p14:tracePt t="189818" x="6929438" y="5197475"/>
          <p14:tracePt t="189834" x="7099300" y="5197475"/>
          <p14:tracePt t="189851" x="7197725" y="5187950"/>
          <p14:tracePt t="189869" x="7242175" y="5180013"/>
          <p14:tracePt t="189884" x="7251700" y="5180013"/>
          <p14:tracePt t="189901" x="7394575" y="5160963"/>
          <p14:tracePt t="189918" x="7527925" y="5160963"/>
          <p14:tracePt t="189936" x="7643813" y="5160963"/>
          <p14:tracePt t="189951" x="7742238" y="5160963"/>
          <p14:tracePt t="189968" x="7831138" y="5160963"/>
          <p14:tracePt t="189985" x="7894638" y="5160963"/>
          <p14:tracePt t="190002" x="7920038" y="5160963"/>
          <p14:tracePt t="190018" x="8018463" y="5170488"/>
          <p14:tracePt t="190035" x="8161338" y="5187950"/>
          <p14:tracePt t="190052" x="8296275" y="5197475"/>
          <p14:tracePt t="190069" x="8447088" y="5187950"/>
          <p14:tracePt t="190085" x="8537575" y="5153025"/>
          <p14:tracePt t="190102" x="8609013" y="5108575"/>
          <p14:tracePt t="190119" x="8670925" y="5054600"/>
          <p14:tracePt t="190136" x="8705850" y="5018088"/>
          <p14:tracePt t="190152" x="8759825" y="4938713"/>
          <p14:tracePt t="190169" x="8823325" y="4848225"/>
          <p14:tracePt t="190185" x="8867775" y="4768850"/>
          <p14:tracePt t="190203" x="8894763" y="4660900"/>
          <p14:tracePt t="190219" x="8929688" y="4562475"/>
          <p14:tracePt t="190236" x="8947150" y="4473575"/>
          <p14:tracePt t="190253" x="8966200" y="4411663"/>
          <p14:tracePt t="190270" x="8974138" y="4357688"/>
          <p14:tracePt t="190286" x="8974138" y="4322763"/>
          <p14:tracePt t="190303" x="8974138" y="4286250"/>
          <p14:tracePt t="190319" x="8974138" y="4268788"/>
          <p14:tracePt t="190337" x="8974138" y="4251325"/>
          <p14:tracePt t="190353" x="8974138" y="4241800"/>
          <p14:tracePt t="190370" x="8974138" y="4224338"/>
          <p14:tracePt t="190390" x="8974138" y="4214813"/>
          <p14:tracePt t="190404" x="8974138" y="4205288"/>
          <p14:tracePt t="190422" x="8966200" y="4197350"/>
          <p14:tracePt t="190438" x="8956675" y="4197350"/>
          <p14:tracePt t="190454" x="8939213" y="4187825"/>
          <p14:tracePt t="190471" x="8912225" y="4187825"/>
          <p14:tracePt t="190487" x="8875713" y="4197350"/>
          <p14:tracePt t="190503" x="8823325" y="4224338"/>
          <p14:tracePt t="190520" x="8786813" y="4241800"/>
          <p14:tracePt t="190538" x="8724900" y="4276725"/>
          <p14:tracePt t="190553" x="8670925" y="4303713"/>
          <p14:tracePt t="190570" x="8634413" y="4322763"/>
          <p14:tracePt t="190587" x="8589963" y="4340225"/>
          <p14:tracePt t="190605" x="8537575" y="4367213"/>
          <p14:tracePt t="190620" x="8491538" y="4375150"/>
          <p14:tracePt t="190637" x="8466138" y="4375150"/>
          <p14:tracePt t="190654" x="8439150" y="4384675"/>
          <p14:tracePt t="190671" x="8412163" y="4384675"/>
          <p14:tracePt t="190687" x="8394700" y="4394200"/>
          <p14:tracePt t="190704" x="8375650" y="4394200"/>
          <p14:tracePt t="190721" x="8348663" y="4402138"/>
          <p14:tracePt t="190738" x="8313738" y="4402138"/>
          <p14:tracePt t="190754" x="8259763" y="4402138"/>
          <p14:tracePt t="190771" x="8242300" y="4402138"/>
          <p14:tracePt t="190788" x="8188325" y="4402138"/>
          <p14:tracePt t="190805" x="8116888" y="4402138"/>
          <p14:tracePt t="190821" x="8108950" y="4402138"/>
          <p14:tracePt t="190838" x="8072438" y="4402138"/>
          <p14:tracePt t="190855" x="8062913" y="4402138"/>
          <p14:tracePt t="190872" x="8054975" y="4402138"/>
          <p14:tracePt t="190888" x="8054975" y="4419600"/>
          <p14:tracePt t="190905" x="8045450" y="4419600"/>
          <p14:tracePt t="190922" x="8037513" y="4429125"/>
          <p14:tracePt t="190942" x="8037513" y="4438650"/>
          <p14:tracePt t="190958" x="8037513" y="4446588"/>
          <p14:tracePt t="190972" x="8037513" y="4456113"/>
          <p14:tracePt t="190988" x="8037513" y="4465638"/>
          <p14:tracePt t="191006" x="8027988" y="4483100"/>
          <p14:tracePt t="191022" x="8027988" y="4491038"/>
          <p14:tracePt t="191039" x="8018463" y="4500563"/>
          <p14:tracePt t="191055" x="8001000" y="4537075"/>
          <p14:tracePt t="191073" x="7983538" y="4554538"/>
          <p14:tracePt t="191089" x="7974013" y="4562475"/>
          <p14:tracePt t="191105" x="7956550" y="4572000"/>
          <p14:tracePt t="191122" x="7939088" y="4572000"/>
          <p14:tracePt t="191140" x="7920038" y="4572000"/>
          <p14:tracePt t="191156" x="7912100" y="4572000"/>
          <p14:tracePt t="191172" x="7894638" y="4572000"/>
          <p14:tracePt t="191190" x="7875588" y="4572000"/>
          <p14:tracePt t="191207" x="7875588" y="4562475"/>
          <p14:tracePt t="191223" x="7875588" y="4545013"/>
          <p14:tracePt t="191239" x="7912100" y="4527550"/>
          <p14:tracePt t="191256" x="7947025" y="4500563"/>
          <p14:tracePt t="191274" x="7991475" y="4483100"/>
          <p14:tracePt t="191290" x="8010525" y="4473575"/>
          <p14:tracePt t="191306" x="8054975" y="4465638"/>
          <p14:tracePt t="191323" x="8099425" y="4465638"/>
          <p14:tracePt t="191340" x="8143875" y="4465638"/>
          <p14:tracePt t="191356" x="8180388" y="4465638"/>
          <p14:tracePt t="191373" x="8215313" y="4483100"/>
          <p14:tracePt t="191374" x="8232775" y="4483100"/>
          <p14:tracePt t="191390" x="8251825" y="4491038"/>
          <p14:tracePt t="191414" x="8259763" y="4500563"/>
          <p14:tracePt t="191430" x="8259763" y="4510088"/>
          <p14:tracePt t="191440" x="8259763" y="4518025"/>
          <p14:tracePt t="191457" x="8259763" y="4527550"/>
          <p14:tracePt t="191474" x="8259763" y="4545013"/>
          <p14:tracePt t="191490" x="8242300" y="4554538"/>
          <p14:tracePt t="191507" x="8205788" y="4554538"/>
          <p14:tracePt t="191524" x="8170863" y="4562475"/>
          <p14:tracePt t="191541" x="8143875" y="4562475"/>
          <p14:tracePt t="191557" x="8089900" y="4562475"/>
          <p14:tracePt t="191558" x="8072438" y="4554538"/>
          <p14:tracePt t="191574" x="8037513" y="4545013"/>
          <p14:tracePt t="191598" x="8037513" y="4537075"/>
          <p14:tracePt t="191608" x="8037513" y="4527550"/>
          <p14:tracePt t="191630" x="8037513" y="4518025"/>
          <p14:tracePt t="191646" x="8054975" y="4518025"/>
          <p14:tracePt t="191658" x="8062913" y="4510088"/>
          <p14:tracePt t="191675" x="8072438" y="4500563"/>
          <p14:tracePt t="191691" x="8099425" y="4491038"/>
          <p14:tracePt t="191708" x="8116888" y="4491038"/>
          <p14:tracePt t="191724" x="8116888" y="4483100"/>
          <p14:tracePt t="191854" x="8108950" y="4483100"/>
          <p14:tracePt t="191934" x="8099425" y="4483100"/>
          <p14:tracePt t="191950" x="8089900" y="4483100"/>
          <p14:tracePt t="192006" x="8081963" y="4483100"/>
          <p14:tracePt t="192022" x="8081963" y="4491038"/>
          <p14:tracePt t="192038" x="8072438" y="4491038"/>
          <p14:tracePt t="192062" x="8072438" y="4500563"/>
          <p14:tracePt t="192070" x="8062913" y="4500563"/>
          <p14:tracePt t="192166" x="8054975" y="4500563"/>
          <p14:tracePt t="192198" x="8045450" y="4500563"/>
          <p14:tracePt t="192254" x="8037513" y="4500563"/>
          <p14:tracePt t="192286" x="8027988" y="4500563"/>
          <p14:tracePt t="192294" x="8018463" y="4500563"/>
          <p14:tracePt t="192318" x="8010525" y="4500563"/>
          <p14:tracePt t="192334" x="8001000" y="4500563"/>
          <p14:tracePt t="192358" x="7991475" y="4500563"/>
          <p14:tracePt t="192366" x="7983538" y="4500563"/>
          <p14:tracePt t="192377" x="7983538" y="4491038"/>
          <p14:tracePt t="192430" x="7974013" y="4491038"/>
          <p14:tracePt t="192582" x="7974013" y="4483100"/>
          <p14:tracePt t="192598" x="7974013" y="4473575"/>
          <p14:tracePt t="192614" x="7983538" y="4465638"/>
          <p14:tracePt t="192622" x="7983538" y="4456113"/>
          <p14:tracePt t="192630" x="7991475" y="4456113"/>
          <p14:tracePt t="192646" x="7991475" y="4446588"/>
          <p14:tracePt t="192662" x="7983538" y="4446588"/>
          <p14:tracePt t="192678" x="7974013" y="4446588"/>
          <p14:tracePt t="192695" x="7966075" y="4446588"/>
          <p14:tracePt t="192711" x="7956550" y="4446588"/>
          <p14:tracePt t="192729" x="7939088" y="4446588"/>
          <p14:tracePt t="192745" x="7929563" y="4446588"/>
          <p14:tracePt t="192761" x="7823200" y="4446588"/>
          <p14:tracePt t="192778" x="7643813" y="4446588"/>
          <p14:tracePt t="192796" x="7500938" y="4446588"/>
          <p14:tracePt t="192812" x="7385050" y="4446588"/>
          <p14:tracePt t="192828" x="7304088" y="4446588"/>
          <p14:tracePt t="192845" x="7251700" y="4438650"/>
          <p14:tracePt t="192846" x="7232650" y="4429125"/>
          <p14:tracePt t="192863" x="7215188" y="4419600"/>
          <p14:tracePt t="192879" x="7197725" y="4419600"/>
          <p14:tracePt t="192895" x="7188200" y="4419600"/>
          <p14:tracePt t="192912" x="7180263" y="4419600"/>
          <p14:tracePt t="192929" x="7180263" y="4438650"/>
          <p14:tracePt t="192945" x="7188200" y="4456113"/>
          <p14:tracePt t="192962" x="7205663" y="4483100"/>
          <p14:tracePt t="192979" x="7224713" y="4518025"/>
          <p14:tracePt t="192996" x="7232650" y="4537075"/>
          <p14:tracePt t="193012" x="7232650" y="4589463"/>
          <p14:tracePt t="193029" x="7161213" y="4687888"/>
          <p14:tracePt t="193030" x="7099300" y="4724400"/>
          <p14:tracePt t="193046" x="6919913" y="4776788"/>
          <p14:tracePt t="193063" x="6697663" y="4822825"/>
          <p14:tracePt t="193079" x="6438900" y="4830763"/>
          <p14:tracePt t="193096" x="6197600" y="4830763"/>
          <p14:tracePt t="193113" x="6027738" y="4813300"/>
          <p14:tracePt t="193130" x="5983288" y="4795838"/>
          <p14:tracePt t="193146" x="5956300" y="4768850"/>
          <p14:tracePt t="193163" x="5991225" y="4724400"/>
          <p14:tracePt t="193180" x="6143625" y="4670425"/>
          <p14:tracePt t="193197" x="6340475" y="4643438"/>
          <p14:tracePt t="193213" x="6545263" y="4643438"/>
          <p14:tracePt t="193230" x="6688138" y="4643438"/>
          <p14:tracePt t="193254" x="6680200" y="4643438"/>
          <p14:tracePt t="193264" x="6626225" y="4679950"/>
          <p14:tracePt t="193280" x="6367463" y="4776788"/>
          <p14:tracePt t="193297" x="5857875" y="4848225"/>
          <p14:tracePt t="193313" x="5126038" y="4848225"/>
          <p14:tracePt t="193331" x="4259263" y="4848225"/>
          <p14:tracePt t="193347" x="3438525" y="4848225"/>
          <p14:tracePt t="193364" x="2776538" y="4848225"/>
          <p14:tracePt t="193380" x="2536825" y="4848225"/>
          <p14:tracePt t="193398" x="1731963" y="4768850"/>
          <p14:tracePt t="193414" x="1295400" y="4643438"/>
          <p14:tracePt t="193431" x="1098550" y="4545013"/>
          <p14:tracePt t="193447" x="919163" y="4446588"/>
          <p14:tracePt t="193465" x="758825" y="4367213"/>
          <p14:tracePt t="193481" x="652463" y="4313238"/>
          <p14:tracePt t="193497" x="608013" y="4286250"/>
          <p14:tracePt t="193514" x="598488" y="4268788"/>
          <p14:tracePt t="193532" x="588963" y="4241800"/>
          <p14:tracePt t="193547" x="608013" y="4170363"/>
          <p14:tracePt t="193564" x="687388" y="4081463"/>
          <p14:tracePt t="193581" x="795338" y="3990975"/>
          <p14:tracePt t="193599" x="911225" y="3830638"/>
          <p14:tracePt t="193614" x="938213" y="3732213"/>
          <p14:tracePt t="193631" x="946150" y="3679825"/>
          <p14:tracePt t="193648" x="955675" y="3571875"/>
          <p14:tracePt t="193665" x="955675" y="3473450"/>
          <p14:tracePt t="193681" x="955675" y="3411538"/>
          <p14:tracePt t="193698" x="955675" y="3375025"/>
          <p14:tracePt t="193715" x="955675" y="3348038"/>
          <p14:tracePt t="193732" x="982663" y="3303588"/>
          <p14:tracePt t="193748" x="1044575" y="3259138"/>
          <p14:tracePt t="193765" x="1098550" y="3232150"/>
          <p14:tracePt t="193782" x="1357313" y="3133725"/>
          <p14:tracePt t="193800" x="1581150" y="3054350"/>
          <p14:tracePt t="193815" x="1741488" y="3000375"/>
          <p14:tracePt t="193832" x="1839913" y="2955925"/>
          <p14:tracePt t="193849" x="1901825" y="2928938"/>
          <p14:tracePt t="193866" x="1955800" y="2884488"/>
          <p14:tracePt t="193882" x="2000250" y="2847975"/>
          <p14:tracePt t="193899" x="2027238" y="2822575"/>
          <p14:tracePt t="193916" x="2098675" y="2759075"/>
          <p14:tracePt t="193933" x="2205038" y="2652713"/>
          <p14:tracePt t="193949" x="2330450" y="2562225"/>
          <p14:tracePt t="193966" x="2500313" y="2446338"/>
          <p14:tracePt t="193983" x="2589213" y="2393950"/>
          <p14:tracePt t="194001" x="2616200" y="2366963"/>
          <p14:tracePt t="194016" x="2633663" y="2366963"/>
          <p14:tracePt t="194033" x="2643188" y="2357438"/>
          <p14:tracePt t="194049" x="2643188" y="2347913"/>
          <p14:tracePt t="194102" x="2633663" y="2357438"/>
          <p14:tracePt t="194110" x="2608263" y="2366963"/>
          <p14:tracePt t="194118" x="2562225" y="2393950"/>
          <p14:tracePt t="194134" x="2446338" y="2482850"/>
          <p14:tracePt t="194150" x="2312988" y="2598738"/>
          <p14:tracePt t="194166" x="2170113" y="2724150"/>
          <p14:tracePt t="194183" x="2089150" y="2803525"/>
          <p14:tracePt t="194200" x="1901825" y="2990850"/>
          <p14:tracePt t="194217" x="1697038" y="3232150"/>
          <p14:tracePt t="194233" x="1490663" y="3473450"/>
          <p14:tracePt t="194250" x="1276350" y="3697288"/>
          <p14:tracePt t="194267" x="1125538" y="3875088"/>
          <p14:tracePt t="194283" x="1027113" y="3990975"/>
          <p14:tracePt t="194300" x="965200" y="4071938"/>
          <p14:tracePt t="194317" x="946150" y="4098925"/>
          <p14:tracePt t="194335" x="919163" y="4170363"/>
          <p14:tracePt t="194350" x="919163" y="4179888"/>
          <p14:tracePt t="194382" x="938213" y="4170363"/>
          <p14:tracePt t="194390" x="955675" y="4152900"/>
          <p14:tracePt t="194401" x="973138" y="4125913"/>
          <p14:tracePt t="194417" x="1062038" y="4037013"/>
          <p14:tracePt t="194434" x="1214438" y="3902075"/>
          <p14:tracePt t="194451" x="1312863" y="3830638"/>
          <p14:tracePt t="194468" x="1758950" y="3517900"/>
          <p14:tracePt t="194484" x="2357438" y="3170238"/>
          <p14:tracePt t="194501" x="2714625" y="2955925"/>
          <p14:tracePt t="194518" x="3089275" y="2705100"/>
          <p14:tracePt t="194535" x="3251200" y="2581275"/>
          <p14:tracePt t="194551" x="3340100" y="2473325"/>
          <p14:tracePt t="194568" x="3367088" y="2419350"/>
          <p14:tracePt t="194584" x="3411538" y="2322513"/>
          <p14:tracePt t="194602" x="3438525" y="2251075"/>
          <p14:tracePt t="194618" x="3455988" y="2224088"/>
          <p14:tracePt t="194635" x="3455988" y="2214563"/>
          <p14:tracePt t="194678" x="3446463" y="2214563"/>
          <p14:tracePt t="194686" x="3411538" y="2232025"/>
          <p14:tracePt t="194694" x="3357563" y="2286000"/>
          <p14:tracePt t="194702" x="3268663" y="2347913"/>
          <p14:tracePt t="194718" x="3152775" y="2446338"/>
          <p14:tracePt t="194735" x="2687638" y="2776538"/>
          <p14:tracePt t="194753" x="2187575" y="3071813"/>
          <p14:tracePt t="194769" x="1866900" y="3214688"/>
          <p14:tracePt t="194785" x="1670050" y="3286125"/>
          <p14:tracePt t="194802" x="1517650" y="3330575"/>
          <p14:tracePt t="194819" x="1482725" y="3340100"/>
          <p14:tracePt t="194835" x="1473200" y="3340100"/>
          <p14:tracePt t="194862" x="1482725" y="3340100"/>
          <p14:tracePt t="194910" x="1490663" y="3340100"/>
          <p14:tracePt t="194926" x="1500188" y="3340100"/>
          <p14:tracePt t="194942" x="1509713" y="3357563"/>
          <p14:tracePt t="194950" x="1517650" y="3384550"/>
          <p14:tracePt t="194958" x="1544638" y="3438525"/>
          <p14:tracePt t="194970" x="1589088" y="3517900"/>
          <p14:tracePt t="194987" x="1741488" y="3687763"/>
          <p14:tracePt t="195003" x="2036763" y="3902075"/>
          <p14:tracePt t="195019" x="2509838" y="4170363"/>
          <p14:tracePt t="195036" x="2803525" y="4276725"/>
          <p14:tracePt t="195054" x="3965575" y="4510088"/>
          <p14:tracePt t="195070" x="4438650" y="4545013"/>
          <p14:tracePt t="195086" x="4697413" y="4545013"/>
          <p14:tracePt t="195103" x="4902200" y="4545013"/>
          <p14:tracePt t="195121" x="5108575" y="4554538"/>
          <p14:tracePt t="195136" x="5313363" y="4589463"/>
          <p14:tracePt t="195153" x="5394325" y="4598988"/>
          <p14:tracePt t="195170" x="5554663" y="4625975"/>
          <p14:tracePt t="195187" x="5670550" y="4660900"/>
          <p14:tracePt t="195204" x="5715000" y="4679950"/>
          <p14:tracePt t="195220" x="5724525" y="4687888"/>
          <p14:tracePt t="195278" x="5732463" y="4687888"/>
          <p14:tracePt t="195294" x="5741988" y="4687888"/>
          <p14:tracePt t="195302" x="5741988" y="4697413"/>
          <p14:tracePt t="195310" x="5759450" y="4697413"/>
          <p14:tracePt t="195321" x="5776913" y="4705350"/>
          <p14:tracePt t="195337" x="5803900" y="4724400"/>
          <p14:tracePt t="195355" x="5919788" y="4776788"/>
          <p14:tracePt t="195371" x="6072188" y="4830763"/>
          <p14:tracePt t="195387" x="6197600" y="4875213"/>
          <p14:tracePt t="195404" x="6286500" y="4911725"/>
          <p14:tracePt t="195422" x="6375400" y="4946650"/>
          <p14:tracePt t="195437" x="6394450" y="4956175"/>
          <p14:tracePt t="195454" x="6419850" y="4965700"/>
          <p14:tracePt t="195471" x="6429375" y="4965700"/>
          <p14:tracePt t="195510" x="6429375" y="4973638"/>
          <p14:tracePt t="195526" x="6438900" y="4973638"/>
          <p14:tracePt t="195542" x="6456363" y="4983163"/>
          <p14:tracePt t="195550" x="6465888" y="4983163"/>
          <p14:tracePt t="195558" x="6473825" y="4983163"/>
          <p14:tracePt t="195571" x="6483350" y="4991100"/>
          <p14:tracePt t="195588" x="6491288" y="4991100"/>
          <p14:tracePt t="195605" x="6581775" y="4965700"/>
          <p14:tracePt t="195623" x="6759575" y="4946650"/>
          <p14:tracePt t="195638" x="6831013" y="4938713"/>
          <p14:tracePt t="195655" x="6840538" y="4956175"/>
          <p14:tracePt t="195672" x="6813550" y="5000625"/>
          <p14:tracePt t="195689" x="6796088" y="5018088"/>
          <p14:tracePt t="195705" x="6777038" y="5018088"/>
          <p14:tracePt t="195722" x="6742113" y="5018088"/>
          <p14:tracePt t="195739" x="6732588" y="5018088"/>
          <p14:tracePt t="196030" x="6742113" y="5018088"/>
          <p14:tracePt t="196038" x="6751638" y="5018088"/>
          <p14:tracePt t="196046" x="6759575" y="5018088"/>
          <p14:tracePt t="196056" x="6769100" y="5018088"/>
          <p14:tracePt t="196073" x="6786563" y="5018088"/>
          <p14:tracePt t="196090" x="6804025" y="5027613"/>
          <p14:tracePt t="196108" x="6831013" y="5027613"/>
          <p14:tracePt t="196123" x="6858000" y="5027613"/>
          <p14:tracePt t="196140" x="6875463" y="5027613"/>
          <p14:tracePt t="196157" x="6902450" y="5037138"/>
          <p14:tracePt t="196175" x="6938963" y="5037138"/>
          <p14:tracePt t="196191" x="6965950" y="5027613"/>
          <p14:tracePt t="196207" x="7000875" y="5027613"/>
          <p14:tracePt t="196224" x="7027863" y="5018088"/>
          <p14:tracePt t="196241" x="7062788" y="5018088"/>
          <p14:tracePt t="196257" x="7081838" y="5010150"/>
          <p14:tracePt t="196274" x="7126288" y="5000625"/>
          <p14:tracePt t="196291" x="7161213" y="5000625"/>
          <p14:tracePt t="196308" x="7188200" y="4983163"/>
          <p14:tracePt t="196324" x="7197725" y="4983163"/>
          <p14:tracePt t="196341" x="7215188" y="4973638"/>
          <p14:tracePt t="196358" x="7251700" y="4965700"/>
          <p14:tracePt t="196358" x="7269163" y="4965700"/>
          <p14:tracePt t="196375" x="7313613" y="4946650"/>
          <p14:tracePt t="196391" x="7323138" y="4938713"/>
          <p14:tracePt t="196408" x="7348538" y="4919663"/>
          <p14:tracePt t="196424" x="7375525" y="4911725"/>
          <p14:tracePt t="196442" x="7402513" y="4902200"/>
          <p14:tracePt t="196458" x="7412038" y="4884738"/>
          <p14:tracePt t="196475" x="7419975" y="4875213"/>
          <p14:tracePt t="196491" x="7429500" y="4857750"/>
          <p14:tracePt t="196509" x="7439025" y="4848225"/>
          <p14:tracePt t="196525" x="7439025" y="4830763"/>
          <p14:tracePt t="196542" x="7446963" y="4803775"/>
          <p14:tracePt t="196542" x="7446963" y="4786313"/>
          <p14:tracePt t="196559" x="7446963" y="4759325"/>
          <p14:tracePt t="196576" x="7446963" y="4732338"/>
          <p14:tracePt t="196592" x="7446963" y="4705350"/>
          <p14:tracePt t="196608" x="7446963" y="4679950"/>
          <p14:tracePt t="196625" x="7439025" y="4670425"/>
          <p14:tracePt t="196798" x="7429500" y="4670425"/>
          <p14:tracePt t="196806" x="7419975" y="4670425"/>
          <p14:tracePt t="196830" x="7412038" y="4670425"/>
          <p14:tracePt t="196838" x="7402513" y="4670425"/>
          <p14:tracePt t="196846" x="7385050" y="4679950"/>
          <p14:tracePt t="196859" x="7375525" y="4697413"/>
          <p14:tracePt t="196877" x="7340600" y="4714875"/>
          <p14:tracePt t="196893" x="7304088" y="4732338"/>
          <p14:tracePt t="196910" x="7286625" y="4741863"/>
          <p14:tracePt t="196927" x="7277100" y="4751388"/>
          <p14:tracePt t="196944" x="7259638" y="4768850"/>
          <p14:tracePt t="196966" x="7251700" y="4768850"/>
          <p14:tracePt t="196976" x="7251700" y="4776788"/>
          <p14:tracePt t="196998" x="7251700" y="4786313"/>
          <p14:tracePt t="197022" x="7251700" y="4795838"/>
          <p14:tracePt t="197054" x="7251700" y="4803775"/>
          <p14:tracePt t="197086" x="7251700" y="4813300"/>
          <p14:tracePt t="212496" x="7242175" y="4813300"/>
          <p14:tracePt t="212504" x="7215188" y="4813300"/>
          <p14:tracePt t="212515" x="7143750" y="4830763"/>
          <p14:tracePt t="212532" x="6777038" y="4840288"/>
          <p14:tracePt t="212549" x="6296025" y="4813300"/>
          <p14:tracePt t="212565" x="5875338" y="4732338"/>
          <p14:tracePt t="212583" x="5438775" y="4679950"/>
          <p14:tracePt t="212599" x="5214938" y="4679950"/>
          <p14:tracePt t="212615" x="4741863" y="4697413"/>
          <p14:tracePt t="212616" x="4510088" y="4741863"/>
          <p14:tracePt t="212633" x="4214813" y="4803775"/>
          <p14:tracePt t="212650" x="4152900" y="4830763"/>
          <p14:tracePt t="212728" x="4143375" y="4830763"/>
          <p14:tracePt t="212736" x="4143375" y="4840288"/>
          <p14:tracePt t="212749" x="4133850" y="4840288"/>
          <p14:tracePt t="212766" x="4098925" y="4840288"/>
          <p14:tracePt t="212783" x="4010025" y="4830763"/>
          <p14:tracePt t="212801" x="3786188" y="4751388"/>
          <p14:tracePt t="212817" x="3286125" y="4554538"/>
          <p14:tracePt t="212833" x="2724150" y="4375150"/>
          <p14:tracePt t="212850" x="2322513" y="4295775"/>
          <p14:tracePt t="212867" x="2116138" y="4276725"/>
          <p14:tracePt t="212883" x="1982788" y="4259263"/>
          <p14:tracePt t="212900" x="1857375" y="4232275"/>
          <p14:tracePt t="212916" x="1795463" y="4214813"/>
          <p14:tracePt t="212934" x="1633538" y="4160838"/>
          <p14:tracePt t="212950" x="1419225" y="4062413"/>
          <p14:tracePt t="212967" x="1196975" y="3965575"/>
          <p14:tracePt t="212983" x="1036638" y="3884613"/>
          <p14:tracePt t="212984" x="973138" y="3848100"/>
          <p14:tracePt t="213001" x="874713" y="3786188"/>
          <p14:tracePt t="213017" x="830263" y="3751263"/>
          <p14:tracePt t="213034" x="803275" y="3732213"/>
          <p14:tracePt t="213050" x="776288" y="3724275"/>
          <p14:tracePt t="213068" x="704850" y="3687763"/>
          <p14:tracePt t="213084" x="633413" y="3652838"/>
          <p14:tracePt t="213101" x="598488" y="3633788"/>
          <p14:tracePt t="213117" x="588963" y="3625850"/>
          <p14:tracePt t="213135" x="588963" y="3616325"/>
          <p14:tracePt t="213151" x="581025" y="3616325"/>
          <p14:tracePt t="213167" x="571500" y="3608388"/>
          <p14:tracePt t="213184" x="561975" y="3598863"/>
          <p14:tracePt t="213202" x="554038" y="3589338"/>
          <p14:tracePt t="213218" x="554038" y="3581400"/>
          <p14:tracePt t="213280" x="561975" y="3589338"/>
          <p14:tracePt t="213288" x="561975" y="3598863"/>
          <p14:tracePt t="213301" x="571500" y="3625850"/>
          <p14:tracePt t="213318" x="588963" y="3697288"/>
          <p14:tracePt t="213335" x="608013" y="3768725"/>
          <p14:tracePt t="213352" x="608013" y="3830638"/>
          <p14:tracePt t="213368" x="608013" y="3902075"/>
          <p14:tracePt t="213385" x="608013" y="3990975"/>
          <p14:tracePt t="213402" x="625475" y="4044950"/>
          <p14:tracePt t="213419" x="633413" y="4071938"/>
          <p14:tracePt t="213435" x="642938" y="4071938"/>
          <p14:tracePt t="213452" x="660400" y="4062413"/>
          <p14:tracePt t="213468" x="679450" y="4017963"/>
          <p14:tracePt t="213486" x="687388" y="3983038"/>
          <p14:tracePt t="213502" x="704850" y="3911600"/>
          <p14:tracePt t="213519" x="723900" y="3848100"/>
          <p14:tracePt t="213535" x="731838" y="3803650"/>
          <p14:tracePt t="213553" x="731838" y="3768725"/>
          <p14:tracePt t="213584" x="741363" y="3768725"/>
          <p14:tracePt t="213592" x="741363" y="3776663"/>
          <p14:tracePt t="213608" x="750888" y="3786188"/>
          <p14:tracePt t="213620" x="750888" y="3813175"/>
          <p14:tracePt t="213636" x="768350" y="3867150"/>
          <p14:tracePt t="213652" x="776288" y="3919538"/>
          <p14:tracePt t="213669" x="776288" y="3973513"/>
          <p14:tracePt t="213687" x="776288" y="4027488"/>
          <p14:tracePt t="213703" x="776288" y="4089400"/>
          <p14:tracePt t="213719" x="776288" y="4170363"/>
          <p14:tracePt t="213736" x="785813" y="4251325"/>
          <p14:tracePt t="213754" x="830263" y="4394200"/>
          <p14:tracePt t="213770" x="866775" y="4518025"/>
          <p14:tracePt t="213786" x="901700" y="4598988"/>
          <p14:tracePt t="213803" x="919163" y="4660900"/>
          <p14:tracePt t="213821" x="928688" y="4714875"/>
          <p14:tracePt t="213837" x="928688" y="4776788"/>
          <p14:tracePt t="213853" x="928688" y="4848225"/>
          <p14:tracePt t="213870" x="938213" y="4875213"/>
          <p14:tracePt t="213887" x="955675" y="4946650"/>
          <p14:tracePt t="213903" x="965200" y="5010150"/>
          <p14:tracePt t="213920" x="965200" y="5072063"/>
          <p14:tracePt t="213937" x="965200" y="5108575"/>
          <p14:tracePt t="213954" x="955675" y="5153025"/>
          <p14:tracePt t="213970" x="955675" y="5187950"/>
          <p14:tracePt t="213992" x="955675" y="5197475"/>
          <p14:tracePt t="214004" x="955675" y="5214938"/>
          <p14:tracePt t="214021" x="946150" y="5232400"/>
          <p14:tracePt t="214037" x="938213" y="5251450"/>
          <p14:tracePt t="214054" x="919163" y="5259388"/>
          <p14:tracePt t="214071" x="901700" y="5268913"/>
          <p14:tracePt t="214088" x="847725" y="5276850"/>
          <p14:tracePt t="214104" x="812800" y="5276850"/>
          <p14:tracePt t="214121" x="785813" y="5268913"/>
          <p14:tracePt t="214138" x="741363" y="5232400"/>
          <p14:tracePt t="214155" x="714375" y="5187950"/>
          <p14:tracePt t="214171" x="696913" y="5143500"/>
          <p14:tracePt t="214188" x="696913" y="5081588"/>
          <p14:tracePt t="214205" x="696913" y="5000625"/>
          <p14:tracePt t="214222" x="696913" y="4929188"/>
          <p14:tracePt t="214238" x="696913" y="4867275"/>
          <p14:tracePt t="214255" x="696913" y="4848225"/>
          <p14:tracePt t="214271" x="714375" y="4795838"/>
          <p14:tracePt t="214289" x="741363" y="4768850"/>
          <p14:tracePt t="214305" x="768350" y="4759325"/>
          <p14:tracePt t="214322" x="785813" y="4759325"/>
          <p14:tracePt t="214338" x="803275" y="4759325"/>
          <p14:tracePt t="214356" x="830263" y="4759325"/>
          <p14:tracePt t="214372" x="847725" y="4759325"/>
          <p14:tracePt t="214388" x="874713" y="4768850"/>
          <p14:tracePt t="214405" x="893763" y="4795838"/>
          <p14:tracePt t="214423" x="911225" y="4822825"/>
          <p14:tracePt t="214439" x="919163" y="4857750"/>
          <p14:tracePt t="214455" x="919163" y="4902200"/>
          <p14:tracePt t="214472" x="901700" y="4991100"/>
          <p14:tracePt t="214490" x="857250" y="5027613"/>
          <p14:tracePt t="214505" x="839788" y="5027613"/>
          <p14:tracePt t="214522" x="768350" y="5045075"/>
          <p14:tracePt t="214539" x="679450" y="5045075"/>
          <p14:tracePt t="214557" x="625475" y="5037138"/>
          <p14:tracePt t="214572" x="581025" y="5000625"/>
          <p14:tracePt t="214589" x="554038" y="4938713"/>
          <p14:tracePt t="214606" x="544513" y="4884738"/>
          <p14:tracePt t="214623" x="544513" y="4822825"/>
          <p14:tracePt t="214639" x="544513" y="4786313"/>
          <p14:tracePt t="214656" x="571500" y="4633913"/>
          <p14:tracePt t="214673" x="642938" y="4562475"/>
          <p14:tracePt t="214690" x="714375" y="4500563"/>
          <p14:tracePt t="214706" x="785813" y="4473575"/>
          <p14:tracePt t="214723" x="839788" y="4446588"/>
          <p14:tracePt t="214740" x="901700" y="4438650"/>
          <p14:tracePt t="214757" x="928688" y="4438650"/>
          <p14:tracePt t="214773" x="1000125" y="4438650"/>
          <p14:tracePt t="214790" x="1071563" y="4500563"/>
          <p14:tracePt t="214806" x="1116013" y="4562475"/>
          <p14:tracePt t="214824" x="1169988" y="4697413"/>
          <p14:tracePt t="214840" x="1169988" y="4768850"/>
          <p14:tracePt t="214857" x="1160463" y="4830763"/>
          <p14:tracePt t="214873" x="1125538" y="4884738"/>
          <p14:tracePt t="214891" x="1098550" y="4911725"/>
          <p14:tracePt t="214907" x="982663" y="4938713"/>
          <p14:tracePt t="214924" x="847725" y="4956175"/>
          <p14:tracePt t="214940" x="731838" y="4956175"/>
          <p14:tracePt t="214958" x="660400" y="4938713"/>
          <p14:tracePt t="214974" x="615950" y="4911725"/>
          <p14:tracePt t="214991" x="588963" y="4884738"/>
          <p14:tracePt t="215007" x="571500" y="4840288"/>
          <p14:tracePt t="215025" x="571500" y="4741863"/>
          <p14:tracePt t="215041" x="608013" y="4633913"/>
          <p14:tracePt t="215057" x="660400" y="4554538"/>
          <p14:tracePt t="215074" x="696913" y="4510088"/>
          <p14:tracePt t="215092" x="750888" y="4491038"/>
          <p14:tracePt t="215108" x="803275" y="4483100"/>
          <p14:tracePt t="215124" x="857250" y="4483100"/>
          <p14:tracePt t="215141" x="884238" y="4483100"/>
          <p14:tracePt t="215159" x="938213" y="4545013"/>
          <p14:tracePt t="215175" x="982663" y="4643438"/>
          <p14:tracePt t="215191" x="1009650" y="4759325"/>
          <p14:tracePt t="215208" x="990600" y="4884738"/>
          <p14:tracePt t="215226" x="938213" y="4946650"/>
          <p14:tracePt t="215241" x="874713" y="4991100"/>
          <p14:tracePt t="215258" x="822325" y="5010150"/>
          <p14:tracePt t="215275" x="795338" y="5010150"/>
          <p14:tracePt t="215293" x="741363" y="5000625"/>
          <p14:tracePt t="215308" x="714375" y="4919663"/>
          <p14:tracePt t="215325" x="704850" y="4813300"/>
          <p14:tracePt t="215342" x="714375" y="4687888"/>
          <p14:tracePt t="215359" x="758825" y="4572000"/>
          <p14:tracePt t="215376" x="812800" y="4483100"/>
          <p14:tracePt t="215392" x="866775" y="4375150"/>
          <p14:tracePt t="215409" x="919163" y="4286250"/>
          <p14:tracePt t="215426" x="973138" y="4205288"/>
          <p14:tracePt t="215442" x="1009650" y="4143375"/>
          <p14:tracePt t="215459" x="1036638" y="4116388"/>
          <p14:tracePt t="215476" x="1062038" y="4089400"/>
          <p14:tracePt t="215493" x="1071563" y="4071938"/>
          <p14:tracePt t="215509" x="1089025" y="4044950"/>
          <p14:tracePt t="215526" x="1098550" y="4027488"/>
          <p14:tracePt t="215543" x="1125538" y="3946525"/>
          <p14:tracePt t="215560" x="1152525" y="3830638"/>
          <p14:tracePt t="215576" x="1152525" y="3813175"/>
          <p14:tracePt t="215593" x="1160463" y="3776663"/>
          <p14:tracePt t="215609" x="1169988" y="3751263"/>
          <p14:tracePt t="215627" x="1169988" y="3732213"/>
          <p14:tracePt t="215643" x="1169988" y="3714750"/>
          <p14:tracePt t="215660" x="1179513" y="3697288"/>
          <p14:tracePt t="215677" x="1187450" y="3660775"/>
          <p14:tracePt t="215694" x="1196975" y="3633788"/>
          <p14:tracePt t="215721" x="1196975" y="3625850"/>
          <p14:tracePt t="215729" x="1196975" y="3616325"/>
          <p14:tracePt t="215833" x="1196975" y="3625850"/>
          <p14:tracePt t="215841" x="1196975" y="3643313"/>
          <p14:tracePt t="215849" x="1196975" y="3679825"/>
          <p14:tracePt t="215865" x="1196975" y="3732213"/>
          <p14:tracePt t="215877" x="1196975" y="3822700"/>
          <p14:tracePt t="215894" x="1196975" y="4000500"/>
          <p14:tracePt t="215911" x="1204913" y="4152900"/>
          <p14:tracePt t="215927" x="1223963" y="4276725"/>
          <p14:tracePt t="215944" x="1223963" y="4384675"/>
          <p14:tracePt t="215944" x="1223963" y="4429125"/>
          <p14:tracePt t="215961" x="1223963" y="4527550"/>
          <p14:tracePt t="215979" x="1223963" y="4616450"/>
          <p14:tracePt t="215994" x="1223963" y="4660900"/>
          <p14:tracePt t="216011" x="1223963" y="4786313"/>
          <p14:tracePt t="216028" x="1223963" y="4911725"/>
          <p14:tracePt t="216045" x="1223963" y="4991100"/>
          <p14:tracePt t="216061" x="1214438" y="5089525"/>
          <p14:tracePt t="216078" x="1204913" y="5170488"/>
          <p14:tracePt t="216094" x="1187450" y="5232400"/>
          <p14:tracePt t="216112" x="1169988" y="5313363"/>
          <p14:tracePt t="216128" x="1160463" y="5340350"/>
          <p14:tracePt t="216145" x="1116013" y="5500688"/>
          <p14:tracePt t="216162" x="1098550" y="5608638"/>
          <p14:tracePt t="216179" x="1098550" y="5680075"/>
          <p14:tracePt t="216195" x="1098550" y="5741988"/>
          <p14:tracePt t="216212" x="1098550" y="5776913"/>
          <p14:tracePt t="216228" x="1098550" y="5813425"/>
          <p14:tracePt t="216246" x="1108075" y="5822950"/>
          <p14:tracePt t="216262" x="1116013" y="5840413"/>
          <p14:tracePt t="216278" x="1116013" y="5848350"/>
          <p14:tracePt t="216305" x="1116013" y="5840413"/>
          <p14:tracePt t="216321" x="1116013" y="5830888"/>
          <p14:tracePt t="216329" x="1116013" y="5813425"/>
          <p14:tracePt t="216345" x="1116013" y="5741988"/>
          <p14:tracePt t="216362" x="1116013" y="5626100"/>
          <p14:tracePt t="216380" x="1116013" y="5473700"/>
          <p14:tracePt t="216396" x="1108075" y="5384800"/>
          <p14:tracePt t="216412" x="1071563" y="5153025"/>
          <p14:tracePt t="216429" x="1044575" y="4929188"/>
          <p14:tracePt t="216447" x="1036638" y="4768850"/>
          <p14:tracePt t="216463" x="1036638" y="4660900"/>
          <p14:tracePt t="216479" x="1036638" y="4572000"/>
          <p14:tracePt t="216496" x="1044575" y="4483100"/>
          <p14:tracePt t="216497" x="1054100" y="4446588"/>
          <p14:tracePt t="216514" x="1071563" y="4348163"/>
          <p14:tracePt t="216529" x="1089025" y="4303713"/>
          <p14:tracePt t="216546" x="1108075" y="4214813"/>
          <p14:tracePt t="216563" x="1116013" y="4152900"/>
          <p14:tracePt t="216580" x="1125538" y="4098925"/>
          <p14:tracePt t="216596" x="1133475" y="4044950"/>
          <p14:tracePt t="216613" x="1133475" y="3990975"/>
          <p14:tracePt t="216630" x="1133475" y="3938588"/>
          <p14:tracePt t="216647" x="1133475" y="3902075"/>
          <p14:tracePt t="216663" x="1133475" y="3884613"/>
          <p14:tracePt t="216680" x="1143000" y="3848100"/>
          <p14:tracePt t="216680" x="1143000" y="3840163"/>
          <p14:tracePt t="216697" x="1152525" y="3822700"/>
          <p14:tracePt t="216714" x="1152525" y="3813175"/>
          <p14:tracePt t="216809" x="1152525" y="3830638"/>
          <p14:tracePt t="216817" x="1152525" y="3857625"/>
          <p14:tracePt t="216830" x="1160463" y="3894138"/>
          <p14:tracePt t="216847" x="1160463" y="4017963"/>
          <p14:tracePt t="216864" x="1160463" y="4089400"/>
          <p14:tracePt t="216882" x="1160463" y="4367213"/>
          <p14:tracePt t="216897" x="1160463" y="4562475"/>
          <p14:tracePt t="216914" x="1152525" y="4732338"/>
          <p14:tracePt t="216931" x="1125538" y="4911725"/>
          <p14:tracePt t="216948" x="1081088" y="5072063"/>
          <p14:tracePt t="216964" x="1036638" y="5232400"/>
          <p14:tracePt t="216981" x="1027113" y="5367338"/>
          <p14:tracePt t="216998" x="1027113" y="5411788"/>
          <p14:tracePt t="217015" x="1027113" y="5510213"/>
          <p14:tracePt t="217031" x="1027113" y="5562600"/>
          <p14:tracePt t="217048" x="1027113" y="5589588"/>
          <p14:tracePt t="217065" x="1027113" y="5608638"/>
          <p14:tracePt t="217082" x="1027113" y="5616575"/>
          <p14:tracePt t="217137" x="1027113" y="5599113"/>
          <p14:tracePt t="217145" x="1027113" y="5589588"/>
          <p14:tracePt t="217161" x="1027113" y="5562600"/>
          <p14:tracePt t="217169" x="1027113" y="5491163"/>
          <p14:tracePt t="217182" x="1027113" y="5384800"/>
          <p14:tracePt t="217199" x="1027113" y="5133975"/>
          <p14:tracePt t="217216" x="1027113" y="4938713"/>
          <p14:tracePt t="217232" x="1027113" y="4759325"/>
          <p14:tracePt t="217249" x="1027113" y="4491038"/>
          <p14:tracePt t="217265" x="1027113" y="4330700"/>
          <p14:tracePt t="217283" x="1027113" y="4268788"/>
          <p14:tracePt t="217299" x="1027113" y="4133850"/>
          <p14:tracePt t="217315" x="1027113" y="4027488"/>
          <p14:tracePt t="217332" x="1027113" y="3983038"/>
          <p14:tracePt t="217350" x="1027113" y="3956050"/>
          <p14:tracePt t="217366" x="1036638" y="3929063"/>
          <p14:tracePt t="217382" x="1036638" y="3911600"/>
          <p14:tracePt t="217399" x="1036638" y="3875088"/>
          <p14:tracePt t="217417" x="1036638" y="3840163"/>
          <p14:tracePt t="217433" x="1036638" y="3822700"/>
          <p14:tracePt t="217545" x="1044575" y="3822700"/>
          <p14:tracePt t="217553" x="1044575" y="3830638"/>
          <p14:tracePt t="217577" x="1044575" y="3840163"/>
          <p14:tracePt t="217697" x="1054100" y="3840163"/>
          <p14:tracePt t="217713" x="1062038" y="3822700"/>
          <p14:tracePt t="217721" x="1071563" y="3803650"/>
          <p14:tracePt t="217734" x="1089025" y="3786188"/>
          <p14:tracePt t="217750" x="1152525" y="3724275"/>
          <p14:tracePt t="217768" x="1285875" y="3616325"/>
          <p14:tracePt t="217784" x="1500188" y="3473450"/>
          <p14:tracePt t="217801" x="1973263" y="3125788"/>
          <p14:tracePt t="217817" x="2170113" y="2982913"/>
          <p14:tracePt t="217835" x="2562225" y="2724150"/>
          <p14:tracePt t="217851" x="2884488" y="2490788"/>
          <p14:tracePt t="217867" x="3036888" y="2339975"/>
          <p14:tracePt t="217884" x="3089275" y="2251075"/>
          <p14:tracePt t="217902" x="3098800" y="2205038"/>
          <p14:tracePt t="217918" x="3098800" y="2179638"/>
          <p14:tracePt t="217934" x="3098800" y="2160588"/>
          <p14:tracePt t="217953" x="3089275" y="2160588"/>
          <p14:tracePt t="217969" x="3044825" y="2205038"/>
          <p14:tracePt t="217985" x="2946400" y="2303463"/>
          <p14:tracePt t="218001" x="2830513" y="2419350"/>
          <p14:tracePt t="218018" x="2732088" y="2517775"/>
          <p14:tracePt t="218035" x="2687638" y="2581275"/>
          <p14:tracePt t="218051" x="2679700" y="2598738"/>
          <p14:tracePt t="218068" x="2679700" y="2608263"/>
          <p14:tracePt t="218089" x="2687638" y="2608263"/>
          <p14:tracePt t="218105" x="2687638" y="2598738"/>
          <p14:tracePt t="218169" x="2670175" y="2608263"/>
          <p14:tracePt t="218177" x="2660650" y="2616200"/>
          <p14:tracePt t="218185" x="2643188" y="2633663"/>
          <p14:tracePt t="218202" x="2598738" y="2670175"/>
          <p14:tracePt t="218219" x="2554288" y="2724150"/>
          <p14:tracePt t="218235" x="2517775" y="2751138"/>
          <p14:tracePt t="218253" x="2384425" y="2840038"/>
          <p14:tracePt t="218269" x="2259013" y="2919413"/>
          <p14:tracePt t="218286" x="2205038" y="2938463"/>
          <p14:tracePt t="218302" x="2187575" y="2955925"/>
          <p14:tracePt t="218320" x="2179638" y="2955925"/>
          <p14:tracePt t="218337" x="2179638" y="2946400"/>
          <p14:tracePt t="218361" x="2179638" y="2938463"/>
          <p14:tracePt t="218377" x="2179638" y="2928938"/>
          <p14:tracePt t="218449" x="2179638" y="2938463"/>
          <p14:tracePt t="218457" x="2160588" y="2946400"/>
          <p14:tracePt t="218471" x="2143125" y="2965450"/>
          <p14:tracePt t="218486" x="2081213" y="3027363"/>
          <p14:tracePt t="218503" x="2000250" y="3116263"/>
          <p14:tracePt t="218520" x="1901825" y="3251200"/>
          <p14:tracePt t="218538" x="1776413" y="3419475"/>
          <p14:tracePt t="218553" x="1616075" y="3589338"/>
          <p14:tracePt t="218570" x="1517650" y="3687763"/>
          <p14:tracePt t="218587" x="1482725" y="3714750"/>
          <p14:tracePt t="218605" x="1473200" y="3732213"/>
          <p14:tracePt t="218620" x="1465263" y="3751263"/>
          <p14:tracePt t="218637" x="1465263" y="3759200"/>
          <p14:tracePt t="218737" x="1455738" y="3759200"/>
          <p14:tracePt t="218753" x="1438275" y="3768725"/>
          <p14:tracePt t="218761" x="1419225" y="3776663"/>
          <p14:tracePt t="218771" x="1393825" y="3795713"/>
          <p14:tracePt t="218787" x="1330325" y="3830638"/>
          <p14:tracePt t="218804" x="1295400" y="3857625"/>
          <p14:tracePt t="218822" x="1250950" y="3884613"/>
          <p14:tracePt t="218838" x="1223963" y="3902075"/>
          <p14:tracePt t="218854" x="1204913" y="3902075"/>
          <p14:tracePt t="218871" x="1204913" y="3911600"/>
          <p14:tracePt t="218905" x="1204913" y="3902075"/>
          <p14:tracePt t="218913" x="1204913" y="3894138"/>
          <p14:tracePt t="218921" x="1204913" y="3884613"/>
          <p14:tracePt t="218938" x="1204913" y="3848100"/>
          <p14:tracePt t="218955" x="1231900" y="3813175"/>
          <p14:tracePt t="218971" x="1241425" y="3776663"/>
          <p14:tracePt t="218988" x="1250950" y="3768725"/>
          <p14:tracePt t="219057" x="1241425" y="3768725"/>
          <p14:tracePt t="219065" x="1231900" y="3776663"/>
          <p14:tracePt t="219081" x="1214438" y="3776663"/>
          <p14:tracePt t="219089" x="1214438" y="3786188"/>
          <p14:tracePt t="219105" x="1204913" y="3786188"/>
          <p14:tracePt t="219122" x="1196975" y="3795713"/>
          <p14:tracePt t="219161" x="1196975" y="3786188"/>
          <p14:tracePt t="219177" x="1196975" y="3776663"/>
          <p14:tracePt t="219201" x="1196975" y="3768725"/>
          <p14:tracePt t="219209" x="1196975" y="3759200"/>
          <p14:tracePt t="219225" x="1196975" y="3751263"/>
          <p14:tracePt t="219239" x="1196975" y="3741738"/>
          <p14:tracePt t="219256" x="1204913" y="3732213"/>
          <p14:tracePt t="219313" x="1214438" y="3724275"/>
          <p14:tracePt t="219329" x="1223963" y="3724275"/>
          <p14:tracePt t="219345" x="1223963" y="3714750"/>
          <p14:tracePt t="219361" x="1231900" y="3714750"/>
          <p14:tracePt t="219393" x="1231900" y="3705225"/>
          <p14:tracePt t="219401" x="1241425" y="3705225"/>
          <p14:tracePt t="219409" x="1241425" y="3697288"/>
          <p14:tracePt t="219497" x="1241425" y="3687763"/>
          <p14:tracePt t="220169" x="1241425" y="3697288"/>
          <p14:tracePt t="220177" x="1241425" y="3724275"/>
          <p14:tracePt t="220185" x="1241425" y="3768725"/>
          <p14:tracePt t="220193" x="1276350" y="3867150"/>
          <p14:tracePt t="220210" x="1303338" y="3973513"/>
          <p14:tracePt t="220226" x="1411288" y="4491038"/>
          <p14:tracePt t="220243" x="1517650" y="4983163"/>
          <p14:tracePt t="220259" x="1527175" y="5160963"/>
          <p14:tracePt t="220276" x="1527175" y="5286375"/>
          <p14:tracePt t="220293" x="1544638" y="5384800"/>
          <p14:tracePt t="220310" x="1544638" y="5465763"/>
          <p14:tracePt t="220326" x="1544638" y="5518150"/>
          <p14:tracePt t="220343" x="1544638" y="5537200"/>
          <p14:tracePt t="220360" x="1527175" y="5562600"/>
          <p14:tracePt t="220378" x="1482725" y="5616575"/>
          <p14:tracePt t="220394" x="1482725" y="5661025"/>
          <p14:tracePt t="220410" x="1473200" y="5715000"/>
          <p14:tracePt t="220427" x="1473200" y="5751513"/>
          <p14:tracePt t="220444" x="1473200" y="5776913"/>
          <p14:tracePt t="220460" x="1473200" y="5803900"/>
          <p14:tracePt t="220477" x="1473200" y="5875338"/>
          <p14:tracePt t="220493" x="1473200" y="5956300"/>
          <p14:tracePt t="220511" x="1465263" y="5991225"/>
          <p14:tracePt t="220527" x="1465263" y="6000750"/>
          <p14:tracePt t="220544" x="1455738" y="6000750"/>
          <p14:tracePt t="220560" x="1446213" y="6000750"/>
          <p14:tracePt t="220578" x="1438275" y="6000750"/>
          <p14:tracePt t="220594" x="1428750" y="6000750"/>
          <p14:tracePt t="220611" x="1411288" y="6000750"/>
          <p14:tracePt t="220627" x="1384300" y="6000750"/>
          <p14:tracePt t="220645" x="1366838" y="6000750"/>
          <p14:tracePt t="220661" x="1357313" y="6000750"/>
          <p14:tracePt t="220677" x="1330325" y="6010275"/>
          <p14:tracePt t="220694" x="1303338" y="6010275"/>
          <p14:tracePt t="220712" x="1276350" y="6010275"/>
          <p14:tracePt t="220728" x="1268413" y="6010275"/>
          <p14:tracePt t="220744" x="1258888" y="6010275"/>
          <p14:tracePt t="220761" x="1250950" y="6010275"/>
          <p14:tracePt t="220779" x="1241425" y="6000750"/>
          <p14:tracePt t="220795" x="1241425" y="5991225"/>
          <p14:tracePt t="220811" x="1231900" y="5991225"/>
          <p14:tracePt t="220828" x="1223963" y="5983288"/>
          <p14:tracePt t="220846" x="1214438" y="5983288"/>
          <p14:tracePt t="220861" x="1214438" y="5973763"/>
          <p14:tracePt t="220881" x="1214438" y="5965825"/>
          <p14:tracePt t="221009" x="1204913" y="5965825"/>
          <p14:tracePt t="221473" x="1204913" y="5956300"/>
          <p14:tracePt t="221481" x="1204913" y="5946775"/>
          <p14:tracePt t="221498" x="1204913" y="5938838"/>
          <p14:tracePt t="221514" x="1214438" y="5902325"/>
          <p14:tracePt t="221531" x="1223963" y="5830888"/>
          <p14:tracePt t="221548" x="1231900" y="5705475"/>
          <p14:tracePt t="221564" x="1250950" y="5537200"/>
          <p14:tracePt t="221581" x="1250950" y="5456238"/>
          <p14:tracePt t="221598" x="1231900" y="5205413"/>
          <p14:tracePt t="221615" x="1204913" y="4965700"/>
          <p14:tracePt t="221631" x="1196975" y="4822825"/>
          <p14:tracePt t="221648" x="1196975" y="4714875"/>
          <p14:tracePt t="221664" x="1196975" y="4616450"/>
          <p14:tracePt t="221682" x="1196975" y="4518025"/>
          <p14:tracePt t="221698" x="1196975" y="4491038"/>
          <p14:tracePt t="221715" x="1196975" y="4438650"/>
          <p14:tracePt t="221731" x="1196975" y="4402138"/>
          <p14:tracePt t="221749" x="1196975" y="4367213"/>
          <p14:tracePt t="221765" x="1196975" y="4340225"/>
          <p14:tracePt t="221781" x="1196975" y="4313238"/>
          <p14:tracePt t="221798" x="1196975" y="4295775"/>
          <p14:tracePt t="221816" x="1196975" y="4268788"/>
          <p14:tracePt t="221832" x="1187450" y="4259263"/>
          <p14:tracePt t="221848" x="1169988" y="4232275"/>
          <p14:tracePt t="221865" x="1133475" y="4160838"/>
          <p14:tracePt t="221883" x="1133475" y="4143375"/>
          <p14:tracePt t="221898" x="1125538" y="4108450"/>
          <p14:tracePt t="221915" x="1116013" y="4081463"/>
          <p14:tracePt t="221932" x="1116013" y="4044950"/>
          <p14:tracePt t="221950" x="1116013" y="4017963"/>
          <p14:tracePt t="221965" x="1116013" y="4000500"/>
          <p14:tracePt t="221983" x="1116013" y="3946525"/>
          <p14:tracePt t="221999" x="1116013" y="3894138"/>
          <p14:tracePt t="222017" x="1125538" y="3867150"/>
          <p14:tracePt t="222017" x="1133475" y="3848100"/>
          <p14:tracePt t="222032" x="1143000" y="3830638"/>
          <p14:tracePt t="222049" x="1143000" y="3795713"/>
          <p14:tracePt t="222066" x="1152525" y="3776663"/>
          <p14:tracePt t="222083" x="1152525" y="3768725"/>
          <p14:tracePt t="222099" x="1160463" y="3732213"/>
          <p14:tracePt t="222116" x="1160463" y="3705225"/>
          <p14:tracePt t="222133" x="1160463" y="3697288"/>
          <p14:tracePt t="222150" x="1169988" y="3679825"/>
          <p14:tracePt t="222729" x="1179513" y="3679825"/>
          <p14:tracePt t="223409" x="1187450" y="3679825"/>
          <p14:tracePt t="223417" x="1196975" y="3679825"/>
          <p14:tracePt t="223426" x="1223963" y="3679825"/>
          <p14:tracePt t="223442" x="1285875" y="3679825"/>
          <p14:tracePt t="223454" x="1428750" y="3679825"/>
          <p14:tracePt t="223471" x="2027238" y="3714750"/>
          <p14:tracePt t="223489" x="2973388" y="3822700"/>
          <p14:tracePt t="223504" x="3251200" y="3848100"/>
          <p14:tracePt t="223521" x="3751263" y="3946525"/>
          <p14:tracePt t="223522" x="4010025" y="4010025"/>
          <p14:tracePt t="223538" x="4446588" y="4125913"/>
          <p14:tracePt t="223555" x="4732338" y="4205288"/>
          <p14:tracePt t="223571" x="4813300" y="4251325"/>
          <p14:tracePt t="223588" x="4965700" y="4303713"/>
          <p14:tracePt t="223605" x="5045075" y="4330700"/>
          <p14:tracePt t="223622" x="5072063" y="4348163"/>
          <p14:tracePt t="223638" x="5081588" y="4357688"/>
          <p14:tracePt t="223658" x="5081588" y="4367213"/>
          <p14:tracePt t="223671" x="5081588" y="4375150"/>
          <p14:tracePt t="223689" x="5089525" y="4411663"/>
          <p14:tracePt t="223690" x="5089525" y="4438650"/>
          <p14:tracePt t="223706" x="5089525" y="4465638"/>
          <p14:tracePt t="223722" x="5089525" y="4554538"/>
          <p14:tracePt t="223738" x="5089525" y="4660900"/>
          <p14:tracePt t="223756" x="5099050" y="4776788"/>
          <p14:tracePt t="223772" x="5116513" y="4884738"/>
          <p14:tracePt t="223789" x="5160963" y="5000625"/>
          <p14:tracePt t="223805" x="5214938" y="5143500"/>
          <p14:tracePt t="223823" x="5276850" y="5259388"/>
          <p14:tracePt t="223839" x="5313363" y="5313363"/>
          <p14:tracePt t="223856" x="5384800" y="5384800"/>
          <p14:tracePt t="223872" x="5429250" y="5411788"/>
          <p14:tracePt t="224202" x="5438775" y="5411788"/>
          <p14:tracePt t="224394" x="5446713" y="5411788"/>
          <p14:tracePt t="224418" x="5456238" y="5402263"/>
          <p14:tracePt t="224426" x="5456238" y="5394325"/>
          <p14:tracePt t="224434" x="5456238" y="5375275"/>
          <p14:tracePt t="224442" x="5465763" y="5367338"/>
          <p14:tracePt t="224458" x="5473700" y="5357813"/>
          <p14:tracePt t="224475" x="5483225" y="5348288"/>
          <p14:tracePt t="224491" x="5491163" y="5322888"/>
          <p14:tracePt t="224508" x="5510213" y="5303838"/>
          <p14:tracePt t="224525" x="5527675" y="5286375"/>
          <p14:tracePt t="224542" x="5554663" y="5259388"/>
          <p14:tracePt t="224558" x="5599113" y="5224463"/>
          <p14:tracePt t="224575" x="5626100" y="5205413"/>
          <p14:tracePt t="224591" x="5634038" y="5197475"/>
          <p14:tracePt t="224609" x="5643563" y="5187950"/>
          <p14:tracePt t="235379" x="5653088" y="5187950"/>
          <p14:tracePt t="235395" x="5670550" y="5170488"/>
          <p14:tracePt t="235403" x="5715000" y="5153025"/>
          <p14:tracePt t="235413" x="5786438" y="5126038"/>
          <p14:tracePt t="235430" x="5956300" y="5062538"/>
          <p14:tracePt t="235447" x="6170613" y="5045075"/>
          <p14:tracePt t="235464" x="6446838" y="5045075"/>
          <p14:tracePt t="235480" x="6697663" y="5081588"/>
          <p14:tracePt t="235497" x="6786563" y="5108575"/>
          <p14:tracePt t="235514" x="6875463" y="5180013"/>
          <p14:tracePt t="235531" x="6875463" y="5286375"/>
          <p14:tracePt t="235547" x="6813550" y="5357813"/>
          <p14:tracePt t="235564" x="6742113" y="5394325"/>
          <p14:tracePt t="235581" x="6661150" y="5419725"/>
          <p14:tracePt t="235598" x="6572250" y="5429250"/>
          <p14:tracePt t="235614" x="6545263" y="5429250"/>
          <p14:tracePt t="235631" x="6500813" y="5402263"/>
          <p14:tracePt t="235647" x="6483350" y="5375275"/>
          <p14:tracePt t="235665" x="6483350" y="5322888"/>
          <p14:tracePt t="235681" x="6510338" y="5251450"/>
          <p14:tracePt t="235698" x="6572250" y="5205413"/>
          <p14:tracePt t="235714" x="6670675" y="5170488"/>
          <p14:tracePt t="235715" x="6742113" y="5160963"/>
          <p14:tracePt t="235732" x="6875463" y="5153025"/>
          <p14:tracePt t="235748" x="6938963" y="5170488"/>
          <p14:tracePt t="235765" x="7000875" y="5268913"/>
          <p14:tracePt t="235781" x="6983413" y="5384800"/>
          <p14:tracePt t="235799" x="6867525" y="5510213"/>
          <p14:tracePt t="235815" x="6705600" y="5608638"/>
          <p14:tracePt t="235832" x="6537325" y="5643563"/>
          <p14:tracePt t="235848" x="6357938" y="5634038"/>
          <p14:tracePt t="235866" x="6161088" y="5562600"/>
          <p14:tracePt t="235882" x="6045200" y="5518150"/>
          <p14:tracePt t="235898" x="5803900" y="5348288"/>
          <p14:tracePt t="235899" x="5724525" y="5268913"/>
          <p14:tracePt t="235915" x="5634038" y="5153025"/>
          <p14:tracePt t="235933" x="5616575" y="5062538"/>
          <p14:tracePt t="235949" x="5653088" y="4991100"/>
          <p14:tracePt t="235965" x="5776913" y="4938713"/>
          <p14:tracePt t="235982" x="5946775" y="4902200"/>
          <p14:tracePt t="236000" x="6045200" y="4894263"/>
          <p14:tracePt t="236016" x="6232525" y="4894263"/>
          <p14:tracePt t="236032" x="6411913" y="4956175"/>
          <p14:tracePt t="236049" x="6465888" y="5037138"/>
          <p14:tracePt t="236067" x="6429375" y="5153025"/>
          <p14:tracePt t="236083" x="6357938" y="5205413"/>
          <p14:tracePt t="236083" x="6286500" y="5259388"/>
          <p14:tracePt t="236099" x="6072188" y="5340350"/>
          <p14:tracePt t="236116" x="5848350" y="5357813"/>
          <p14:tracePt t="236133" x="5741988" y="5340350"/>
          <p14:tracePt t="236149" x="5500688" y="5160963"/>
          <p14:tracePt t="236166" x="5340350" y="4919663"/>
          <p14:tracePt t="236183" x="5313363" y="4732338"/>
          <p14:tracePt t="236201" x="5303838" y="4554538"/>
          <p14:tracePt t="236216" x="5348288" y="4340225"/>
          <p14:tracePt t="236233" x="5465763" y="4125913"/>
          <p14:tracePt t="236250" x="5661025" y="3965575"/>
          <p14:tracePt t="236267" x="5938838" y="3902075"/>
          <p14:tracePt t="236283" x="6269038" y="3946525"/>
          <p14:tracePt t="236300" x="6456363" y="4125913"/>
          <p14:tracePt t="236316" x="6473825" y="4340225"/>
          <p14:tracePt t="236334" x="6330950" y="4652963"/>
          <p14:tracePt t="236350" x="5894388" y="5045075"/>
          <p14:tracePt t="236367" x="5340350" y="5268913"/>
          <p14:tracePt t="236384" x="5062538" y="5313363"/>
          <p14:tracePt t="236401" x="4402138" y="5197475"/>
          <p14:tracePt t="236417" x="3670300" y="4803775"/>
          <p14:tracePt t="236434" x="3268663" y="4419600"/>
          <p14:tracePt t="236451" x="3125788" y="4125913"/>
          <p14:tracePt t="236451" x="3098800" y="4000500"/>
          <p14:tracePt t="236468" x="3108325" y="3768725"/>
          <p14:tracePt t="236484" x="3268663" y="3544888"/>
          <p14:tracePt t="236501" x="3608388" y="3375025"/>
          <p14:tracePt t="236517" x="3822700" y="3340100"/>
          <p14:tracePt t="236535" x="4429125" y="3402013"/>
          <p14:tracePt t="236551" x="4795838" y="3660775"/>
          <p14:tracePt t="236567" x="4822825" y="3902075"/>
          <p14:tracePt t="236585" x="4652963" y="4232275"/>
          <p14:tracePt t="236602" x="4303713" y="4625975"/>
          <p14:tracePt t="236618" x="3956050" y="4875213"/>
          <p14:tracePt t="236634" x="3687763" y="4983163"/>
          <p14:tracePt t="236651" x="3500438" y="5000625"/>
          <p14:tracePt t="236669" x="3375025" y="4965700"/>
          <p14:tracePt t="236685" x="3348038" y="4919663"/>
          <p14:tracePt t="236701" x="3402013" y="4867275"/>
          <p14:tracePt t="236718" x="3527425" y="4786313"/>
          <p14:tracePt t="236735" x="3714750" y="4732338"/>
          <p14:tracePt t="236751" x="3965575" y="4705350"/>
          <p14:tracePt t="236768" x="4089400" y="4705350"/>
          <p14:tracePt t="236784" x="4348163" y="4633913"/>
          <p14:tracePt t="236801" x="4537075" y="4518025"/>
          <p14:tracePt t="236817" x="4652963" y="4473575"/>
          <p14:tracePt t="236835" x="4848225" y="4500563"/>
          <p14:tracePt t="236852" x="5018088" y="4554538"/>
          <p14:tracePt t="236869" x="5170488" y="4625975"/>
          <p14:tracePt t="236885" x="5251450" y="4652963"/>
          <p14:tracePt t="236902" x="5259388" y="4660900"/>
          <p14:tracePt t="236919" x="5276850" y="4670425"/>
          <p14:tracePt t="236936" x="5276850" y="4679950"/>
          <p14:tracePt t="236952" x="5276850" y="4687888"/>
          <p14:tracePt t="237011" x="5268913" y="4687888"/>
          <p14:tracePt t="237019" x="5259388" y="4687888"/>
          <p14:tracePt t="237035" x="5241925" y="4687888"/>
          <p14:tracePt t="237043" x="5214938" y="4687888"/>
          <p14:tracePt t="237053" x="5180013" y="4687888"/>
          <p14:tracePt t="237069" x="5133975" y="4670425"/>
          <p14:tracePt t="237087" x="5018088" y="4625975"/>
          <p14:tracePt t="237103" x="4894263" y="4581525"/>
          <p14:tracePt t="237119" x="4830763" y="4562475"/>
          <p14:tracePt t="237136" x="4813300" y="4554538"/>
          <p14:tracePt t="237555" x="4813300" y="4545013"/>
          <p14:tracePt t="237571" x="4803775" y="4545013"/>
          <p14:tracePt t="237595" x="4776788" y="4527550"/>
          <p14:tracePt t="237603" x="4697413" y="4483100"/>
          <p14:tracePt t="237611" x="4572000" y="4419600"/>
          <p14:tracePt t="237621" x="4330700" y="4286250"/>
          <p14:tracePt t="237639" x="3813175" y="3973513"/>
          <p14:tracePt t="237655" x="3259138" y="3660775"/>
          <p14:tracePt t="237671" x="2732088" y="3322638"/>
          <p14:tracePt t="237688" x="2152650" y="2946400"/>
          <p14:tracePt t="237706" x="1660525" y="2562225"/>
          <p14:tracePt t="237722" x="1455738" y="2384425"/>
          <p14:tracePt t="237738" x="1017588" y="2017713"/>
          <p14:tracePt t="237755" x="490538" y="1438275"/>
          <p14:tracePt t="237773" x="366713" y="1295400"/>
          <p14:tracePt t="237788" x="295275" y="1179513"/>
          <p14:tracePt t="237805" x="250825" y="1089025"/>
          <p14:tracePt t="237822" x="223838" y="1017588"/>
          <p14:tracePt t="237840" x="196850" y="938213"/>
          <p14:tracePt t="237856" x="187325" y="893763"/>
          <p14:tracePt t="237872" x="133350" y="795338"/>
          <p14:tracePt t="237889" x="61913" y="66992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86400" y="-152400"/>
            <a:ext cx="2773680" cy="838200"/>
          </a:xfrm>
        </p:spPr>
        <p:txBody>
          <a:bodyPr>
            <a:normAutofit/>
          </a:bodyPr>
          <a:lstStyle/>
          <a:p>
            <a:pPr rtl="1"/>
            <a:r>
              <a:rPr lang="fa-IR" sz="3000" dirty="0" smtClean="0">
                <a:cs typeface="B Titr" pitchFamily="2" charset="-78"/>
              </a:rPr>
              <a:t>کشش سطحی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1028" name="Picture 4" descr="Image result for surface te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03" y="125320"/>
            <a:ext cx="3181673" cy="21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609600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200" dirty="0" smtClean="0">
                <a:cs typeface="B Nazanin" pitchFamily="2" charset="-78"/>
              </a:rPr>
              <a:t>واحد: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N/m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37" y="1092361"/>
            <a:ext cx="3890406" cy="75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53553"/>
            <a:ext cx="71628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1898073" y="4591928"/>
            <a:ext cx="235527" cy="665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36176" y="4591928"/>
            <a:ext cx="235527" cy="665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7179623" y="4411392"/>
            <a:ext cx="235527" cy="665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52" y="5638799"/>
            <a:ext cx="1438275" cy="86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5455586"/>
            <a:ext cx="1571625" cy="87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486400"/>
            <a:ext cx="2556412" cy="49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0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86400" y="-152400"/>
            <a:ext cx="2773680" cy="838200"/>
          </a:xfrm>
        </p:spPr>
        <p:txBody>
          <a:bodyPr>
            <a:normAutofit fontScale="90000"/>
          </a:bodyPr>
          <a:lstStyle/>
          <a:p>
            <a:pPr rtl="1"/>
            <a:r>
              <a:rPr lang="fa-IR" sz="3000" dirty="0" smtClean="0">
                <a:cs typeface="B Titr" pitchFamily="2" charset="-78"/>
              </a:rPr>
              <a:t>مثال: کشش سطحی</a:t>
            </a:r>
            <a:endParaRPr lang="en-US" sz="3000" dirty="0">
              <a:cs typeface="B Titr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8991600" cy="451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767638" cy="116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3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سرفصل درس  مکانیک سیالات (1)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600200"/>
            <a:ext cx="396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فصل اول: مقدمه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فصل دوم: توزیع فشار در سیال ساکن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فصل سوم: روابط انتگرالی برای حجم کنترل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فصل چهارم: معادلات دیفرانسیل جریان سیالات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 فصل پنجم: تحلیل ابعادی وتشابه</a:t>
            </a:r>
          </a:p>
          <a:p>
            <a:pPr algn="r">
              <a:lnSpc>
                <a:spcPct val="300000"/>
              </a:lnSpc>
            </a:pPr>
            <a:r>
              <a:rPr lang="fa-IR" b="1" dirty="0" smtClean="0">
                <a:cs typeface="B Nazanin" pitchFamily="2" charset="-78"/>
              </a:rPr>
              <a:t>فصل ششم: جریان ویسکوز در مجراها</a:t>
            </a:r>
            <a:endParaRPr lang="en-US" b="1" dirty="0">
              <a:cs typeface="B Nazanin" pitchFamily="2" charset="-7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6743"/>
            <a:ext cx="2695574" cy="79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7" y="3505200"/>
            <a:ext cx="261937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4306932"/>
            <a:ext cx="2605520" cy="72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6" y="5094384"/>
            <a:ext cx="2586470" cy="7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5910872"/>
            <a:ext cx="2752725" cy="65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99285"/>
            <a:ext cx="2752724" cy="63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89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04"/>
    </mc:Choice>
    <mc:Fallback xmlns="">
      <p:transition spd="slow" advTm="15670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1600200"/>
            <a:ext cx="396240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00000"/>
              </a:lnSpc>
            </a:pPr>
            <a:r>
              <a:rPr lang="fa-IR" sz="2500" b="1" dirty="0" smtClean="0">
                <a:cs typeface="B Nazanin" pitchFamily="2" charset="-78"/>
              </a:rPr>
              <a:t>فصل اول: مقدمه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37" y="3626985"/>
            <a:ext cx="7347525" cy="170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35"/>
    </mc:Choice>
    <mc:Fallback xmlns="">
      <p:transition spd="slow" advTm="4443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0473"/>
            <a:ext cx="4953000" cy="361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35608" y="-76200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مفهوم سیال؟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2373" y="5512917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>
                <a:solidFill>
                  <a:srgbClr val="FF0000"/>
                </a:solidFill>
                <a:cs typeface="B Nazanin" pitchFamily="2" charset="-78"/>
              </a:rPr>
              <a:t>سیال ماده ای است که تحت تنش برشی هر چند ناچیز به صورت پیوسته تغییر شکل دهد</a:t>
            </a:r>
            <a:r>
              <a:rPr lang="fa-IR" b="1" dirty="0" smtClean="0">
                <a:solidFill>
                  <a:srgbClr val="FF0000"/>
                </a:solidFill>
                <a:cs typeface="B Nazanin" pitchFamily="2" charset="-78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2349" y="4049254"/>
            <a:ext cx="7696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itchFamily="2" charset="-78"/>
              </a:rPr>
              <a:t>در </a:t>
            </a:r>
            <a:r>
              <a:rPr lang="fa-IR" b="1" dirty="0">
                <a:cs typeface="B Nazanin" pitchFamily="2" charset="-78"/>
              </a:rPr>
              <a:t>علم مکانیک سیالات رفتار سیالات در حال سکون (استاتیک سیالات) </a:t>
            </a:r>
            <a:r>
              <a:rPr lang="fa-IR" b="1" dirty="0" smtClean="0">
                <a:cs typeface="B Nazanin" pitchFamily="2" charset="-78"/>
              </a:rPr>
              <a:t> و در </a:t>
            </a:r>
            <a:r>
              <a:rPr lang="fa-IR" b="1" dirty="0">
                <a:cs typeface="B Nazanin" pitchFamily="2" charset="-78"/>
              </a:rPr>
              <a:t>حال حرکت (دینامیک سیالات) مورد بحث و بررسی قرار </a:t>
            </a:r>
            <a:r>
              <a:rPr lang="fa-IR" b="1" dirty="0" smtClean="0">
                <a:cs typeface="B Nazanin" pitchFamily="2" charset="-78"/>
              </a:rPr>
              <a:t>می گیرد.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>
                <a:cs typeface="B Nazanin" pitchFamily="2" charset="-78"/>
              </a:rPr>
              <a:t>هدف از آنالیز مکانیک سیالات تعیین توزیع سرعت و فشار سیال در یک شکل هندسی مشخص است. </a:t>
            </a:r>
          </a:p>
          <a:p>
            <a:pPr algn="justLow" rtl="1"/>
            <a:endParaRPr lang="en-US" sz="1400" b="1" dirty="0" smtClean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144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780"/>
    </mc:Choice>
    <mc:Fallback xmlns="">
      <p:transition spd="slow" advTm="48878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73" y="-7961"/>
            <a:ext cx="4923632" cy="359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55959" y="40556"/>
            <a:ext cx="7498080" cy="1143000"/>
          </a:xfrm>
        </p:spPr>
        <p:txBody>
          <a:bodyPr>
            <a:normAutofit/>
          </a:bodyPr>
          <a:lstStyle/>
          <a:p>
            <a:pPr algn="r" rtl="1"/>
            <a:r>
              <a:rPr lang="fa-IR" sz="3000" dirty="0" smtClean="0">
                <a:cs typeface="B Titr" pitchFamily="2" charset="-78"/>
              </a:rPr>
              <a:t>مفهوم سیال؟</a:t>
            </a:r>
            <a:endParaRPr lang="en-US" sz="3000" dirty="0">
              <a:cs typeface="B Titr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01623" y="323413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itchFamily="2" charset="-78"/>
              </a:rPr>
              <a:t>سیال می تواند </a:t>
            </a:r>
            <a:r>
              <a:rPr lang="fa-IR" b="1" dirty="0">
                <a:cs typeface="B Nazanin" panose="00000400000000000000" pitchFamily="2" charset="-78"/>
              </a:rPr>
              <a:t>به صورت </a:t>
            </a:r>
            <a:r>
              <a:rPr lang="fa-IR" b="1" dirty="0">
                <a:solidFill>
                  <a:srgbClr val="FF0000"/>
                </a:solidFill>
                <a:cs typeface="B Nazanin" panose="00000400000000000000" pitchFamily="2" charset="-78"/>
              </a:rPr>
              <a:t>مایع</a:t>
            </a:r>
            <a:r>
              <a:rPr lang="fa-IR" b="1" dirty="0">
                <a:cs typeface="B Nazanin" panose="00000400000000000000" pitchFamily="2" charset="-78"/>
              </a:rPr>
              <a:t> یا </a:t>
            </a:r>
            <a:r>
              <a:rPr lang="fa-IR" b="1" dirty="0">
                <a:solidFill>
                  <a:srgbClr val="FF0000"/>
                </a:solidFill>
                <a:cs typeface="B Nazanin" panose="00000400000000000000" pitchFamily="2" charset="-78"/>
              </a:rPr>
              <a:t>گاز</a:t>
            </a:r>
            <a:r>
              <a:rPr lang="fa-IR" b="1" dirty="0">
                <a:cs typeface="B Nazanin" panose="00000400000000000000" pitchFamily="2" charset="-78"/>
              </a:rPr>
              <a:t> (بخار) باشد</a:t>
            </a:r>
            <a:r>
              <a:rPr lang="fa-IR" b="1" dirty="0" smtClean="0">
                <a:cs typeface="B Nazanin" pitchFamily="2" charset="-78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79543" y="3527138"/>
            <a:ext cx="50820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 خواص 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گازها</a:t>
            </a:r>
            <a:endParaRPr lang="fa-IR" sz="2400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در </a:t>
            </a:r>
            <a:r>
              <a:rPr lang="fa-IR" sz="1700" b="1" dirty="0">
                <a:cs typeface="B Nazanin" panose="00000400000000000000" pitchFamily="2" charset="-78"/>
              </a:rPr>
              <a:t>حالت کلی تراکم پذیرند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نمی </a:t>
            </a:r>
            <a:r>
              <a:rPr lang="fa-IR" sz="1700" b="1" dirty="0">
                <a:cs typeface="B Nazanin" panose="00000400000000000000" pitchFamily="2" charset="-78"/>
              </a:rPr>
              <a:t>توانند یک سطح آزاد تشکیل دهند.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حجم </a:t>
            </a:r>
            <a:r>
              <a:rPr lang="fa-IR" sz="1700" b="1" dirty="0">
                <a:cs typeface="B Nazanin" panose="00000400000000000000" pitchFamily="2" charset="-78"/>
              </a:rPr>
              <a:t>معینی را درون اتمسفر ساکن اشتغال </a:t>
            </a:r>
            <a:r>
              <a:rPr lang="fa-IR" sz="1700" b="1" dirty="0" smtClean="0">
                <a:cs typeface="B Nazanin" panose="00000400000000000000" pitchFamily="2" charset="-78"/>
              </a:rPr>
              <a:t>نمیکنند. </a:t>
            </a:r>
            <a:endParaRPr lang="fa-IR" sz="1700" b="1" dirty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اثر نیروهای جاذبه به جز نیروی شناوری بر آنها خیلی کم است.</a:t>
            </a:r>
            <a:endParaRPr lang="fa-IR" sz="1700" b="1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2941" y="3527138"/>
            <a:ext cx="27294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 خواص مایعات</a:t>
            </a:r>
            <a:endParaRPr lang="fa-IR" sz="2400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در </a:t>
            </a:r>
            <a:r>
              <a:rPr lang="fa-IR" sz="1700" b="1" dirty="0">
                <a:cs typeface="B Nazanin" panose="00000400000000000000" pitchFamily="2" charset="-78"/>
              </a:rPr>
              <a:t>حالت کلی تراکم ناپذیرند</a:t>
            </a:r>
            <a:endParaRPr lang="fa-IR" sz="1700" dirty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 smtClean="0">
                <a:cs typeface="B Nazanin" panose="00000400000000000000" pitchFamily="2" charset="-78"/>
              </a:rPr>
              <a:t>سطح </a:t>
            </a:r>
            <a:r>
              <a:rPr lang="fa-IR" sz="1700" b="1" dirty="0">
                <a:cs typeface="B Nazanin" panose="00000400000000000000" pitchFamily="2" charset="-78"/>
              </a:rPr>
              <a:t>آزاد تشکیل </a:t>
            </a:r>
            <a:r>
              <a:rPr lang="fa-IR" sz="1700" b="1" dirty="0" smtClean="0">
                <a:cs typeface="B Nazanin" panose="00000400000000000000" pitchFamily="2" charset="-78"/>
              </a:rPr>
              <a:t>می دهند</a:t>
            </a:r>
            <a:endParaRPr lang="fa-IR" sz="1700" dirty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>
                <a:cs typeface="B Nazanin" panose="00000400000000000000" pitchFamily="2" charset="-78"/>
              </a:rPr>
              <a:t>حجم معینی را اشغال می کنند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8193" y="5206430"/>
            <a:ext cx="75430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b="1" dirty="0" smtClean="0">
                <a:solidFill>
                  <a:srgbClr val="FF0000"/>
                </a:solidFill>
                <a:cs typeface="B Nazanin" panose="00000400000000000000" pitchFamily="2" charset="-78"/>
              </a:rPr>
              <a:t> تفاوت جامدات و مایعات</a:t>
            </a:r>
            <a:endParaRPr lang="fa-IR" sz="2400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>
                <a:cs typeface="B Nazanin" panose="00000400000000000000" pitchFamily="2" charset="-78"/>
              </a:rPr>
              <a:t>سیالات دارای شکل معینی نیستند ولی جامد شکل معینی </a:t>
            </a:r>
            <a:r>
              <a:rPr lang="fa-IR" sz="1700" b="1" dirty="0" smtClean="0">
                <a:cs typeface="B Nazanin" panose="00000400000000000000" pitchFamily="2" charset="-78"/>
              </a:rPr>
              <a:t>دارند</a:t>
            </a: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r>
              <a:rPr lang="fa-IR" sz="1700" b="1" dirty="0">
                <a:cs typeface="B Nazanin" panose="00000400000000000000" pitchFamily="2" charset="-78"/>
              </a:rPr>
              <a:t>اگر به یک سیال تنش برشی هر چند ناچیز هم وارد شود تا موقعی که این تنش برشی اعمال می شود به طور پیوسته تغییر شکل و حرکت خواهد </a:t>
            </a:r>
            <a:r>
              <a:rPr lang="fa-IR" sz="1700" b="1" dirty="0" smtClean="0">
                <a:cs typeface="B Nazanin" panose="00000400000000000000" pitchFamily="2" charset="-78"/>
              </a:rPr>
              <a:t>داشت ولی جامد می تواند در برابر تنش برشی مقاومت کند.</a:t>
            </a:r>
            <a:endParaRPr lang="fa-IR" sz="1700" dirty="0">
              <a:cs typeface="B Nazanin" panose="00000400000000000000" pitchFamily="2" charset="-78"/>
            </a:endParaRPr>
          </a:p>
          <a:p>
            <a:pPr marL="285750" indent="-285750" algn="justLow" rtl="1">
              <a:buFont typeface="Wingdings" panose="05000000000000000000" pitchFamily="2" charset="2"/>
              <a:buChar char="ü"/>
            </a:pPr>
            <a:endParaRPr lang="fa-IR" b="1" dirty="0">
              <a:cs typeface="B Nazanin" panose="00000400000000000000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153868" y="3449477"/>
            <a:ext cx="0" cy="158576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780"/>
    </mc:Choice>
    <mc:Fallback xmlns="">
      <p:transition spd="slow" advTm="48878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84" y="72542"/>
            <a:ext cx="2748016" cy="322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00600" y="273231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دیسک ترمز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6490" y="1680682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برش فولاد  با واترجت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2"/>
          <a:stretch/>
        </p:blipFill>
        <p:spPr>
          <a:xfrm>
            <a:off x="3431706" y="3295220"/>
            <a:ext cx="5579312" cy="32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217"/>
    </mc:Choice>
    <mc:Fallback xmlns="">
      <p:transition spd="slow" advTm="2532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https://i1.delgarm.com/images/news/a804/1398/03/11/1559373847_Y8vT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37"/>
          <a:stretch/>
        </p:blipFill>
        <p:spPr bwMode="auto">
          <a:xfrm>
            <a:off x="1447800" y="1899882"/>
            <a:ext cx="41116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جرین خون در رگ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r="15397"/>
          <a:stretch/>
        </p:blipFill>
        <p:spPr bwMode="auto">
          <a:xfrm>
            <a:off x="5257800" y="2272352"/>
            <a:ext cx="35052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  <p:pic>
        <p:nvPicPr>
          <p:cNvPr id="8" name="Picture 7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20"/>
            <a:ext cx="955964" cy="86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64427" y="15240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جریان خون در بدن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1518882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cs typeface="B Nazanin" pitchFamily="2" charset="-78"/>
              </a:rPr>
              <a:t>Artificial heart</a:t>
            </a:r>
            <a:endParaRPr lang="en-US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144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46"/>
    </mc:Choice>
    <mc:Fallback xmlns="">
      <p:transition spd="slow" advTm="9924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‫سد سیمره‬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fighter j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fighter j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Related imag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Related imag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AutoShape 2" descr="Image result for airpla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Image result for airpla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 descr="E:\تدریس\دانشگاه ایلام\مکانیک سیالات\Fluid Mechanics\aircraft-jet-landing-cloud-46148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89" y="2444279"/>
            <a:ext cx="3657600" cy="23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20937" y="292883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500" b="1" dirty="0" smtClean="0">
                <a:cs typeface="B Titr" pitchFamily="2" charset="-78"/>
              </a:rPr>
              <a:t>کاربردهای مکانیک سیالات</a:t>
            </a:r>
            <a:endParaRPr lang="en-US" sz="2500" b="1" dirty="0">
              <a:cs typeface="B Titr" pitchFamily="2" charset="-78"/>
            </a:endParaRPr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59" y="1142999"/>
            <a:ext cx="3720449" cy="496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4856" y="7839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Shuttle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302511"/>
            <a:ext cx="1884218" cy="5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44"/>
    </mc:Choice>
    <mc:Fallback xmlns="">
      <p:transition spd="slow" advTm="80944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3092</TotalTime>
  <Words>1032</Words>
  <Application>Microsoft Office PowerPoint</Application>
  <PresentationFormat>On-screen Show (4:3)</PresentationFormat>
  <Paragraphs>184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B Nazanin</vt:lpstr>
      <vt:lpstr>B Titr</vt:lpstr>
      <vt:lpstr>Calibri</vt:lpstr>
      <vt:lpstr>Cambria Math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PowerPoint Presentation</vt:lpstr>
      <vt:lpstr>سرفصل درس  مکانیک سیالات (1)</vt:lpstr>
      <vt:lpstr>PowerPoint Presentation</vt:lpstr>
      <vt:lpstr>مفهوم سیال؟</vt:lpstr>
      <vt:lpstr>مفهوم سیال؟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فرض محیط پیوسته</vt:lpstr>
      <vt:lpstr>ابعاد (Dimensions)</vt:lpstr>
      <vt:lpstr>قانون همگنی ابعادی</vt:lpstr>
      <vt:lpstr>PowerPoint Presentation</vt:lpstr>
      <vt:lpstr>PowerPoint Presentation</vt:lpstr>
      <vt:lpstr>میدانهای سرعت و شتاب</vt:lpstr>
      <vt:lpstr>PowerPoint Presentation</vt:lpstr>
      <vt:lpstr>خواص ترمودینامیکی سیالات</vt:lpstr>
      <vt:lpstr>سیالات نیوتنی</vt:lpstr>
      <vt:lpstr>لزجت </vt:lpstr>
      <vt:lpstr>ویسکوزیته ( لزجت)</vt:lpstr>
      <vt:lpstr>مثال</vt:lpstr>
      <vt:lpstr>مثال</vt:lpstr>
      <vt:lpstr>سیالات غیرنیوتنی </vt:lpstr>
      <vt:lpstr>کشش سطحی</vt:lpstr>
      <vt:lpstr>مثال: کشش سطحی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Microsoft account</cp:lastModifiedBy>
  <cp:revision>392</cp:revision>
  <dcterms:created xsi:type="dcterms:W3CDTF">2006-08-16T00:00:00Z</dcterms:created>
  <dcterms:modified xsi:type="dcterms:W3CDTF">2024-05-31T17:21:13Z</dcterms:modified>
</cp:coreProperties>
</file>